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Stere치 Ell치da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Greece • State Map | Fully Editable Vector Shape</a:t>
            </a:r>
          </a:p>
        </p:txBody>
      </p:sp>
      <p:sp>
        <p:nvSpPr>
          <p:cNvPr id="101" name="Stere치 Ell치d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23590" y="39610"/>
                </a:moveTo>
                <a:lnTo>
                  <a:pt x="23720" y="39670"/>
                </a:lnTo>
                <a:lnTo>
                  <a:pt x="24210" y="39170"/>
                </a:lnTo>
                <a:lnTo>
                  <a:pt x="24580" y="38900"/>
                </a:lnTo>
                <a:lnTo>
                  <a:pt x="24770" y="38850"/>
                </a:lnTo>
                <a:lnTo>
                  <a:pt x="25090" y="39120"/>
                </a:lnTo>
                <a:lnTo>
                  <a:pt x="25260" y="38970"/>
                </a:lnTo>
                <a:lnTo>
                  <a:pt x="25330" y="38800"/>
                </a:lnTo>
                <a:lnTo>
                  <a:pt x="25530" y="38650"/>
                </a:lnTo>
                <a:lnTo>
                  <a:pt x="26410" y="38420"/>
                </a:lnTo>
                <a:lnTo>
                  <a:pt x="26570" y="38560"/>
                </a:lnTo>
                <a:lnTo>
                  <a:pt x="26650" y="38750"/>
                </a:lnTo>
                <a:lnTo>
                  <a:pt x="26710" y="39300"/>
                </a:lnTo>
                <a:lnTo>
                  <a:pt x="27040" y="39500"/>
                </a:lnTo>
                <a:lnTo>
                  <a:pt x="27120" y="39690"/>
                </a:lnTo>
                <a:lnTo>
                  <a:pt x="27020" y="40040"/>
                </a:lnTo>
                <a:lnTo>
                  <a:pt x="27100" y="40240"/>
                </a:lnTo>
                <a:lnTo>
                  <a:pt x="27260" y="40370"/>
                </a:lnTo>
                <a:lnTo>
                  <a:pt x="27440" y="40400"/>
                </a:lnTo>
                <a:lnTo>
                  <a:pt x="27630" y="40320"/>
                </a:lnTo>
                <a:lnTo>
                  <a:pt x="28220" y="39910"/>
                </a:lnTo>
                <a:lnTo>
                  <a:pt x="28400" y="39900"/>
                </a:lnTo>
                <a:lnTo>
                  <a:pt x="28760" y="40170"/>
                </a:lnTo>
                <a:lnTo>
                  <a:pt x="29100" y="40300"/>
                </a:lnTo>
                <a:lnTo>
                  <a:pt x="29250" y="40510"/>
                </a:lnTo>
                <a:lnTo>
                  <a:pt x="29300" y="40880"/>
                </a:lnTo>
                <a:lnTo>
                  <a:pt x="29230" y="41050"/>
                </a:lnTo>
                <a:lnTo>
                  <a:pt x="29270" y="41230"/>
                </a:lnTo>
                <a:lnTo>
                  <a:pt x="29450" y="41260"/>
                </a:lnTo>
                <a:lnTo>
                  <a:pt x="29830" y="41180"/>
                </a:lnTo>
                <a:lnTo>
                  <a:pt x="30270" y="40960"/>
                </a:lnTo>
                <a:lnTo>
                  <a:pt x="30540" y="40640"/>
                </a:lnTo>
                <a:lnTo>
                  <a:pt x="30740" y="40530"/>
                </a:lnTo>
                <a:lnTo>
                  <a:pt x="31120" y="40450"/>
                </a:lnTo>
                <a:lnTo>
                  <a:pt x="31340" y="40260"/>
                </a:lnTo>
                <a:lnTo>
                  <a:pt x="31650" y="39520"/>
                </a:lnTo>
                <a:lnTo>
                  <a:pt x="32560" y="38470"/>
                </a:lnTo>
                <a:lnTo>
                  <a:pt x="33060" y="38770"/>
                </a:lnTo>
                <a:lnTo>
                  <a:pt x="33780" y="39040"/>
                </a:lnTo>
                <a:lnTo>
                  <a:pt x="34140" y="39280"/>
                </a:lnTo>
                <a:lnTo>
                  <a:pt x="34300" y="39410"/>
                </a:lnTo>
                <a:lnTo>
                  <a:pt x="34380" y="40010"/>
                </a:lnTo>
                <a:lnTo>
                  <a:pt x="34540" y="40140"/>
                </a:lnTo>
                <a:lnTo>
                  <a:pt x="35210" y="40070"/>
                </a:lnTo>
                <a:lnTo>
                  <a:pt x="35160" y="40390"/>
                </a:lnTo>
                <a:lnTo>
                  <a:pt x="35200" y="40980"/>
                </a:lnTo>
                <a:lnTo>
                  <a:pt x="35270" y="41170"/>
                </a:lnTo>
                <a:lnTo>
                  <a:pt x="35440" y="41270"/>
                </a:lnTo>
                <a:lnTo>
                  <a:pt x="35840" y="41300"/>
                </a:lnTo>
                <a:lnTo>
                  <a:pt x="36620" y="41220"/>
                </a:lnTo>
                <a:lnTo>
                  <a:pt x="36830" y="41290"/>
                </a:lnTo>
                <a:lnTo>
                  <a:pt x="37480" y="41730"/>
                </a:lnTo>
                <a:lnTo>
                  <a:pt x="37660" y="41720"/>
                </a:lnTo>
                <a:lnTo>
                  <a:pt x="38220" y="41890"/>
                </a:lnTo>
                <a:lnTo>
                  <a:pt x="38590" y="41850"/>
                </a:lnTo>
                <a:lnTo>
                  <a:pt x="38760" y="41910"/>
                </a:lnTo>
                <a:lnTo>
                  <a:pt x="39070" y="42220"/>
                </a:lnTo>
                <a:lnTo>
                  <a:pt x="39660" y="42180"/>
                </a:lnTo>
                <a:lnTo>
                  <a:pt x="40060" y="41990"/>
                </a:lnTo>
                <a:lnTo>
                  <a:pt x="40280" y="42090"/>
                </a:lnTo>
                <a:lnTo>
                  <a:pt x="40350" y="42120"/>
                </a:lnTo>
                <a:lnTo>
                  <a:pt x="40380" y="42140"/>
                </a:lnTo>
                <a:lnTo>
                  <a:pt x="40330" y="42190"/>
                </a:lnTo>
                <a:lnTo>
                  <a:pt x="40250" y="42250"/>
                </a:lnTo>
                <a:lnTo>
                  <a:pt x="40190" y="42270"/>
                </a:lnTo>
                <a:lnTo>
                  <a:pt x="40040" y="42240"/>
                </a:lnTo>
                <a:lnTo>
                  <a:pt x="39960" y="42250"/>
                </a:lnTo>
                <a:lnTo>
                  <a:pt x="39900" y="42320"/>
                </a:lnTo>
                <a:lnTo>
                  <a:pt x="39840" y="42350"/>
                </a:lnTo>
                <a:lnTo>
                  <a:pt x="39760" y="42350"/>
                </a:lnTo>
                <a:lnTo>
                  <a:pt x="39800" y="42490"/>
                </a:lnTo>
                <a:lnTo>
                  <a:pt x="39830" y="42540"/>
                </a:lnTo>
                <a:lnTo>
                  <a:pt x="39680" y="42560"/>
                </a:lnTo>
                <a:lnTo>
                  <a:pt x="39470" y="42680"/>
                </a:lnTo>
                <a:lnTo>
                  <a:pt x="39370" y="42710"/>
                </a:lnTo>
                <a:lnTo>
                  <a:pt x="39240" y="42690"/>
                </a:lnTo>
                <a:lnTo>
                  <a:pt x="39110" y="42630"/>
                </a:lnTo>
                <a:lnTo>
                  <a:pt x="38970" y="42600"/>
                </a:lnTo>
                <a:lnTo>
                  <a:pt x="38840" y="42620"/>
                </a:lnTo>
                <a:lnTo>
                  <a:pt x="38790" y="42720"/>
                </a:lnTo>
                <a:lnTo>
                  <a:pt x="38730" y="43020"/>
                </a:lnTo>
                <a:lnTo>
                  <a:pt x="38660" y="43080"/>
                </a:lnTo>
                <a:lnTo>
                  <a:pt x="38410" y="43090"/>
                </a:lnTo>
                <a:lnTo>
                  <a:pt x="38320" y="43140"/>
                </a:lnTo>
                <a:lnTo>
                  <a:pt x="38270" y="43260"/>
                </a:lnTo>
                <a:lnTo>
                  <a:pt x="38130" y="43260"/>
                </a:lnTo>
                <a:lnTo>
                  <a:pt x="37890" y="43320"/>
                </a:lnTo>
                <a:lnTo>
                  <a:pt x="37670" y="43340"/>
                </a:lnTo>
                <a:lnTo>
                  <a:pt x="37570" y="43210"/>
                </a:lnTo>
                <a:lnTo>
                  <a:pt x="37520" y="43110"/>
                </a:lnTo>
                <a:lnTo>
                  <a:pt x="37410" y="43140"/>
                </a:lnTo>
                <a:lnTo>
                  <a:pt x="37220" y="43260"/>
                </a:lnTo>
                <a:lnTo>
                  <a:pt x="37130" y="43230"/>
                </a:lnTo>
                <a:lnTo>
                  <a:pt x="36960" y="43110"/>
                </a:lnTo>
                <a:lnTo>
                  <a:pt x="36900" y="43080"/>
                </a:lnTo>
                <a:lnTo>
                  <a:pt x="36880" y="43050"/>
                </a:lnTo>
                <a:lnTo>
                  <a:pt x="36520" y="42780"/>
                </a:lnTo>
                <a:lnTo>
                  <a:pt x="36440" y="42800"/>
                </a:lnTo>
                <a:lnTo>
                  <a:pt x="36250" y="42940"/>
                </a:lnTo>
                <a:lnTo>
                  <a:pt x="36190" y="43000"/>
                </a:lnTo>
                <a:lnTo>
                  <a:pt x="36110" y="43060"/>
                </a:lnTo>
                <a:lnTo>
                  <a:pt x="35990" y="43080"/>
                </a:lnTo>
                <a:lnTo>
                  <a:pt x="35890" y="43090"/>
                </a:lnTo>
                <a:lnTo>
                  <a:pt x="35810" y="43110"/>
                </a:lnTo>
                <a:lnTo>
                  <a:pt x="35740" y="43170"/>
                </a:lnTo>
                <a:lnTo>
                  <a:pt x="35670" y="43260"/>
                </a:lnTo>
                <a:lnTo>
                  <a:pt x="35630" y="43230"/>
                </a:lnTo>
                <a:lnTo>
                  <a:pt x="35530" y="43160"/>
                </a:lnTo>
                <a:lnTo>
                  <a:pt x="35530" y="43530"/>
                </a:lnTo>
                <a:lnTo>
                  <a:pt x="36020" y="43440"/>
                </a:lnTo>
                <a:lnTo>
                  <a:pt x="36020" y="43530"/>
                </a:lnTo>
                <a:lnTo>
                  <a:pt x="35830" y="43660"/>
                </a:lnTo>
                <a:lnTo>
                  <a:pt x="35930" y="43810"/>
                </a:lnTo>
                <a:lnTo>
                  <a:pt x="36130" y="43870"/>
                </a:lnTo>
                <a:lnTo>
                  <a:pt x="36230" y="43710"/>
                </a:lnTo>
                <a:lnTo>
                  <a:pt x="36300" y="43710"/>
                </a:lnTo>
                <a:lnTo>
                  <a:pt x="36230" y="43890"/>
                </a:lnTo>
                <a:lnTo>
                  <a:pt x="36390" y="43890"/>
                </a:lnTo>
                <a:lnTo>
                  <a:pt x="36520" y="43840"/>
                </a:lnTo>
                <a:lnTo>
                  <a:pt x="36640" y="43830"/>
                </a:lnTo>
                <a:lnTo>
                  <a:pt x="36720" y="43890"/>
                </a:lnTo>
                <a:lnTo>
                  <a:pt x="37230" y="43630"/>
                </a:lnTo>
                <a:lnTo>
                  <a:pt x="37360" y="43620"/>
                </a:lnTo>
                <a:lnTo>
                  <a:pt x="37610" y="44030"/>
                </a:lnTo>
                <a:lnTo>
                  <a:pt x="37820" y="44300"/>
                </a:lnTo>
                <a:lnTo>
                  <a:pt x="37940" y="44370"/>
                </a:lnTo>
                <a:lnTo>
                  <a:pt x="38040" y="44490"/>
                </a:lnTo>
                <a:lnTo>
                  <a:pt x="38130" y="44530"/>
                </a:lnTo>
                <a:lnTo>
                  <a:pt x="38220" y="44520"/>
                </a:lnTo>
                <a:lnTo>
                  <a:pt x="38420" y="44450"/>
                </a:lnTo>
                <a:lnTo>
                  <a:pt x="38520" y="44430"/>
                </a:lnTo>
                <a:lnTo>
                  <a:pt x="38660" y="44480"/>
                </a:lnTo>
                <a:lnTo>
                  <a:pt x="38830" y="44580"/>
                </a:lnTo>
                <a:lnTo>
                  <a:pt x="38970" y="44730"/>
                </a:lnTo>
                <a:lnTo>
                  <a:pt x="39050" y="44880"/>
                </a:lnTo>
                <a:lnTo>
                  <a:pt x="39260" y="44670"/>
                </a:lnTo>
                <a:lnTo>
                  <a:pt x="39370" y="44620"/>
                </a:lnTo>
                <a:lnTo>
                  <a:pt x="39540" y="44610"/>
                </a:lnTo>
                <a:lnTo>
                  <a:pt x="39650" y="44660"/>
                </a:lnTo>
                <a:lnTo>
                  <a:pt x="39850" y="44840"/>
                </a:lnTo>
                <a:lnTo>
                  <a:pt x="40000" y="44880"/>
                </a:lnTo>
                <a:lnTo>
                  <a:pt x="40580" y="44890"/>
                </a:lnTo>
                <a:lnTo>
                  <a:pt x="40840" y="44990"/>
                </a:lnTo>
                <a:lnTo>
                  <a:pt x="41020" y="45240"/>
                </a:lnTo>
                <a:lnTo>
                  <a:pt x="41340" y="46280"/>
                </a:lnTo>
                <a:lnTo>
                  <a:pt x="41490" y="46420"/>
                </a:lnTo>
                <a:lnTo>
                  <a:pt x="41680" y="46440"/>
                </a:lnTo>
                <a:lnTo>
                  <a:pt x="41780" y="46400"/>
                </a:lnTo>
                <a:lnTo>
                  <a:pt x="41900" y="46280"/>
                </a:lnTo>
                <a:lnTo>
                  <a:pt x="42020" y="46220"/>
                </a:lnTo>
                <a:lnTo>
                  <a:pt x="42150" y="46240"/>
                </a:lnTo>
                <a:lnTo>
                  <a:pt x="42290" y="46220"/>
                </a:lnTo>
                <a:lnTo>
                  <a:pt x="42430" y="46050"/>
                </a:lnTo>
                <a:lnTo>
                  <a:pt x="42230" y="45920"/>
                </a:lnTo>
                <a:lnTo>
                  <a:pt x="42140" y="45880"/>
                </a:lnTo>
                <a:lnTo>
                  <a:pt x="42330" y="45790"/>
                </a:lnTo>
                <a:lnTo>
                  <a:pt x="42520" y="45840"/>
                </a:lnTo>
                <a:lnTo>
                  <a:pt x="42850" y="46050"/>
                </a:lnTo>
                <a:lnTo>
                  <a:pt x="43020" y="46110"/>
                </a:lnTo>
                <a:lnTo>
                  <a:pt x="43360" y="46160"/>
                </a:lnTo>
                <a:lnTo>
                  <a:pt x="43560" y="46230"/>
                </a:lnTo>
                <a:lnTo>
                  <a:pt x="43710" y="46360"/>
                </a:lnTo>
                <a:lnTo>
                  <a:pt x="43820" y="46530"/>
                </a:lnTo>
                <a:lnTo>
                  <a:pt x="43860" y="46710"/>
                </a:lnTo>
                <a:lnTo>
                  <a:pt x="43840" y="46870"/>
                </a:lnTo>
                <a:lnTo>
                  <a:pt x="43710" y="47000"/>
                </a:lnTo>
                <a:lnTo>
                  <a:pt x="43560" y="47070"/>
                </a:lnTo>
                <a:lnTo>
                  <a:pt x="43430" y="47200"/>
                </a:lnTo>
                <a:lnTo>
                  <a:pt x="43340" y="47500"/>
                </a:lnTo>
                <a:lnTo>
                  <a:pt x="43450" y="47340"/>
                </a:lnTo>
                <a:lnTo>
                  <a:pt x="43570" y="47340"/>
                </a:lnTo>
                <a:lnTo>
                  <a:pt x="43700" y="47420"/>
                </a:lnTo>
                <a:lnTo>
                  <a:pt x="43800" y="47550"/>
                </a:lnTo>
                <a:lnTo>
                  <a:pt x="43910" y="47640"/>
                </a:lnTo>
                <a:lnTo>
                  <a:pt x="44190" y="47710"/>
                </a:lnTo>
                <a:lnTo>
                  <a:pt x="44330" y="47770"/>
                </a:lnTo>
                <a:lnTo>
                  <a:pt x="44330" y="47860"/>
                </a:lnTo>
                <a:lnTo>
                  <a:pt x="44240" y="47900"/>
                </a:lnTo>
                <a:lnTo>
                  <a:pt x="44010" y="47900"/>
                </a:lnTo>
                <a:lnTo>
                  <a:pt x="43910" y="47950"/>
                </a:lnTo>
                <a:lnTo>
                  <a:pt x="43820" y="48040"/>
                </a:lnTo>
                <a:lnTo>
                  <a:pt x="43800" y="48130"/>
                </a:lnTo>
                <a:lnTo>
                  <a:pt x="43850" y="48190"/>
                </a:lnTo>
                <a:lnTo>
                  <a:pt x="44010" y="48210"/>
                </a:lnTo>
                <a:lnTo>
                  <a:pt x="44710" y="48180"/>
                </a:lnTo>
                <a:lnTo>
                  <a:pt x="45750" y="48360"/>
                </a:lnTo>
                <a:lnTo>
                  <a:pt x="45880" y="48260"/>
                </a:lnTo>
                <a:lnTo>
                  <a:pt x="45990" y="48090"/>
                </a:lnTo>
                <a:lnTo>
                  <a:pt x="46240" y="48220"/>
                </a:lnTo>
                <a:lnTo>
                  <a:pt x="46590" y="48580"/>
                </a:lnTo>
                <a:lnTo>
                  <a:pt x="46380" y="48720"/>
                </a:lnTo>
                <a:lnTo>
                  <a:pt x="46300" y="48750"/>
                </a:lnTo>
                <a:lnTo>
                  <a:pt x="46300" y="48850"/>
                </a:lnTo>
                <a:lnTo>
                  <a:pt x="46430" y="48880"/>
                </a:lnTo>
                <a:lnTo>
                  <a:pt x="46540" y="48940"/>
                </a:lnTo>
                <a:lnTo>
                  <a:pt x="46580" y="49020"/>
                </a:lnTo>
                <a:lnTo>
                  <a:pt x="46520" y="49120"/>
                </a:lnTo>
                <a:lnTo>
                  <a:pt x="46520" y="49210"/>
                </a:lnTo>
                <a:lnTo>
                  <a:pt x="46830" y="49370"/>
                </a:lnTo>
                <a:lnTo>
                  <a:pt x="47330" y="50120"/>
                </a:lnTo>
                <a:lnTo>
                  <a:pt x="47710" y="50380"/>
                </a:lnTo>
                <a:lnTo>
                  <a:pt x="47860" y="50390"/>
                </a:lnTo>
                <a:lnTo>
                  <a:pt x="48290" y="50320"/>
                </a:lnTo>
                <a:lnTo>
                  <a:pt x="48250" y="50390"/>
                </a:lnTo>
                <a:lnTo>
                  <a:pt x="47970" y="50520"/>
                </a:lnTo>
                <a:lnTo>
                  <a:pt x="47390" y="50700"/>
                </a:lnTo>
                <a:lnTo>
                  <a:pt x="47040" y="51030"/>
                </a:lnTo>
                <a:lnTo>
                  <a:pt x="46830" y="51380"/>
                </a:lnTo>
                <a:lnTo>
                  <a:pt x="46740" y="52620"/>
                </a:lnTo>
                <a:lnTo>
                  <a:pt x="46460" y="52930"/>
                </a:lnTo>
                <a:lnTo>
                  <a:pt x="46090" y="53180"/>
                </a:lnTo>
                <a:lnTo>
                  <a:pt x="45910" y="53150"/>
                </a:lnTo>
                <a:lnTo>
                  <a:pt x="45760" y="53020"/>
                </a:lnTo>
                <a:lnTo>
                  <a:pt x="45410" y="52950"/>
                </a:lnTo>
                <a:lnTo>
                  <a:pt x="45250" y="52850"/>
                </a:lnTo>
                <a:lnTo>
                  <a:pt x="44850" y="52280"/>
                </a:lnTo>
                <a:lnTo>
                  <a:pt x="44690" y="52180"/>
                </a:lnTo>
                <a:lnTo>
                  <a:pt x="44500" y="52220"/>
                </a:lnTo>
                <a:lnTo>
                  <a:pt x="44320" y="52190"/>
                </a:lnTo>
                <a:lnTo>
                  <a:pt x="44170" y="52050"/>
                </a:lnTo>
                <a:lnTo>
                  <a:pt x="44200" y="51880"/>
                </a:lnTo>
                <a:lnTo>
                  <a:pt x="44300" y="51720"/>
                </a:lnTo>
                <a:lnTo>
                  <a:pt x="44200" y="51480"/>
                </a:lnTo>
                <a:lnTo>
                  <a:pt x="44040" y="51380"/>
                </a:lnTo>
                <a:lnTo>
                  <a:pt x="43660" y="51490"/>
                </a:lnTo>
                <a:lnTo>
                  <a:pt x="43460" y="51600"/>
                </a:lnTo>
                <a:lnTo>
                  <a:pt x="43320" y="51760"/>
                </a:lnTo>
                <a:lnTo>
                  <a:pt x="43240" y="52350"/>
                </a:lnTo>
                <a:lnTo>
                  <a:pt x="43110" y="52510"/>
                </a:lnTo>
                <a:lnTo>
                  <a:pt x="42760" y="52440"/>
                </a:lnTo>
                <a:lnTo>
                  <a:pt x="42180" y="52440"/>
                </a:lnTo>
                <a:lnTo>
                  <a:pt x="42630" y="52580"/>
                </a:lnTo>
                <a:lnTo>
                  <a:pt x="42650" y="52670"/>
                </a:lnTo>
                <a:lnTo>
                  <a:pt x="42600" y="52690"/>
                </a:lnTo>
                <a:lnTo>
                  <a:pt x="41890" y="52600"/>
                </a:lnTo>
                <a:lnTo>
                  <a:pt x="41730" y="52530"/>
                </a:lnTo>
                <a:lnTo>
                  <a:pt x="41940" y="52350"/>
                </a:lnTo>
                <a:lnTo>
                  <a:pt x="41670" y="52060"/>
                </a:lnTo>
                <a:lnTo>
                  <a:pt x="41540" y="52040"/>
                </a:lnTo>
                <a:lnTo>
                  <a:pt x="41210" y="52360"/>
                </a:lnTo>
                <a:lnTo>
                  <a:pt x="41100" y="52390"/>
                </a:lnTo>
                <a:lnTo>
                  <a:pt x="40740" y="52350"/>
                </a:lnTo>
                <a:lnTo>
                  <a:pt x="40740" y="52260"/>
                </a:lnTo>
                <a:lnTo>
                  <a:pt x="40950" y="52260"/>
                </a:lnTo>
                <a:lnTo>
                  <a:pt x="40810" y="52060"/>
                </a:lnTo>
                <a:lnTo>
                  <a:pt x="40670" y="51950"/>
                </a:lnTo>
                <a:lnTo>
                  <a:pt x="40520" y="51910"/>
                </a:lnTo>
                <a:lnTo>
                  <a:pt x="39920" y="51840"/>
                </a:lnTo>
                <a:lnTo>
                  <a:pt x="39730" y="51880"/>
                </a:lnTo>
                <a:lnTo>
                  <a:pt x="39610" y="52080"/>
                </a:lnTo>
                <a:lnTo>
                  <a:pt x="39750" y="52030"/>
                </a:lnTo>
                <a:lnTo>
                  <a:pt x="39900" y="52040"/>
                </a:lnTo>
                <a:lnTo>
                  <a:pt x="40030" y="52120"/>
                </a:lnTo>
                <a:lnTo>
                  <a:pt x="40100" y="52260"/>
                </a:lnTo>
                <a:lnTo>
                  <a:pt x="39920" y="52260"/>
                </a:lnTo>
                <a:lnTo>
                  <a:pt x="39620" y="52200"/>
                </a:lnTo>
                <a:lnTo>
                  <a:pt x="39470" y="52260"/>
                </a:lnTo>
                <a:lnTo>
                  <a:pt x="39330" y="51630"/>
                </a:lnTo>
                <a:lnTo>
                  <a:pt x="39260" y="51630"/>
                </a:lnTo>
                <a:lnTo>
                  <a:pt x="39190" y="51820"/>
                </a:lnTo>
                <a:lnTo>
                  <a:pt x="39170" y="51760"/>
                </a:lnTo>
                <a:lnTo>
                  <a:pt x="39140" y="51690"/>
                </a:lnTo>
                <a:lnTo>
                  <a:pt x="39120" y="51630"/>
                </a:lnTo>
                <a:lnTo>
                  <a:pt x="38940" y="51690"/>
                </a:lnTo>
                <a:lnTo>
                  <a:pt x="38560" y="51740"/>
                </a:lnTo>
                <a:lnTo>
                  <a:pt x="38420" y="51820"/>
                </a:lnTo>
                <a:lnTo>
                  <a:pt x="38000" y="51540"/>
                </a:lnTo>
                <a:lnTo>
                  <a:pt x="38080" y="51410"/>
                </a:lnTo>
                <a:lnTo>
                  <a:pt x="38270" y="51250"/>
                </a:lnTo>
                <a:lnTo>
                  <a:pt x="38350" y="51100"/>
                </a:lnTo>
                <a:lnTo>
                  <a:pt x="38150" y="51010"/>
                </a:lnTo>
                <a:lnTo>
                  <a:pt x="37760" y="50900"/>
                </a:lnTo>
                <a:lnTo>
                  <a:pt x="37530" y="50730"/>
                </a:lnTo>
                <a:lnTo>
                  <a:pt x="37360" y="50680"/>
                </a:lnTo>
                <a:lnTo>
                  <a:pt x="37290" y="50640"/>
                </a:lnTo>
                <a:lnTo>
                  <a:pt x="37240" y="50570"/>
                </a:lnTo>
                <a:lnTo>
                  <a:pt x="37080" y="50290"/>
                </a:lnTo>
                <a:lnTo>
                  <a:pt x="37170" y="50060"/>
                </a:lnTo>
                <a:lnTo>
                  <a:pt x="37020" y="49790"/>
                </a:lnTo>
                <a:lnTo>
                  <a:pt x="36780" y="49680"/>
                </a:lnTo>
                <a:lnTo>
                  <a:pt x="36580" y="49920"/>
                </a:lnTo>
                <a:lnTo>
                  <a:pt x="36760" y="49950"/>
                </a:lnTo>
                <a:lnTo>
                  <a:pt x="36780" y="50050"/>
                </a:lnTo>
                <a:lnTo>
                  <a:pt x="36680" y="50120"/>
                </a:lnTo>
                <a:lnTo>
                  <a:pt x="36550" y="50060"/>
                </a:lnTo>
                <a:lnTo>
                  <a:pt x="36430" y="50020"/>
                </a:lnTo>
                <a:lnTo>
                  <a:pt x="36310" y="50130"/>
                </a:lnTo>
                <a:lnTo>
                  <a:pt x="36220" y="50280"/>
                </a:lnTo>
                <a:lnTo>
                  <a:pt x="36170" y="50380"/>
                </a:lnTo>
                <a:lnTo>
                  <a:pt x="36170" y="50460"/>
                </a:lnTo>
                <a:lnTo>
                  <a:pt x="36220" y="50490"/>
                </a:lnTo>
                <a:lnTo>
                  <a:pt x="36250" y="50520"/>
                </a:lnTo>
                <a:lnTo>
                  <a:pt x="36290" y="50540"/>
                </a:lnTo>
                <a:lnTo>
                  <a:pt x="36370" y="50560"/>
                </a:lnTo>
                <a:lnTo>
                  <a:pt x="36370" y="50640"/>
                </a:lnTo>
                <a:lnTo>
                  <a:pt x="36290" y="50690"/>
                </a:lnTo>
                <a:lnTo>
                  <a:pt x="36280" y="50720"/>
                </a:lnTo>
                <a:lnTo>
                  <a:pt x="36300" y="50750"/>
                </a:lnTo>
                <a:lnTo>
                  <a:pt x="36300" y="50830"/>
                </a:lnTo>
                <a:lnTo>
                  <a:pt x="36190" y="50950"/>
                </a:lnTo>
                <a:lnTo>
                  <a:pt x="36060" y="50990"/>
                </a:lnTo>
                <a:lnTo>
                  <a:pt x="35920" y="50950"/>
                </a:lnTo>
                <a:lnTo>
                  <a:pt x="35740" y="50830"/>
                </a:lnTo>
                <a:lnTo>
                  <a:pt x="35740" y="50790"/>
                </a:lnTo>
                <a:lnTo>
                  <a:pt x="35620" y="50560"/>
                </a:lnTo>
                <a:lnTo>
                  <a:pt x="35600" y="50560"/>
                </a:lnTo>
                <a:lnTo>
                  <a:pt x="35570" y="50480"/>
                </a:lnTo>
                <a:lnTo>
                  <a:pt x="35540" y="50450"/>
                </a:lnTo>
                <a:lnTo>
                  <a:pt x="35570" y="50420"/>
                </a:lnTo>
                <a:lnTo>
                  <a:pt x="35670" y="50380"/>
                </a:lnTo>
                <a:lnTo>
                  <a:pt x="35530" y="50090"/>
                </a:lnTo>
                <a:lnTo>
                  <a:pt x="35040" y="49480"/>
                </a:lnTo>
                <a:lnTo>
                  <a:pt x="34950" y="49270"/>
                </a:lnTo>
                <a:lnTo>
                  <a:pt x="34900" y="49210"/>
                </a:lnTo>
                <a:lnTo>
                  <a:pt x="34850" y="49180"/>
                </a:lnTo>
                <a:lnTo>
                  <a:pt x="34740" y="49150"/>
                </a:lnTo>
                <a:lnTo>
                  <a:pt x="34260" y="48850"/>
                </a:lnTo>
                <a:lnTo>
                  <a:pt x="34280" y="48990"/>
                </a:lnTo>
                <a:lnTo>
                  <a:pt x="34320" y="49220"/>
                </a:lnTo>
                <a:lnTo>
                  <a:pt x="34330" y="49350"/>
                </a:lnTo>
                <a:lnTo>
                  <a:pt x="34050" y="49570"/>
                </a:lnTo>
                <a:lnTo>
                  <a:pt x="33980" y="49660"/>
                </a:lnTo>
                <a:lnTo>
                  <a:pt x="34050" y="49760"/>
                </a:lnTo>
                <a:lnTo>
                  <a:pt x="34100" y="49810"/>
                </a:lnTo>
                <a:lnTo>
                  <a:pt x="34140" y="49810"/>
                </a:lnTo>
                <a:lnTo>
                  <a:pt x="34190" y="49750"/>
                </a:lnTo>
                <a:lnTo>
                  <a:pt x="34230" y="49870"/>
                </a:lnTo>
                <a:lnTo>
                  <a:pt x="34210" y="49970"/>
                </a:lnTo>
                <a:lnTo>
                  <a:pt x="34140" y="50050"/>
                </a:lnTo>
                <a:lnTo>
                  <a:pt x="34050" y="50100"/>
                </a:lnTo>
                <a:lnTo>
                  <a:pt x="34120" y="50190"/>
                </a:lnTo>
                <a:lnTo>
                  <a:pt x="34070" y="50300"/>
                </a:lnTo>
                <a:lnTo>
                  <a:pt x="33910" y="50310"/>
                </a:lnTo>
                <a:lnTo>
                  <a:pt x="33720" y="50240"/>
                </a:lnTo>
                <a:lnTo>
                  <a:pt x="33450" y="50190"/>
                </a:lnTo>
                <a:lnTo>
                  <a:pt x="33060" y="50240"/>
                </a:lnTo>
                <a:lnTo>
                  <a:pt x="33010" y="50170"/>
                </a:lnTo>
                <a:lnTo>
                  <a:pt x="32870" y="50090"/>
                </a:lnTo>
                <a:lnTo>
                  <a:pt x="32730" y="50060"/>
                </a:lnTo>
                <a:lnTo>
                  <a:pt x="32640" y="50100"/>
                </a:lnTo>
                <a:lnTo>
                  <a:pt x="32570" y="50100"/>
                </a:lnTo>
                <a:lnTo>
                  <a:pt x="32450" y="50070"/>
                </a:lnTo>
                <a:lnTo>
                  <a:pt x="32290" y="50170"/>
                </a:lnTo>
                <a:lnTo>
                  <a:pt x="32150" y="50340"/>
                </a:lnTo>
                <a:lnTo>
                  <a:pt x="32080" y="50560"/>
                </a:lnTo>
                <a:lnTo>
                  <a:pt x="32000" y="50470"/>
                </a:lnTo>
                <a:lnTo>
                  <a:pt x="31940" y="50290"/>
                </a:lnTo>
                <a:lnTo>
                  <a:pt x="31870" y="50190"/>
                </a:lnTo>
                <a:lnTo>
                  <a:pt x="31780" y="50150"/>
                </a:lnTo>
                <a:lnTo>
                  <a:pt x="31690" y="50170"/>
                </a:lnTo>
                <a:lnTo>
                  <a:pt x="31630" y="50150"/>
                </a:lnTo>
                <a:lnTo>
                  <a:pt x="31650" y="50020"/>
                </a:lnTo>
                <a:lnTo>
                  <a:pt x="31500" y="49910"/>
                </a:lnTo>
                <a:lnTo>
                  <a:pt x="31170" y="49810"/>
                </a:lnTo>
                <a:lnTo>
                  <a:pt x="30640" y="49570"/>
                </a:lnTo>
                <a:lnTo>
                  <a:pt x="30440" y="49560"/>
                </a:lnTo>
                <a:lnTo>
                  <a:pt x="30250" y="49660"/>
                </a:lnTo>
                <a:lnTo>
                  <a:pt x="30010" y="49410"/>
                </a:lnTo>
                <a:lnTo>
                  <a:pt x="29700" y="49400"/>
                </a:lnTo>
                <a:lnTo>
                  <a:pt x="29410" y="49510"/>
                </a:lnTo>
                <a:lnTo>
                  <a:pt x="28990" y="49820"/>
                </a:lnTo>
                <a:lnTo>
                  <a:pt x="28900" y="49840"/>
                </a:lnTo>
                <a:lnTo>
                  <a:pt x="28740" y="49840"/>
                </a:lnTo>
                <a:lnTo>
                  <a:pt x="28660" y="49800"/>
                </a:lnTo>
                <a:lnTo>
                  <a:pt x="28610" y="49710"/>
                </a:lnTo>
                <a:lnTo>
                  <a:pt x="28680" y="49490"/>
                </a:lnTo>
                <a:lnTo>
                  <a:pt x="28650" y="49230"/>
                </a:lnTo>
                <a:lnTo>
                  <a:pt x="28860" y="48840"/>
                </a:lnTo>
                <a:lnTo>
                  <a:pt x="29280" y="48480"/>
                </a:lnTo>
                <a:lnTo>
                  <a:pt x="29660" y="48390"/>
                </a:lnTo>
                <a:lnTo>
                  <a:pt x="29860" y="48280"/>
                </a:lnTo>
                <a:lnTo>
                  <a:pt x="29960" y="48120"/>
                </a:lnTo>
                <a:lnTo>
                  <a:pt x="29920" y="47720"/>
                </a:lnTo>
                <a:lnTo>
                  <a:pt x="30090" y="47350"/>
                </a:lnTo>
                <a:lnTo>
                  <a:pt x="29780" y="47010"/>
                </a:lnTo>
                <a:lnTo>
                  <a:pt x="29780" y="46830"/>
                </a:lnTo>
                <a:lnTo>
                  <a:pt x="29910" y="46680"/>
                </a:lnTo>
                <a:lnTo>
                  <a:pt x="29870" y="46270"/>
                </a:lnTo>
                <a:lnTo>
                  <a:pt x="30000" y="45930"/>
                </a:lnTo>
                <a:lnTo>
                  <a:pt x="29960" y="45570"/>
                </a:lnTo>
                <a:lnTo>
                  <a:pt x="30120" y="45230"/>
                </a:lnTo>
                <a:lnTo>
                  <a:pt x="30120" y="45050"/>
                </a:lnTo>
                <a:lnTo>
                  <a:pt x="29720" y="44810"/>
                </a:lnTo>
                <a:lnTo>
                  <a:pt x="29710" y="44700"/>
                </a:lnTo>
                <a:lnTo>
                  <a:pt x="29270" y="44880"/>
                </a:lnTo>
                <a:lnTo>
                  <a:pt x="29100" y="45030"/>
                </a:lnTo>
                <a:lnTo>
                  <a:pt x="28710" y="45220"/>
                </a:lnTo>
                <a:lnTo>
                  <a:pt x="28170" y="45170"/>
                </a:lnTo>
                <a:lnTo>
                  <a:pt x="28110" y="45340"/>
                </a:lnTo>
                <a:lnTo>
                  <a:pt x="28120" y="45700"/>
                </a:lnTo>
                <a:lnTo>
                  <a:pt x="27740" y="46000"/>
                </a:lnTo>
                <a:lnTo>
                  <a:pt x="27520" y="46040"/>
                </a:lnTo>
                <a:lnTo>
                  <a:pt x="27550" y="45860"/>
                </a:lnTo>
                <a:lnTo>
                  <a:pt x="27430" y="45670"/>
                </a:lnTo>
                <a:lnTo>
                  <a:pt x="26880" y="45760"/>
                </a:lnTo>
                <a:lnTo>
                  <a:pt x="26520" y="45740"/>
                </a:lnTo>
                <a:lnTo>
                  <a:pt x="26180" y="45580"/>
                </a:lnTo>
                <a:lnTo>
                  <a:pt x="25620" y="45200"/>
                </a:lnTo>
                <a:lnTo>
                  <a:pt x="25470" y="45030"/>
                </a:lnTo>
                <a:lnTo>
                  <a:pt x="25310" y="44650"/>
                </a:lnTo>
                <a:lnTo>
                  <a:pt x="25310" y="44470"/>
                </a:lnTo>
                <a:lnTo>
                  <a:pt x="25380" y="44260"/>
                </a:lnTo>
                <a:lnTo>
                  <a:pt x="25550" y="44110"/>
                </a:lnTo>
                <a:lnTo>
                  <a:pt x="26140" y="43810"/>
                </a:lnTo>
                <a:lnTo>
                  <a:pt x="26140" y="43620"/>
                </a:lnTo>
                <a:lnTo>
                  <a:pt x="25800" y="43460"/>
                </a:lnTo>
                <a:lnTo>
                  <a:pt x="25240" y="43340"/>
                </a:lnTo>
                <a:lnTo>
                  <a:pt x="25080" y="43210"/>
                </a:lnTo>
                <a:lnTo>
                  <a:pt x="24900" y="43180"/>
                </a:lnTo>
                <a:lnTo>
                  <a:pt x="24740" y="43050"/>
                </a:lnTo>
                <a:lnTo>
                  <a:pt x="24700" y="42860"/>
                </a:lnTo>
                <a:lnTo>
                  <a:pt x="24760" y="42510"/>
                </a:lnTo>
                <a:lnTo>
                  <a:pt x="24680" y="42280"/>
                </a:lnTo>
                <a:lnTo>
                  <a:pt x="23660" y="41650"/>
                </a:lnTo>
                <a:lnTo>
                  <a:pt x="23610" y="41460"/>
                </a:lnTo>
                <a:lnTo>
                  <a:pt x="23880" y="40960"/>
                </a:lnTo>
                <a:lnTo>
                  <a:pt x="23870" y="40780"/>
                </a:lnTo>
                <a:lnTo>
                  <a:pt x="23930" y="40610"/>
                </a:lnTo>
                <a:lnTo>
                  <a:pt x="23860" y="40420"/>
                </a:lnTo>
                <a:lnTo>
                  <a:pt x="23590" y="40050"/>
                </a:lnTo>
                <a:lnTo>
                  <a:pt x="23590" y="39610"/>
                </a:lnTo>
                <a:close/>
                <a:moveTo>
                  <a:pt x="57640" y="44160"/>
                </a:moveTo>
                <a:lnTo>
                  <a:pt x="57660" y="44200"/>
                </a:lnTo>
                <a:lnTo>
                  <a:pt x="57680" y="44230"/>
                </a:lnTo>
                <a:lnTo>
                  <a:pt x="57700" y="44290"/>
                </a:lnTo>
                <a:lnTo>
                  <a:pt x="57710" y="44390"/>
                </a:lnTo>
                <a:lnTo>
                  <a:pt x="57700" y="44500"/>
                </a:lnTo>
                <a:lnTo>
                  <a:pt x="57670" y="44510"/>
                </a:lnTo>
                <a:lnTo>
                  <a:pt x="57630" y="44500"/>
                </a:lnTo>
                <a:lnTo>
                  <a:pt x="57570" y="44530"/>
                </a:lnTo>
                <a:lnTo>
                  <a:pt x="57510" y="44620"/>
                </a:lnTo>
                <a:lnTo>
                  <a:pt x="57440" y="44700"/>
                </a:lnTo>
                <a:lnTo>
                  <a:pt x="57370" y="44710"/>
                </a:lnTo>
                <a:lnTo>
                  <a:pt x="57290" y="44610"/>
                </a:lnTo>
                <a:lnTo>
                  <a:pt x="57220" y="44610"/>
                </a:lnTo>
                <a:lnTo>
                  <a:pt x="57110" y="44700"/>
                </a:lnTo>
                <a:lnTo>
                  <a:pt x="56990" y="44650"/>
                </a:lnTo>
                <a:lnTo>
                  <a:pt x="56900" y="44520"/>
                </a:lnTo>
                <a:lnTo>
                  <a:pt x="56860" y="44390"/>
                </a:lnTo>
                <a:lnTo>
                  <a:pt x="56800" y="44400"/>
                </a:lnTo>
                <a:lnTo>
                  <a:pt x="56670" y="44460"/>
                </a:lnTo>
                <a:lnTo>
                  <a:pt x="56540" y="44580"/>
                </a:lnTo>
                <a:lnTo>
                  <a:pt x="56510" y="44790"/>
                </a:lnTo>
                <a:lnTo>
                  <a:pt x="56160" y="44340"/>
                </a:lnTo>
                <a:lnTo>
                  <a:pt x="56580" y="44160"/>
                </a:lnTo>
                <a:lnTo>
                  <a:pt x="56480" y="43780"/>
                </a:lnTo>
                <a:lnTo>
                  <a:pt x="56410" y="43690"/>
                </a:lnTo>
                <a:lnTo>
                  <a:pt x="56300" y="43800"/>
                </a:lnTo>
                <a:lnTo>
                  <a:pt x="56240" y="43800"/>
                </a:lnTo>
                <a:lnTo>
                  <a:pt x="56200" y="43660"/>
                </a:lnTo>
                <a:lnTo>
                  <a:pt x="56120" y="43610"/>
                </a:lnTo>
                <a:lnTo>
                  <a:pt x="56000" y="43640"/>
                </a:lnTo>
                <a:lnTo>
                  <a:pt x="55880" y="43710"/>
                </a:lnTo>
                <a:lnTo>
                  <a:pt x="55880" y="43570"/>
                </a:lnTo>
                <a:lnTo>
                  <a:pt x="55650" y="43460"/>
                </a:lnTo>
                <a:lnTo>
                  <a:pt x="55600" y="43260"/>
                </a:lnTo>
                <a:lnTo>
                  <a:pt x="55560" y="43290"/>
                </a:lnTo>
                <a:lnTo>
                  <a:pt x="55530" y="43350"/>
                </a:lnTo>
                <a:lnTo>
                  <a:pt x="55450" y="43230"/>
                </a:lnTo>
                <a:lnTo>
                  <a:pt x="55360" y="43170"/>
                </a:lnTo>
                <a:lnTo>
                  <a:pt x="55260" y="43180"/>
                </a:lnTo>
                <a:lnTo>
                  <a:pt x="55170" y="43260"/>
                </a:lnTo>
                <a:lnTo>
                  <a:pt x="55160" y="43130"/>
                </a:lnTo>
                <a:lnTo>
                  <a:pt x="55200" y="43010"/>
                </a:lnTo>
                <a:lnTo>
                  <a:pt x="55270" y="42930"/>
                </a:lnTo>
                <a:lnTo>
                  <a:pt x="55350" y="42890"/>
                </a:lnTo>
                <a:lnTo>
                  <a:pt x="55440" y="42830"/>
                </a:lnTo>
                <a:lnTo>
                  <a:pt x="55440" y="42680"/>
                </a:lnTo>
                <a:lnTo>
                  <a:pt x="55390" y="42440"/>
                </a:lnTo>
                <a:lnTo>
                  <a:pt x="55390" y="42250"/>
                </a:lnTo>
                <a:lnTo>
                  <a:pt x="55430" y="42080"/>
                </a:lnTo>
                <a:lnTo>
                  <a:pt x="55530" y="41960"/>
                </a:lnTo>
                <a:lnTo>
                  <a:pt x="55740" y="41900"/>
                </a:lnTo>
                <a:lnTo>
                  <a:pt x="56450" y="42390"/>
                </a:lnTo>
                <a:lnTo>
                  <a:pt x="56580" y="42540"/>
                </a:lnTo>
                <a:lnTo>
                  <a:pt x="56610" y="42670"/>
                </a:lnTo>
                <a:lnTo>
                  <a:pt x="56570" y="42990"/>
                </a:lnTo>
                <a:lnTo>
                  <a:pt x="56580" y="43160"/>
                </a:lnTo>
                <a:lnTo>
                  <a:pt x="56630" y="43300"/>
                </a:lnTo>
                <a:lnTo>
                  <a:pt x="56690" y="43360"/>
                </a:lnTo>
                <a:lnTo>
                  <a:pt x="56860" y="43440"/>
                </a:lnTo>
                <a:lnTo>
                  <a:pt x="57290" y="43740"/>
                </a:lnTo>
                <a:lnTo>
                  <a:pt x="57500" y="43940"/>
                </a:lnTo>
                <a:lnTo>
                  <a:pt x="57640" y="44160"/>
                </a:lnTo>
                <a:close/>
                <a:moveTo>
                  <a:pt x="56730" y="52700"/>
                </a:moveTo>
                <a:lnTo>
                  <a:pt x="56640" y="53350"/>
                </a:lnTo>
                <a:lnTo>
                  <a:pt x="56650" y="53680"/>
                </a:lnTo>
                <a:lnTo>
                  <a:pt x="56800" y="53970"/>
                </a:lnTo>
                <a:lnTo>
                  <a:pt x="56710" y="54150"/>
                </a:lnTo>
                <a:lnTo>
                  <a:pt x="56600" y="54720"/>
                </a:lnTo>
                <a:lnTo>
                  <a:pt x="56510" y="54940"/>
                </a:lnTo>
                <a:lnTo>
                  <a:pt x="56360" y="55070"/>
                </a:lnTo>
                <a:lnTo>
                  <a:pt x="56150" y="55180"/>
                </a:lnTo>
                <a:lnTo>
                  <a:pt x="55920" y="55270"/>
                </a:lnTo>
                <a:lnTo>
                  <a:pt x="55700" y="55300"/>
                </a:lnTo>
                <a:lnTo>
                  <a:pt x="55590" y="55270"/>
                </a:lnTo>
                <a:lnTo>
                  <a:pt x="55550" y="55190"/>
                </a:lnTo>
                <a:lnTo>
                  <a:pt x="55530" y="55040"/>
                </a:lnTo>
                <a:lnTo>
                  <a:pt x="55290" y="54640"/>
                </a:lnTo>
                <a:lnTo>
                  <a:pt x="55250" y="54630"/>
                </a:lnTo>
                <a:lnTo>
                  <a:pt x="55100" y="54500"/>
                </a:lnTo>
                <a:lnTo>
                  <a:pt x="54830" y="54630"/>
                </a:lnTo>
                <a:lnTo>
                  <a:pt x="54660" y="54830"/>
                </a:lnTo>
                <a:lnTo>
                  <a:pt x="54820" y="54940"/>
                </a:lnTo>
                <a:lnTo>
                  <a:pt x="54820" y="55040"/>
                </a:lnTo>
                <a:lnTo>
                  <a:pt x="54660" y="55170"/>
                </a:lnTo>
                <a:lnTo>
                  <a:pt x="54510" y="55150"/>
                </a:lnTo>
                <a:lnTo>
                  <a:pt x="54360" y="55040"/>
                </a:lnTo>
                <a:lnTo>
                  <a:pt x="54170" y="54820"/>
                </a:lnTo>
                <a:lnTo>
                  <a:pt x="54120" y="54740"/>
                </a:lnTo>
                <a:lnTo>
                  <a:pt x="54050" y="54580"/>
                </a:lnTo>
                <a:lnTo>
                  <a:pt x="53980" y="54480"/>
                </a:lnTo>
                <a:lnTo>
                  <a:pt x="53910" y="54400"/>
                </a:lnTo>
                <a:lnTo>
                  <a:pt x="53910" y="54320"/>
                </a:lnTo>
                <a:lnTo>
                  <a:pt x="54050" y="54230"/>
                </a:lnTo>
                <a:lnTo>
                  <a:pt x="53920" y="53930"/>
                </a:lnTo>
                <a:lnTo>
                  <a:pt x="53830" y="53840"/>
                </a:lnTo>
                <a:lnTo>
                  <a:pt x="53690" y="53870"/>
                </a:lnTo>
                <a:lnTo>
                  <a:pt x="53630" y="53660"/>
                </a:lnTo>
                <a:lnTo>
                  <a:pt x="53450" y="53540"/>
                </a:lnTo>
                <a:lnTo>
                  <a:pt x="53240" y="53520"/>
                </a:lnTo>
                <a:lnTo>
                  <a:pt x="53070" y="53600"/>
                </a:lnTo>
                <a:lnTo>
                  <a:pt x="52920" y="53520"/>
                </a:lnTo>
                <a:lnTo>
                  <a:pt x="52870" y="53530"/>
                </a:lnTo>
                <a:lnTo>
                  <a:pt x="52780" y="53600"/>
                </a:lnTo>
                <a:lnTo>
                  <a:pt x="52780" y="53540"/>
                </a:lnTo>
                <a:lnTo>
                  <a:pt x="52790" y="53520"/>
                </a:lnTo>
                <a:lnTo>
                  <a:pt x="52810" y="53510"/>
                </a:lnTo>
                <a:lnTo>
                  <a:pt x="52850" y="53500"/>
                </a:lnTo>
                <a:lnTo>
                  <a:pt x="52850" y="53160"/>
                </a:lnTo>
                <a:lnTo>
                  <a:pt x="52770" y="53080"/>
                </a:lnTo>
                <a:lnTo>
                  <a:pt x="52600" y="53120"/>
                </a:lnTo>
                <a:lnTo>
                  <a:pt x="52570" y="53020"/>
                </a:lnTo>
                <a:lnTo>
                  <a:pt x="52610" y="52930"/>
                </a:lnTo>
                <a:lnTo>
                  <a:pt x="52800" y="52730"/>
                </a:lnTo>
                <a:lnTo>
                  <a:pt x="52850" y="52610"/>
                </a:lnTo>
                <a:lnTo>
                  <a:pt x="52830" y="52450"/>
                </a:lnTo>
                <a:lnTo>
                  <a:pt x="52680" y="52270"/>
                </a:lnTo>
                <a:lnTo>
                  <a:pt x="52590" y="51930"/>
                </a:lnTo>
                <a:lnTo>
                  <a:pt x="52460" y="51820"/>
                </a:lnTo>
                <a:lnTo>
                  <a:pt x="52300" y="51780"/>
                </a:lnTo>
                <a:lnTo>
                  <a:pt x="52150" y="51820"/>
                </a:lnTo>
                <a:lnTo>
                  <a:pt x="52220" y="52000"/>
                </a:lnTo>
                <a:lnTo>
                  <a:pt x="51980" y="51940"/>
                </a:lnTo>
                <a:lnTo>
                  <a:pt x="52030" y="51700"/>
                </a:lnTo>
                <a:lnTo>
                  <a:pt x="52210" y="51430"/>
                </a:lnTo>
                <a:lnTo>
                  <a:pt x="52360" y="51280"/>
                </a:lnTo>
                <a:lnTo>
                  <a:pt x="52260" y="51110"/>
                </a:lnTo>
                <a:lnTo>
                  <a:pt x="52180" y="51110"/>
                </a:lnTo>
                <a:lnTo>
                  <a:pt x="52100" y="51200"/>
                </a:lnTo>
                <a:lnTo>
                  <a:pt x="52010" y="51280"/>
                </a:lnTo>
                <a:lnTo>
                  <a:pt x="51990" y="51320"/>
                </a:lnTo>
                <a:lnTo>
                  <a:pt x="51990" y="51380"/>
                </a:lnTo>
                <a:lnTo>
                  <a:pt x="51980" y="51440"/>
                </a:lnTo>
                <a:lnTo>
                  <a:pt x="51900" y="51460"/>
                </a:lnTo>
                <a:lnTo>
                  <a:pt x="51810" y="51430"/>
                </a:lnTo>
                <a:lnTo>
                  <a:pt x="51810" y="51380"/>
                </a:lnTo>
                <a:lnTo>
                  <a:pt x="51840" y="51310"/>
                </a:lnTo>
                <a:lnTo>
                  <a:pt x="51870" y="51280"/>
                </a:lnTo>
                <a:lnTo>
                  <a:pt x="51870" y="51180"/>
                </a:lnTo>
                <a:lnTo>
                  <a:pt x="51720" y="51180"/>
                </a:lnTo>
                <a:lnTo>
                  <a:pt x="51940" y="50740"/>
                </a:lnTo>
                <a:lnTo>
                  <a:pt x="51730" y="50620"/>
                </a:lnTo>
                <a:lnTo>
                  <a:pt x="51500" y="50530"/>
                </a:lnTo>
                <a:lnTo>
                  <a:pt x="51250" y="50480"/>
                </a:lnTo>
                <a:lnTo>
                  <a:pt x="50950" y="50460"/>
                </a:lnTo>
                <a:lnTo>
                  <a:pt x="51200" y="50380"/>
                </a:lnTo>
                <a:lnTo>
                  <a:pt x="51300" y="50320"/>
                </a:lnTo>
                <a:lnTo>
                  <a:pt x="51370" y="50190"/>
                </a:lnTo>
                <a:lnTo>
                  <a:pt x="51290" y="50070"/>
                </a:lnTo>
                <a:lnTo>
                  <a:pt x="51270" y="49960"/>
                </a:lnTo>
                <a:lnTo>
                  <a:pt x="51280" y="49870"/>
                </a:lnTo>
                <a:lnTo>
                  <a:pt x="51300" y="49840"/>
                </a:lnTo>
                <a:lnTo>
                  <a:pt x="51190" y="49620"/>
                </a:lnTo>
                <a:lnTo>
                  <a:pt x="51120" y="49530"/>
                </a:lnTo>
                <a:lnTo>
                  <a:pt x="51090" y="49610"/>
                </a:lnTo>
                <a:lnTo>
                  <a:pt x="50490" y="49570"/>
                </a:lnTo>
                <a:lnTo>
                  <a:pt x="49790" y="49660"/>
                </a:lnTo>
                <a:lnTo>
                  <a:pt x="49580" y="49630"/>
                </a:lnTo>
                <a:lnTo>
                  <a:pt x="49230" y="49500"/>
                </a:lnTo>
                <a:lnTo>
                  <a:pt x="49080" y="49480"/>
                </a:lnTo>
                <a:lnTo>
                  <a:pt x="48880" y="49500"/>
                </a:lnTo>
                <a:lnTo>
                  <a:pt x="48570" y="49570"/>
                </a:lnTo>
                <a:lnTo>
                  <a:pt x="48420" y="49570"/>
                </a:lnTo>
                <a:lnTo>
                  <a:pt x="47710" y="49390"/>
                </a:lnTo>
                <a:lnTo>
                  <a:pt x="47550" y="49400"/>
                </a:lnTo>
                <a:lnTo>
                  <a:pt x="47230" y="49500"/>
                </a:lnTo>
                <a:lnTo>
                  <a:pt x="47080" y="49480"/>
                </a:lnTo>
                <a:lnTo>
                  <a:pt x="46970" y="49350"/>
                </a:lnTo>
                <a:lnTo>
                  <a:pt x="46730" y="48750"/>
                </a:lnTo>
                <a:lnTo>
                  <a:pt x="46690" y="48800"/>
                </a:lnTo>
                <a:lnTo>
                  <a:pt x="46650" y="48850"/>
                </a:lnTo>
                <a:lnTo>
                  <a:pt x="46600" y="48860"/>
                </a:lnTo>
                <a:lnTo>
                  <a:pt x="46520" y="48850"/>
                </a:lnTo>
                <a:lnTo>
                  <a:pt x="46620" y="48650"/>
                </a:lnTo>
                <a:lnTo>
                  <a:pt x="46810" y="48440"/>
                </a:lnTo>
                <a:lnTo>
                  <a:pt x="46940" y="48230"/>
                </a:lnTo>
                <a:lnTo>
                  <a:pt x="46870" y="48040"/>
                </a:lnTo>
                <a:lnTo>
                  <a:pt x="46870" y="47950"/>
                </a:lnTo>
                <a:lnTo>
                  <a:pt x="46940" y="47950"/>
                </a:lnTo>
                <a:lnTo>
                  <a:pt x="46940" y="47860"/>
                </a:lnTo>
                <a:lnTo>
                  <a:pt x="46720" y="47480"/>
                </a:lnTo>
                <a:lnTo>
                  <a:pt x="46580" y="47300"/>
                </a:lnTo>
                <a:lnTo>
                  <a:pt x="46410" y="47230"/>
                </a:lnTo>
                <a:lnTo>
                  <a:pt x="45960" y="47160"/>
                </a:lnTo>
                <a:lnTo>
                  <a:pt x="45740" y="47070"/>
                </a:lnTo>
                <a:lnTo>
                  <a:pt x="45600" y="46960"/>
                </a:lnTo>
                <a:lnTo>
                  <a:pt x="45570" y="46860"/>
                </a:lnTo>
                <a:lnTo>
                  <a:pt x="45560" y="46630"/>
                </a:lnTo>
                <a:lnTo>
                  <a:pt x="45530" y="46520"/>
                </a:lnTo>
                <a:lnTo>
                  <a:pt x="45290" y="46320"/>
                </a:lnTo>
                <a:lnTo>
                  <a:pt x="45250" y="46280"/>
                </a:lnTo>
                <a:lnTo>
                  <a:pt x="45210" y="46240"/>
                </a:lnTo>
                <a:lnTo>
                  <a:pt x="45140" y="46220"/>
                </a:lnTo>
                <a:lnTo>
                  <a:pt x="45070" y="46160"/>
                </a:lnTo>
                <a:lnTo>
                  <a:pt x="45040" y="46010"/>
                </a:lnTo>
                <a:lnTo>
                  <a:pt x="44990" y="45920"/>
                </a:lnTo>
                <a:lnTo>
                  <a:pt x="44900" y="45830"/>
                </a:lnTo>
                <a:lnTo>
                  <a:pt x="44590" y="45630"/>
                </a:lnTo>
                <a:lnTo>
                  <a:pt x="44330" y="45510"/>
                </a:lnTo>
                <a:lnTo>
                  <a:pt x="44040" y="45200"/>
                </a:lnTo>
                <a:lnTo>
                  <a:pt x="43940" y="45150"/>
                </a:lnTo>
                <a:lnTo>
                  <a:pt x="43880" y="45100"/>
                </a:lnTo>
                <a:lnTo>
                  <a:pt x="43780" y="44840"/>
                </a:lnTo>
                <a:lnTo>
                  <a:pt x="43730" y="44790"/>
                </a:lnTo>
                <a:lnTo>
                  <a:pt x="43500" y="44660"/>
                </a:lnTo>
                <a:lnTo>
                  <a:pt x="42490" y="43900"/>
                </a:lnTo>
                <a:lnTo>
                  <a:pt x="42140" y="43710"/>
                </a:lnTo>
                <a:lnTo>
                  <a:pt x="41890" y="43620"/>
                </a:lnTo>
                <a:lnTo>
                  <a:pt x="41760" y="43610"/>
                </a:lnTo>
                <a:lnTo>
                  <a:pt x="41580" y="43620"/>
                </a:lnTo>
                <a:lnTo>
                  <a:pt x="41270" y="43690"/>
                </a:lnTo>
                <a:lnTo>
                  <a:pt x="41120" y="43680"/>
                </a:lnTo>
                <a:lnTo>
                  <a:pt x="40990" y="43570"/>
                </a:lnTo>
                <a:lnTo>
                  <a:pt x="40790" y="43310"/>
                </a:lnTo>
                <a:lnTo>
                  <a:pt x="40710" y="43270"/>
                </a:lnTo>
                <a:lnTo>
                  <a:pt x="40570" y="43260"/>
                </a:lnTo>
                <a:lnTo>
                  <a:pt x="40400" y="43230"/>
                </a:lnTo>
                <a:lnTo>
                  <a:pt x="40240" y="43160"/>
                </a:lnTo>
                <a:lnTo>
                  <a:pt x="40100" y="43120"/>
                </a:lnTo>
                <a:lnTo>
                  <a:pt x="39960" y="43160"/>
                </a:lnTo>
                <a:lnTo>
                  <a:pt x="39960" y="43260"/>
                </a:lnTo>
                <a:lnTo>
                  <a:pt x="40110" y="43270"/>
                </a:lnTo>
                <a:lnTo>
                  <a:pt x="40250" y="43320"/>
                </a:lnTo>
                <a:lnTo>
                  <a:pt x="40330" y="43440"/>
                </a:lnTo>
                <a:lnTo>
                  <a:pt x="40320" y="43620"/>
                </a:lnTo>
                <a:lnTo>
                  <a:pt x="40220" y="43700"/>
                </a:lnTo>
                <a:lnTo>
                  <a:pt x="40060" y="43750"/>
                </a:lnTo>
                <a:lnTo>
                  <a:pt x="38930" y="43860"/>
                </a:lnTo>
                <a:lnTo>
                  <a:pt x="38700" y="43990"/>
                </a:lnTo>
                <a:lnTo>
                  <a:pt x="38690" y="43840"/>
                </a:lnTo>
                <a:lnTo>
                  <a:pt x="38700" y="43690"/>
                </a:lnTo>
                <a:lnTo>
                  <a:pt x="38740" y="43570"/>
                </a:lnTo>
                <a:lnTo>
                  <a:pt x="38800" y="43530"/>
                </a:lnTo>
                <a:lnTo>
                  <a:pt x="38890" y="43480"/>
                </a:lnTo>
                <a:lnTo>
                  <a:pt x="39130" y="43300"/>
                </a:lnTo>
                <a:lnTo>
                  <a:pt x="39230" y="43260"/>
                </a:lnTo>
                <a:lnTo>
                  <a:pt x="39460" y="43210"/>
                </a:lnTo>
                <a:lnTo>
                  <a:pt x="39930" y="42950"/>
                </a:lnTo>
                <a:lnTo>
                  <a:pt x="40240" y="42870"/>
                </a:lnTo>
                <a:lnTo>
                  <a:pt x="40530" y="42710"/>
                </a:lnTo>
                <a:lnTo>
                  <a:pt x="40780" y="42620"/>
                </a:lnTo>
                <a:lnTo>
                  <a:pt x="40820" y="42580"/>
                </a:lnTo>
                <a:lnTo>
                  <a:pt x="40860" y="42400"/>
                </a:lnTo>
                <a:lnTo>
                  <a:pt x="40880" y="42350"/>
                </a:lnTo>
                <a:lnTo>
                  <a:pt x="41000" y="42310"/>
                </a:lnTo>
                <a:lnTo>
                  <a:pt x="41210" y="42310"/>
                </a:lnTo>
                <a:lnTo>
                  <a:pt x="41300" y="42250"/>
                </a:lnTo>
                <a:lnTo>
                  <a:pt x="41380" y="42150"/>
                </a:lnTo>
                <a:lnTo>
                  <a:pt x="41410" y="42020"/>
                </a:lnTo>
                <a:lnTo>
                  <a:pt x="41410" y="41900"/>
                </a:lnTo>
                <a:lnTo>
                  <a:pt x="41380" y="41810"/>
                </a:lnTo>
                <a:lnTo>
                  <a:pt x="41530" y="41760"/>
                </a:lnTo>
                <a:lnTo>
                  <a:pt x="41720" y="41570"/>
                </a:lnTo>
                <a:lnTo>
                  <a:pt x="41830" y="41530"/>
                </a:lnTo>
                <a:lnTo>
                  <a:pt x="42460" y="41530"/>
                </a:lnTo>
                <a:lnTo>
                  <a:pt x="42680" y="41460"/>
                </a:lnTo>
                <a:lnTo>
                  <a:pt x="43220" y="41140"/>
                </a:lnTo>
                <a:lnTo>
                  <a:pt x="43490" y="41090"/>
                </a:lnTo>
                <a:lnTo>
                  <a:pt x="43590" y="41150"/>
                </a:lnTo>
                <a:lnTo>
                  <a:pt x="43740" y="41320"/>
                </a:lnTo>
                <a:lnTo>
                  <a:pt x="43800" y="41360"/>
                </a:lnTo>
                <a:lnTo>
                  <a:pt x="43940" y="41380"/>
                </a:lnTo>
                <a:lnTo>
                  <a:pt x="44090" y="41430"/>
                </a:lnTo>
                <a:lnTo>
                  <a:pt x="44230" y="41510"/>
                </a:lnTo>
                <a:lnTo>
                  <a:pt x="44330" y="41630"/>
                </a:lnTo>
                <a:lnTo>
                  <a:pt x="44260" y="41880"/>
                </a:lnTo>
                <a:lnTo>
                  <a:pt x="44360" y="42080"/>
                </a:lnTo>
                <a:lnTo>
                  <a:pt x="44570" y="42210"/>
                </a:lnTo>
                <a:lnTo>
                  <a:pt x="44790" y="42250"/>
                </a:lnTo>
                <a:lnTo>
                  <a:pt x="44790" y="42390"/>
                </a:lnTo>
                <a:lnTo>
                  <a:pt x="44960" y="42990"/>
                </a:lnTo>
                <a:lnTo>
                  <a:pt x="45040" y="43160"/>
                </a:lnTo>
                <a:lnTo>
                  <a:pt x="45040" y="43310"/>
                </a:lnTo>
                <a:lnTo>
                  <a:pt x="45160" y="43560"/>
                </a:lnTo>
                <a:lnTo>
                  <a:pt x="45350" y="43790"/>
                </a:lnTo>
                <a:lnTo>
                  <a:pt x="45800" y="43990"/>
                </a:lnTo>
                <a:lnTo>
                  <a:pt x="46250" y="44370"/>
                </a:lnTo>
                <a:lnTo>
                  <a:pt x="46520" y="44430"/>
                </a:lnTo>
                <a:lnTo>
                  <a:pt x="46520" y="44530"/>
                </a:lnTo>
                <a:lnTo>
                  <a:pt x="46490" y="44630"/>
                </a:lnTo>
                <a:lnTo>
                  <a:pt x="46520" y="44680"/>
                </a:lnTo>
                <a:lnTo>
                  <a:pt x="46580" y="44680"/>
                </a:lnTo>
                <a:lnTo>
                  <a:pt x="46660" y="44610"/>
                </a:lnTo>
                <a:lnTo>
                  <a:pt x="46780" y="44750"/>
                </a:lnTo>
                <a:lnTo>
                  <a:pt x="47080" y="44800"/>
                </a:lnTo>
                <a:lnTo>
                  <a:pt x="47220" y="44880"/>
                </a:lnTo>
                <a:lnTo>
                  <a:pt x="47320" y="44810"/>
                </a:lnTo>
                <a:lnTo>
                  <a:pt x="47430" y="44880"/>
                </a:lnTo>
                <a:lnTo>
                  <a:pt x="47630" y="44750"/>
                </a:lnTo>
                <a:lnTo>
                  <a:pt x="47840" y="44790"/>
                </a:lnTo>
                <a:lnTo>
                  <a:pt x="48000" y="44960"/>
                </a:lnTo>
                <a:lnTo>
                  <a:pt x="48070" y="45200"/>
                </a:lnTo>
                <a:lnTo>
                  <a:pt x="48160" y="45360"/>
                </a:lnTo>
                <a:lnTo>
                  <a:pt x="48360" y="45500"/>
                </a:lnTo>
                <a:lnTo>
                  <a:pt x="48770" y="45690"/>
                </a:lnTo>
                <a:lnTo>
                  <a:pt x="49220" y="45840"/>
                </a:lnTo>
                <a:lnTo>
                  <a:pt x="49720" y="45880"/>
                </a:lnTo>
                <a:lnTo>
                  <a:pt x="49940" y="45930"/>
                </a:lnTo>
                <a:lnTo>
                  <a:pt x="50150" y="46010"/>
                </a:lnTo>
                <a:lnTo>
                  <a:pt x="50340" y="46000"/>
                </a:lnTo>
                <a:lnTo>
                  <a:pt x="50530" y="45790"/>
                </a:lnTo>
                <a:lnTo>
                  <a:pt x="50750" y="45900"/>
                </a:lnTo>
                <a:lnTo>
                  <a:pt x="50980" y="45900"/>
                </a:lnTo>
                <a:lnTo>
                  <a:pt x="51220" y="45870"/>
                </a:lnTo>
                <a:lnTo>
                  <a:pt x="51440" y="45880"/>
                </a:lnTo>
                <a:lnTo>
                  <a:pt x="52090" y="46110"/>
                </a:lnTo>
                <a:lnTo>
                  <a:pt x="52290" y="46230"/>
                </a:lnTo>
                <a:lnTo>
                  <a:pt x="52180" y="46270"/>
                </a:lnTo>
                <a:lnTo>
                  <a:pt x="52070" y="46350"/>
                </a:lnTo>
                <a:lnTo>
                  <a:pt x="51980" y="46460"/>
                </a:lnTo>
                <a:lnTo>
                  <a:pt x="51940" y="46600"/>
                </a:lnTo>
                <a:lnTo>
                  <a:pt x="51930" y="46820"/>
                </a:lnTo>
                <a:lnTo>
                  <a:pt x="51990" y="46940"/>
                </a:lnTo>
                <a:lnTo>
                  <a:pt x="52910" y="47720"/>
                </a:lnTo>
                <a:lnTo>
                  <a:pt x="53070" y="47950"/>
                </a:lnTo>
                <a:lnTo>
                  <a:pt x="52810" y="48150"/>
                </a:lnTo>
                <a:lnTo>
                  <a:pt x="52620" y="48580"/>
                </a:lnTo>
                <a:lnTo>
                  <a:pt x="52580" y="49030"/>
                </a:lnTo>
                <a:lnTo>
                  <a:pt x="52780" y="49310"/>
                </a:lnTo>
                <a:lnTo>
                  <a:pt x="52780" y="49390"/>
                </a:lnTo>
                <a:lnTo>
                  <a:pt x="52590" y="49450"/>
                </a:lnTo>
                <a:lnTo>
                  <a:pt x="52620" y="49570"/>
                </a:lnTo>
                <a:lnTo>
                  <a:pt x="52850" y="49840"/>
                </a:lnTo>
                <a:lnTo>
                  <a:pt x="52870" y="50000"/>
                </a:lnTo>
                <a:lnTo>
                  <a:pt x="52880" y="50210"/>
                </a:lnTo>
                <a:lnTo>
                  <a:pt x="52890" y="50380"/>
                </a:lnTo>
                <a:lnTo>
                  <a:pt x="53140" y="50690"/>
                </a:lnTo>
                <a:lnTo>
                  <a:pt x="53160" y="50820"/>
                </a:lnTo>
                <a:lnTo>
                  <a:pt x="53210" y="50890"/>
                </a:lnTo>
                <a:lnTo>
                  <a:pt x="53260" y="50930"/>
                </a:lnTo>
                <a:lnTo>
                  <a:pt x="53280" y="50960"/>
                </a:lnTo>
                <a:lnTo>
                  <a:pt x="53270" y="51190"/>
                </a:lnTo>
                <a:lnTo>
                  <a:pt x="53280" y="51310"/>
                </a:lnTo>
                <a:lnTo>
                  <a:pt x="53340" y="51400"/>
                </a:lnTo>
                <a:lnTo>
                  <a:pt x="53230" y="51570"/>
                </a:lnTo>
                <a:lnTo>
                  <a:pt x="53210" y="51630"/>
                </a:lnTo>
                <a:lnTo>
                  <a:pt x="53280" y="51800"/>
                </a:lnTo>
                <a:lnTo>
                  <a:pt x="53410" y="51960"/>
                </a:lnTo>
                <a:lnTo>
                  <a:pt x="53690" y="52170"/>
                </a:lnTo>
                <a:lnTo>
                  <a:pt x="54050" y="52350"/>
                </a:lnTo>
                <a:lnTo>
                  <a:pt x="54080" y="52430"/>
                </a:lnTo>
                <a:lnTo>
                  <a:pt x="54110" y="52550"/>
                </a:lnTo>
                <a:lnTo>
                  <a:pt x="54160" y="52660"/>
                </a:lnTo>
                <a:lnTo>
                  <a:pt x="54230" y="52700"/>
                </a:lnTo>
                <a:lnTo>
                  <a:pt x="54580" y="52630"/>
                </a:lnTo>
                <a:lnTo>
                  <a:pt x="54720" y="52640"/>
                </a:lnTo>
                <a:lnTo>
                  <a:pt x="55010" y="52860"/>
                </a:lnTo>
                <a:lnTo>
                  <a:pt x="55420" y="52900"/>
                </a:lnTo>
                <a:lnTo>
                  <a:pt x="55600" y="52970"/>
                </a:lnTo>
                <a:lnTo>
                  <a:pt x="55790" y="52870"/>
                </a:lnTo>
                <a:lnTo>
                  <a:pt x="56730" y="527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