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Peloponnisos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Peloponnis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1200" y="54000"/>
                </a:moveTo>
                <a:lnTo>
                  <a:pt x="41200" y="54010"/>
                </a:lnTo>
                <a:lnTo>
                  <a:pt x="41550" y="54480"/>
                </a:lnTo>
                <a:lnTo>
                  <a:pt x="41870" y="55070"/>
                </a:lnTo>
                <a:lnTo>
                  <a:pt x="42010" y="55450"/>
                </a:lnTo>
                <a:lnTo>
                  <a:pt x="42050" y="55520"/>
                </a:lnTo>
                <a:lnTo>
                  <a:pt x="42050" y="55560"/>
                </a:lnTo>
                <a:lnTo>
                  <a:pt x="41870" y="55690"/>
                </a:lnTo>
                <a:lnTo>
                  <a:pt x="41380" y="55940"/>
                </a:lnTo>
                <a:lnTo>
                  <a:pt x="40950" y="55760"/>
                </a:lnTo>
                <a:lnTo>
                  <a:pt x="40850" y="55800"/>
                </a:lnTo>
                <a:lnTo>
                  <a:pt x="40770" y="55790"/>
                </a:lnTo>
                <a:lnTo>
                  <a:pt x="40680" y="55770"/>
                </a:lnTo>
                <a:lnTo>
                  <a:pt x="40570" y="55760"/>
                </a:lnTo>
                <a:lnTo>
                  <a:pt x="40530" y="55820"/>
                </a:lnTo>
                <a:lnTo>
                  <a:pt x="40530" y="55970"/>
                </a:lnTo>
                <a:lnTo>
                  <a:pt x="40520" y="56120"/>
                </a:lnTo>
                <a:lnTo>
                  <a:pt x="40430" y="56190"/>
                </a:lnTo>
                <a:lnTo>
                  <a:pt x="40360" y="56320"/>
                </a:lnTo>
                <a:lnTo>
                  <a:pt x="40410" y="56570"/>
                </a:lnTo>
                <a:lnTo>
                  <a:pt x="40540" y="56770"/>
                </a:lnTo>
                <a:lnTo>
                  <a:pt x="40740" y="56720"/>
                </a:lnTo>
                <a:lnTo>
                  <a:pt x="40920" y="56820"/>
                </a:lnTo>
                <a:lnTo>
                  <a:pt x="41170" y="56850"/>
                </a:lnTo>
                <a:lnTo>
                  <a:pt x="41410" y="56820"/>
                </a:lnTo>
                <a:lnTo>
                  <a:pt x="41580" y="56720"/>
                </a:lnTo>
                <a:lnTo>
                  <a:pt x="41910" y="57050"/>
                </a:lnTo>
                <a:lnTo>
                  <a:pt x="42100" y="57190"/>
                </a:lnTo>
                <a:lnTo>
                  <a:pt x="42290" y="57270"/>
                </a:lnTo>
                <a:lnTo>
                  <a:pt x="42240" y="57390"/>
                </a:lnTo>
                <a:lnTo>
                  <a:pt x="42230" y="57520"/>
                </a:lnTo>
                <a:lnTo>
                  <a:pt x="42240" y="57620"/>
                </a:lnTo>
                <a:lnTo>
                  <a:pt x="42290" y="57720"/>
                </a:lnTo>
                <a:lnTo>
                  <a:pt x="42150" y="57740"/>
                </a:lnTo>
                <a:lnTo>
                  <a:pt x="41960" y="57860"/>
                </a:lnTo>
                <a:lnTo>
                  <a:pt x="41730" y="57900"/>
                </a:lnTo>
                <a:lnTo>
                  <a:pt x="41700" y="57940"/>
                </a:lnTo>
                <a:lnTo>
                  <a:pt x="41690" y="58020"/>
                </a:lnTo>
                <a:lnTo>
                  <a:pt x="41650" y="58150"/>
                </a:lnTo>
                <a:lnTo>
                  <a:pt x="41910" y="58350"/>
                </a:lnTo>
                <a:lnTo>
                  <a:pt x="42050" y="58410"/>
                </a:lnTo>
                <a:lnTo>
                  <a:pt x="42220" y="58430"/>
                </a:lnTo>
                <a:lnTo>
                  <a:pt x="42120" y="58720"/>
                </a:lnTo>
                <a:lnTo>
                  <a:pt x="42100" y="58920"/>
                </a:lnTo>
                <a:lnTo>
                  <a:pt x="42130" y="59120"/>
                </a:lnTo>
                <a:lnTo>
                  <a:pt x="42220" y="59400"/>
                </a:lnTo>
                <a:lnTo>
                  <a:pt x="42080" y="59400"/>
                </a:lnTo>
                <a:lnTo>
                  <a:pt x="42100" y="59680"/>
                </a:lnTo>
                <a:lnTo>
                  <a:pt x="42140" y="59800"/>
                </a:lnTo>
                <a:lnTo>
                  <a:pt x="42330" y="59870"/>
                </a:lnTo>
                <a:lnTo>
                  <a:pt x="42330" y="59880"/>
                </a:lnTo>
                <a:lnTo>
                  <a:pt x="42320" y="59930"/>
                </a:lnTo>
                <a:lnTo>
                  <a:pt x="42100" y="60480"/>
                </a:lnTo>
                <a:lnTo>
                  <a:pt x="42030" y="60830"/>
                </a:lnTo>
                <a:lnTo>
                  <a:pt x="42100" y="61020"/>
                </a:lnTo>
                <a:lnTo>
                  <a:pt x="42250" y="61190"/>
                </a:lnTo>
                <a:lnTo>
                  <a:pt x="42760" y="61350"/>
                </a:lnTo>
                <a:lnTo>
                  <a:pt x="43070" y="61580"/>
                </a:lnTo>
                <a:lnTo>
                  <a:pt x="43250" y="61610"/>
                </a:lnTo>
                <a:lnTo>
                  <a:pt x="43550" y="61910"/>
                </a:lnTo>
                <a:lnTo>
                  <a:pt x="43730" y="61870"/>
                </a:lnTo>
                <a:lnTo>
                  <a:pt x="44240" y="62000"/>
                </a:lnTo>
                <a:lnTo>
                  <a:pt x="44440" y="61900"/>
                </a:lnTo>
                <a:lnTo>
                  <a:pt x="44840" y="61900"/>
                </a:lnTo>
                <a:lnTo>
                  <a:pt x="44950" y="62060"/>
                </a:lnTo>
                <a:lnTo>
                  <a:pt x="44950" y="62170"/>
                </a:lnTo>
                <a:lnTo>
                  <a:pt x="44950" y="62390"/>
                </a:lnTo>
                <a:lnTo>
                  <a:pt x="43730" y="62450"/>
                </a:lnTo>
                <a:lnTo>
                  <a:pt x="43560" y="62420"/>
                </a:lnTo>
                <a:lnTo>
                  <a:pt x="43570" y="62460"/>
                </a:lnTo>
                <a:lnTo>
                  <a:pt x="43580" y="62500"/>
                </a:lnTo>
                <a:lnTo>
                  <a:pt x="43590" y="62550"/>
                </a:lnTo>
                <a:lnTo>
                  <a:pt x="43620" y="62600"/>
                </a:lnTo>
                <a:lnTo>
                  <a:pt x="43250" y="62540"/>
                </a:lnTo>
                <a:lnTo>
                  <a:pt x="43110" y="62560"/>
                </a:lnTo>
                <a:lnTo>
                  <a:pt x="43130" y="62690"/>
                </a:lnTo>
                <a:lnTo>
                  <a:pt x="42780" y="62770"/>
                </a:lnTo>
                <a:lnTo>
                  <a:pt x="42780" y="62900"/>
                </a:lnTo>
                <a:lnTo>
                  <a:pt x="42850" y="62960"/>
                </a:lnTo>
                <a:lnTo>
                  <a:pt x="42950" y="62970"/>
                </a:lnTo>
                <a:lnTo>
                  <a:pt x="43060" y="62950"/>
                </a:lnTo>
                <a:lnTo>
                  <a:pt x="42990" y="63040"/>
                </a:lnTo>
                <a:lnTo>
                  <a:pt x="42990" y="63120"/>
                </a:lnTo>
                <a:lnTo>
                  <a:pt x="43070" y="63140"/>
                </a:lnTo>
                <a:lnTo>
                  <a:pt x="43270" y="63220"/>
                </a:lnTo>
                <a:lnTo>
                  <a:pt x="43110" y="63300"/>
                </a:lnTo>
                <a:lnTo>
                  <a:pt x="42920" y="63320"/>
                </a:lnTo>
                <a:lnTo>
                  <a:pt x="42540" y="63300"/>
                </a:lnTo>
                <a:lnTo>
                  <a:pt x="42320" y="63340"/>
                </a:lnTo>
                <a:lnTo>
                  <a:pt x="42320" y="63450"/>
                </a:lnTo>
                <a:lnTo>
                  <a:pt x="42410" y="63620"/>
                </a:lnTo>
                <a:lnTo>
                  <a:pt x="42500" y="63830"/>
                </a:lnTo>
                <a:lnTo>
                  <a:pt x="42290" y="63870"/>
                </a:lnTo>
                <a:lnTo>
                  <a:pt x="42140" y="63870"/>
                </a:lnTo>
                <a:lnTo>
                  <a:pt x="42020" y="63820"/>
                </a:lnTo>
                <a:lnTo>
                  <a:pt x="41870" y="63740"/>
                </a:lnTo>
                <a:lnTo>
                  <a:pt x="41870" y="63650"/>
                </a:lnTo>
                <a:lnTo>
                  <a:pt x="42080" y="63650"/>
                </a:lnTo>
                <a:lnTo>
                  <a:pt x="42080" y="63570"/>
                </a:lnTo>
                <a:lnTo>
                  <a:pt x="41960" y="63530"/>
                </a:lnTo>
                <a:lnTo>
                  <a:pt x="41810" y="63560"/>
                </a:lnTo>
                <a:lnTo>
                  <a:pt x="41680" y="63550"/>
                </a:lnTo>
                <a:lnTo>
                  <a:pt x="41580" y="63400"/>
                </a:lnTo>
                <a:lnTo>
                  <a:pt x="41800" y="63490"/>
                </a:lnTo>
                <a:lnTo>
                  <a:pt x="41750" y="63360"/>
                </a:lnTo>
                <a:lnTo>
                  <a:pt x="41670" y="63280"/>
                </a:lnTo>
                <a:lnTo>
                  <a:pt x="41450" y="63120"/>
                </a:lnTo>
                <a:lnTo>
                  <a:pt x="41370" y="63210"/>
                </a:lnTo>
                <a:lnTo>
                  <a:pt x="41260" y="63210"/>
                </a:lnTo>
                <a:lnTo>
                  <a:pt x="41160" y="63150"/>
                </a:lnTo>
                <a:lnTo>
                  <a:pt x="41160" y="63120"/>
                </a:lnTo>
                <a:lnTo>
                  <a:pt x="41130" y="62720"/>
                </a:lnTo>
                <a:lnTo>
                  <a:pt x="41160" y="62560"/>
                </a:lnTo>
                <a:lnTo>
                  <a:pt x="41270" y="62640"/>
                </a:lnTo>
                <a:lnTo>
                  <a:pt x="41390" y="62710"/>
                </a:lnTo>
                <a:lnTo>
                  <a:pt x="41490" y="62610"/>
                </a:lnTo>
                <a:lnTo>
                  <a:pt x="41570" y="62430"/>
                </a:lnTo>
                <a:lnTo>
                  <a:pt x="41580" y="62240"/>
                </a:lnTo>
                <a:lnTo>
                  <a:pt x="41810" y="62370"/>
                </a:lnTo>
                <a:lnTo>
                  <a:pt x="41870" y="62420"/>
                </a:lnTo>
                <a:lnTo>
                  <a:pt x="41870" y="62340"/>
                </a:lnTo>
                <a:lnTo>
                  <a:pt x="41820" y="62220"/>
                </a:lnTo>
                <a:lnTo>
                  <a:pt x="41800" y="62140"/>
                </a:lnTo>
                <a:lnTo>
                  <a:pt x="41800" y="62020"/>
                </a:lnTo>
                <a:lnTo>
                  <a:pt x="41770" y="61940"/>
                </a:lnTo>
                <a:lnTo>
                  <a:pt x="41700" y="61910"/>
                </a:lnTo>
                <a:lnTo>
                  <a:pt x="41620" y="61890"/>
                </a:lnTo>
                <a:lnTo>
                  <a:pt x="41560" y="61840"/>
                </a:lnTo>
                <a:lnTo>
                  <a:pt x="41410" y="61770"/>
                </a:lnTo>
                <a:lnTo>
                  <a:pt x="41050" y="61860"/>
                </a:lnTo>
                <a:lnTo>
                  <a:pt x="40880" y="61800"/>
                </a:lnTo>
                <a:lnTo>
                  <a:pt x="41020" y="61710"/>
                </a:lnTo>
                <a:lnTo>
                  <a:pt x="40880" y="61450"/>
                </a:lnTo>
                <a:lnTo>
                  <a:pt x="40630" y="61600"/>
                </a:lnTo>
                <a:lnTo>
                  <a:pt x="40530" y="61680"/>
                </a:lnTo>
                <a:lnTo>
                  <a:pt x="40460" y="61800"/>
                </a:lnTo>
                <a:lnTo>
                  <a:pt x="40320" y="61330"/>
                </a:lnTo>
                <a:lnTo>
                  <a:pt x="40210" y="61160"/>
                </a:lnTo>
                <a:lnTo>
                  <a:pt x="40040" y="61000"/>
                </a:lnTo>
                <a:lnTo>
                  <a:pt x="39990" y="60980"/>
                </a:lnTo>
                <a:lnTo>
                  <a:pt x="39870" y="61000"/>
                </a:lnTo>
                <a:lnTo>
                  <a:pt x="39830" y="61000"/>
                </a:lnTo>
                <a:lnTo>
                  <a:pt x="39790" y="60960"/>
                </a:lnTo>
                <a:lnTo>
                  <a:pt x="39770" y="60900"/>
                </a:lnTo>
                <a:lnTo>
                  <a:pt x="39760" y="60840"/>
                </a:lnTo>
                <a:lnTo>
                  <a:pt x="39760" y="60820"/>
                </a:lnTo>
                <a:lnTo>
                  <a:pt x="39610" y="60760"/>
                </a:lnTo>
                <a:lnTo>
                  <a:pt x="39520" y="60740"/>
                </a:lnTo>
                <a:lnTo>
                  <a:pt x="39400" y="60740"/>
                </a:lnTo>
                <a:lnTo>
                  <a:pt x="39530" y="60780"/>
                </a:lnTo>
                <a:lnTo>
                  <a:pt x="39570" y="60820"/>
                </a:lnTo>
                <a:lnTo>
                  <a:pt x="39610" y="60920"/>
                </a:lnTo>
                <a:lnTo>
                  <a:pt x="39410" y="60830"/>
                </a:lnTo>
                <a:lnTo>
                  <a:pt x="39230" y="60850"/>
                </a:lnTo>
                <a:lnTo>
                  <a:pt x="39070" y="60950"/>
                </a:lnTo>
                <a:lnTo>
                  <a:pt x="38910" y="61080"/>
                </a:lnTo>
                <a:lnTo>
                  <a:pt x="38840" y="61010"/>
                </a:lnTo>
                <a:lnTo>
                  <a:pt x="38560" y="60820"/>
                </a:lnTo>
                <a:lnTo>
                  <a:pt x="38580" y="60770"/>
                </a:lnTo>
                <a:lnTo>
                  <a:pt x="38630" y="60640"/>
                </a:lnTo>
                <a:lnTo>
                  <a:pt x="38500" y="60590"/>
                </a:lnTo>
                <a:lnTo>
                  <a:pt x="38380" y="60490"/>
                </a:lnTo>
                <a:lnTo>
                  <a:pt x="38320" y="60380"/>
                </a:lnTo>
                <a:lnTo>
                  <a:pt x="38350" y="60290"/>
                </a:lnTo>
                <a:lnTo>
                  <a:pt x="38240" y="60130"/>
                </a:lnTo>
                <a:lnTo>
                  <a:pt x="38130" y="60020"/>
                </a:lnTo>
                <a:lnTo>
                  <a:pt x="37910" y="60120"/>
                </a:lnTo>
                <a:lnTo>
                  <a:pt x="37720" y="60230"/>
                </a:lnTo>
                <a:lnTo>
                  <a:pt x="37600" y="60420"/>
                </a:lnTo>
                <a:lnTo>
                  <a:pt x="37570" y="60740"/>
                </a:lnTo>
                <a:lnTo>
                  <a:pt x="37590" y="60800"/>
                </a:lnTo>
                <a:lnTo>
                  <a:pt x="37690" y="60960"/>
                </a:lnTo>
                <a:lnTo>
                  <a:pt x="37710" y="61040"/>
                </a:lnTo>
                <a:lnTo>
                  <a:pt x="37690" y="61120"/>
                </a:lnTo>
                <a:lnTo>
                  <a:pt x="37650" y="61280"/>
                </a:lnTo>
                <a:lnTo>
                  <a:pt x="37640" y="61350"/>
                </a:lnTo>
                <a:lnTo>
                  <a:pt x="37690" y="61490"/>
                </a:lnTo>
                <a:lnTo>
                  <a:pt x="37740" y="61570"/>
                </a:lnTo>
                <a:lnTo>
                  <a:pt x="37800" y="61630"/>
                </a:lnTo>
                <a:lnTo>
                  <a:pt x="37850" y="61710"/>
                </a:lnTo>
                <a:lnTo>
                  <a:pt x="37860" y="61780"/>
                </a:lnTo>
                <a:lnTo>
                  <a:pt x="37850" y="62020"/>
                </a:lnTo>
                <a:lnTo>
                  <a:pt x="37870" y="62060"/>
                </a:lnTo>
                <a:lnTo>
                  <a:pt x="38000" y="62160"/>
                </a:lnTo>
                <a:lnTo>
                  <a:pt x="37990" y="62290"/>
                </a:lnTo>
                <a:lnTo>
                  <a:pt x="37920" y="62470"/>
                </a:lnTo>
                <a:lnTo>
                  <a:pt x="37930" y="62600"/>
                </a:lnTo>
                <a:lnTo>
                  <a:pt x="38460" y="63240"/>
                </a:lnTo>
                <a:lnTo>
                  <a:pt x="38560" y="63300"/>
                </a:lnTo>
                <a:lnTo>
                  <a:pt x="38490" y="63490"/>
                </a:lnTo>
                <a:lnTo>
                  <a:pt x="38630" y="63490"/>
                </a:lnTo>
                <a:lnTo>
                  <a:pt x="38630" y="63570"/>
                </a:lnTo>
                <a:lnTo>
                  <a:pt x="38560" y="63570"/>
                </a:lnTo>
                <a:lnTo>
                  <a:pt x="38560" y="63650"/>
                </a:lnTo>
                <a:lnTo>
                  <a:pt x="38660" y="63760"/>
                </a:lnTo>
                <a:lnTo>
                  <a:pt x="38910" y="64200"/>
                </a:lnTo>
                <a:lnTo>
                  <a:pt x="38980" y="64440"/>
                </a:lnTo>
                <a:lnTo>
                  <a:pt x="39330" y="65070"/>
                </a:lnTo>
                <a:lnTo>
                  <a:pt x="39370" y="65110"/>
                </a:lnTo>
                <a:lnTo>
                  <a:pt x="39450" y="65230"/>
                </a:lnTo>
                <a:lnTo>
                  <a:pt x="39500" y="65370"/>
                </a:lnTo>
                <a:lnTo>
                  <a:pt x="39440" y="65430"/>
                </a:lnTo>
                <a:lnTo>
                  <a:pt x="39390" y="65510"/>
                </a:lnTo>
                <a:lnTo>
                  <a:pt x="39360" y="65670"/>
                </a:lnTo>
                <a:lnTo>
                  <a:pt x="39330" y="66010"/>
                </a:lnTo>
                <a:lnTo>
                  <a:pt x="39420" y="66170"/>
                </a:lnTo>
                <a:lnTo>
                  <a:pt x="39610" y="66210"/>
                </a:lnTo>
                <a:lnTo>
                  <a:pt x="39820" y="66190"/>
                </a:lnTo>
                <a:lnTo>
                  <a:pt x="39960" y="66140"/>
                </a:lnTo>
                <a:lnTo>
                  <a:pt x="39970" y="66200"/>
                </a:lnTo>
                <a:lnTo>
                  <a:pt x="39990" y="66230"/>
                </a:lnTo>
                <a:lnTo>
                  <a:pt x="40010" y="66260"/>
                </a:lnTo>
                <a:lnTo>
                  <a:pt x="40040" y="66310"/>
                </a:lnTo>
                <a:lnTo>
                  <a:pt x="39970" y="66360"/>
                </a:lnTo>
                <a:lnTo>
                  <a:pt x="39980" y="66370"/>
                </a:lnTo>
                <a:lnTo>
                  <a:pt x="40040" y="66400"/>
                </a:lnTo>
                <a:lnTo>
                  <a:pt x="39960" y="66500"/>
                </a:lnTo>
                <a:lnTo>
                  <a:pt x="40140" y="66560"/>
                </a:lnTo>
                <a:lnTo>
                  <a:pt x="40220" y="66670"/>
                </a:lnTo>
                <a:lnTo>
                  <a:pt x="40200" y="66730"/>
                </a:lnTo>
                <a:lnTo>
                  <a:pt x="40040" y="66660"/>
                </a:lnTo>
                <a:lnTo>
                  <a:pt x="40130" y="66890"/>
                </a:lnTo>
                <a:lnTo>
                  <a:pt x="40410" y="67300"/>
                </a:lnTo>
                <a:lnTo>
                  <a:pt x="40390" y="67460"/>
                </a:lnTo>
                <a:lnTo>
                  <a:pt x="40480" y="67670"/>
                </a:lnTo>
                <a:lnTo>
                  <a:pt x="40530" y="67900"/>
                </a:lnTo>
                <a:lnTo>
                  <a:pt x="40480" y="67900"/>
                </a:lnTo>
                <a:lnTo>
                  <a:pt x="40370" y="67910"/>
                </a:lnTo>
                <a:lnTo>
                  <a:pt x="40320" y="67900"/>
                </a:lnTo>
                <a:lnTo>
                  <a:pt x="40340" y="67970"/>
                </a:lnTo>
                <a:lnTo>
                  <a:pt x="40420" y="68100"/>
                </a:lnTo>
                <a:lnTo>
                  <a:pt x="40460" y="68160"/>
                </a:lnTo>
                <a:lnTo>
                  <a:pt x="40480" y="68120"/>
                </a:lnTo>
                <a:lnTo>
                  <a:pt x="40490" y="68110"/>
                </a:lnTo>
                <a:lnTo>
                  <a:pt x="40500" y="68100"/>
                </a:lnTo>
                <a:lnTo>
                  <a:pt x="40530" y="68080"/>
                </a:lnTo>
                <a:lnTo>
                  <a:pt x="40570" y="68200"/>
                </a:lnTo>
                <a:lnTo>
                  <a:pt x="40580" y="68310"/>
                </a:lnTo>
                <a:lnTo>
                  <a:pt x="40570" y="68410"/>
                </a:lnTo>
                <a:lnTo>
                  <a:pt x="40530" y="68520"/>
                </a:lnTo>
                <a:lnTo>
                  <a:pt x="40640" y="68690"/>
                </a:lnTo>
                <a:lnTo>
                  <a:pt x="40840" y="69210"/>
                </a:lnTo>
                <a:lnTo>
                  <a:pt x="40920" y="69320"/>
                </a:lnTo>
                <a:lnTo>
                  <a:pt x="40880" y="69420"/>
                </a:lnTo>
                <a:lnTo>
                  <a:pt x="41020" y="69640"/>
                </a:lnTo>
                <a:lnTo>
                  <a:pt x="41300" y="69930"/>
                </a:lnTo>
                <a:lnTo>
                  <a:pt x="41370" y="70070"/>
                </a:lnTo>
                <a:lnTo>
                  <a:pt x="41390" y="70210"/>
                </a:lnTo>
                <a:lnTo>
                  <a:pt x="41360" y="70320"/>
                </a:lnTo>
                <a:lnTo>
                  <a:pt x="41240" y="70370"/>
                </a:lnTo>
                <a:lnTo>
                  <a:pt x="41240" y="70450"/>
                </a:lnTo>
                <a:lnTo>
                  <a:pt x="41350" y="70450"/>
                </a:lnTo>
                <a:lnTo>
                  <a:pt x="41430" y="70470"/>
                </a:lnTo>
                <a:lnTo>
                  <a:pt x="41580" y="70540"/>
                </a:lnTo>
                <a:lnTo>
                  <a:pt x="41540" y="70640"/>
                </a:lnTo>
                <a:lnTo>
                  <a:pt x="41420" y="70730"/>
                </a:lnTo>
                <a:lnTo>
                  <a:pt x="41380" y="70810"/>
                </a:lnTo>
                <a:lnTo>
                  <a:pt x="41370" y="70880"/>
                </a:lnTo>
                <a:lnTo>
                  <a:pt x="41370" y="70920"/>
                </a:lnTo>
                <a:lnTo>
                  <a:pt x="41380" y="70960"/>
                </a:lnTo>
                <a:lnTo>
                  <a:pt x="41380" y="71020"/>
                </a:lnTo>
                <a:lnTo>
                  <a:pt x="41320" y="71160"/>
                </a:lnTo>
                <a:lnTo>
                  <a:pt x="41190" y="71150"/>
                </a:lnTo>
                <a:lnTo>
                  <a:pt x="41050" y="71070"/>
                </a:lnTo>
                <a:lnTo>
                  <a:pt x="40950" y="70980"/>
                </a:lnTo>
                <a:lnTo>
                  <a:pt x="40860" y="71120"/>
                </a:lnTo>
                <a:lnTo>
                  <a:pt x="40730" y="71260"/>
                </a:lnTo>
                <a:lnTo>
                  <a:pt x="40680" y="71380"/>
                </a:lnTo>
                <a:lnTo>
                  <a:pt x="40810" y="71510"/>
                </a:lnTo>
                <a:lnTo>
                  <a:pt x="40790" y="71550"/>
                </a:lnTo>
                <a:lnTo>
                  <a:pt x="40760" y="71640"/>
                </a:lnTo>
                <a:lnTo>
                  <a:pt x="40740" y="71680"/>
                </a:lnTo>
                <a:lnTo>
                  <a:pt x="41020" y="71680"/>
                </a:lnTo>
                <a:lnTo>
                  <a:pt x="40770" y="71910"/>
                </a:lnTo>
                <a:lnTo>
                  <a:pt x="40780" y="72240"/>
                </a:lnTo>
                <a:lnTo>
                  <a:pt x="40930" y="72580"/>
                </a:lnTo>
                <a:lnTo>
                  <a:pt x="41130" y="72900"/>
                </a:lnTo>
                <a:lnTo>
                  <a:pt x="41240" y="73130"/>
                </a:lnTo>
                <a:lnTo>
                  <a:pt x="41280" y="73170"/>
                </a:lnTo>
                <a:lnTo>
                  <a:pt x="41490" y="73260"/>
                </a:lnTo>
                <a:lnTo>
                  <a:pt x="41600" y="73350"/>
                </a:lnTo>
                <a:lnTo>
                  <a:pt x="41800" y="73440"/>
                </a:lnTo>
                <a:lnTo>
                  <a:pt x="41840" y="73500"/>
                </a:lnTo>
                <a:lnTo>
                  <a:pt x="41860" y="73560"/>
                </a:lnTo>
                <a:lnTo>
                  <a:pt x="41910" y="73610"/>
                </a:lnTo>
                <a:lnTo>
                  <a:pt x="42010" y="73620"/>
                </a:lnTo>
                <a:lnTo>
                  <a:pt x="41910" y="73690"/>
                </a:lnTo>
                <a:lnTo>
                  <a:pt x="41870" y="73710"/>
                </a:lnTo>
                <a:lnTo>
                  <a:pt x="41870" y="73790"/>
                </a:lnTo>
                <a:lnTo>
                  <a:pt x="41930" y="73860"/>
                </a:lnTo>
                <a:lnTo>
                  <a:pt x="41930" y="73930"/>
                </a:lnTo>
                <a:lnTo>
                  <a:pt x="41890" y="73990"/>
                </a:lnTo>
                <a:lnTo>
                  <a:pt x="41800" y="74050"/>
                </a:lnTo>
                <a:lnTo>
                  <a:pt x="41970" y="74310"/>
                </a:lnTo>
                <a:lnTo>
                  <a:pt x="42280" y="74500"/>
                </a:lnTo>
                <a:lnTo>
                  <a:pt x="42500" y="74710"/>
                </a:lnTo>
                <a:lnTo>
                  <a:pt x="42430" y="75010"/>
                </a:lnTo>
                <a:lnTo>
                  <a:pt x="42080" y="74830"/>
                </a:lnTo>
                <a:lnTo>
                  <a:pt x="41970" y="74970"/>
                </a:lnTo>
                <a:lnTo>
                  <a:pt x="41840" y="74990"/>
                </a:lnTo>
                <a:lnTo>
                  <a:pt x="41390" y="74870"/>
                </a:lnTo>
                <a:lnTo>
                  <a:pt x="41290" y="74740"/>
                </a:lnTo>
                <a:lnTo>
                  <a:pt x="41220" y="74590"/>
                </a:lnTo>
                <a:lnTo>
                  <a:pt x="41090" y="74480"/>
                </a:lnTo>
                <a:lnTo>
                  <a:pt x="41090" y="74400"/>
                </a:lnTo>
                <a:lnTo>
                  <a:pt x="41150" y="74230"/>
                </a:lnTo>
                <a:lnTo>
                  <a:pt x="41080" y="74030"/>
                </a:lnTo>
                <a:lnTo>
                  <a:pt x="40940" y="73860"/>
                </a:lnTo>
                <a:lnTo>
                  <a:pt x="40780" y="73790"/>
                </a:lnTo>
                <a:lnTo>
                  <a:pt x="40340" y="73880"/>
                </a:lnTo>
                <a:lnTo>
                  <a:pt x="40130" y="73890"/>
                </a:lnTo>
                <a:lnTo>
                  <a:pt x="40040" y="73750"/>
                </a:lnTo>
                <a:lnTo>
                  <a:pt x="39990" y="73540"/>
                </a:lnTo>
                <a:lnTo>
                  <a:pt x="39760" y="73040"/>
                </a:lnTo>
                <a:lnTo>
                  <a:pt x="39680" y="72910"/>
                </a:lnTo>
                <a:lnTo>
                  <a:pt x="39570" y="72800"/>
                </a:lnTo>
                <a:lnTo>
                  <a:pt x="39120" y="72470"/>
                </a:lnTo>
                <a:lnTo>
                  <a:pt x="39270" y="72320"/>
                </a:lnTo>
                <a:lnTo>
                  <a:pt x="39220" y="72170"/>
                </a:lnTo>
                <a:lnTo>
                  <a:pt x="38790" y="71780"/>
                </a:lnTo>
                <a:lnTo>
                  <a:pt x="38740" y="71760"/>
                </a:lnTo>
                <a:lnTo>
                  <a:pt x="38700" y="71860"/>
                </a:lnTo>
                <a:lnTo>
                  <a:pt x="38560" y="72030"/>
                </a:lnTo>
                <a:lnTo>
                  <a:pt x="38510" y="71960"/>
                </a:lnTo>
                <a:lnTo>
                  <a:pt x="38500" y="71850"/>
                </a:lnTo>
                <a:lnTo>
                  <a:pt x="38560" y="71550"/>
                </a:lnTo>
                <a:lnTo>
                  <a:pt x="38530" y="71350"/>
                </a:lnTo>
                <a:lnTo>
                  <a:pt x="38440" y="71080"/>
                </a:lnTo>
                <a:lnTo>
                  <a:pt x="38370" y="70610"/>
                </a:lnTo>
                <a:lnTo>
                  <a:pt x="38220" y="70390"/>
                </a:lnTo>
                <a:lnTo>
                  <a:pt x="38000" y="70250"/>
                </a:lnTo>
                <a:lnTo>
                  <a:pt x="37710" y="70190"/>
                </a:lnTo>
                <a:lnTo>
                  <a:pt x="37180" y="70180"/>
                </a:lnTo>
                <a:lnTo>
                  <a:pt x="36530" y="70260"/>
                </a:lnTo>
                <a:lnTo>
                  <a:pt x="36070" y="70520"/>
                </a:lnTo>
                <a:lnTo>
                  <a:pt x="36090" y="71070"/>
                </a:lnTo>
                <a:lnTo>
                  <a:pt x="35750" y="71310"/>
                </a:lnTo>
                <a:lnTo>
                  <a:pt x="35620" y="71490"/>
                </a:lnTo>
                <a:lnTo>
                  <a:pt x="35530" y="71780"/>
                </a:lnTo>
                <a:lnTo>
                  <a:pt x="35690" y="71770"/>
                </a:lnTo>
                <a:lnTo>
                  <a:pt x="35790" y="71860"/>
                </a:lnTo>
                <a:lnTo>
                  <a:pt x="35830" y="72020"/>
                </a:lnTo>
                <a:lnTo>
                  <a:pt x="35810" y="72210"/>
                </a:lnTo>
                <a:lnTo>
                  <a:pt x="35740" y="72210"/>
                </a:lnTo>
                <a:lnTo>
                  <a:pt x="35720" y="72120"/>
                </a:lnTo>
                <a:lnTo>
                  <a:pt x="35690" y="72030"/>
                </a:lnTo>
                <a:lnTo>
                  <a:pt x="35620" y="71960"/>
                </a:lnTo>
                <a:lnTo>
                  <a:pt x="35530" y="71950"/>
                </a:lnTo>
                <a:lnTo>
                  <a:pt x="35450" y="72020"/>
                </a:lnTo>
                <a:lnTo>
                  <a:pt x="35390" y="72140"/>
                </a:lnTo>
                <a:lnTo>
                  <a:pt x="35380" y="72250"/>
                </a:lnTo>
                <a:lnTo>
                  <a:pt x="35420" y="72300"/>
                </a:lnTo>
                <a:lnTo>
                  <a:pt x="35590" y="72450"/>
                </a:lnTo>
                <a:lnTo>
                  <a:pt x="35540" y="72710"/>
                </a:lnTo>
                <a:lnTo>
                  <a:pt x="35410" y="72830"/>
                </a:lnTo>
                <a:lnTo>
                  <a:pt x="35320" y="72560"/>
                </a:lnTo>
                <a:lnTo>
                  <a:pt x="35170" y="72650"/>
                </a:lnTo>
                <a:lnTo>
                  <a:pt x="35110" y="72780"/>
                </a:lnTo>
                <a:lnTo>
                  <a:pt x="35110" y="73530"/>
                </a:lnTo>
                <a:lnTo>
                  <a:pt x="35140" y="73820"/>
                </a:lnTo>
                <a:lnTo>
                  <a:pt x="35200" y="74060"/>
                </a:lnTo>
                <a:lnTo>
                  <a:pt x="35390" y="74570"/>
                </a:lnTo>
                <a:lnTo>
                  <a:pt x="35350" y="74640"/>
                </a:lnTo>
                <a:lnTo>
                  <a:pt x="35390" y="74750"/>
                </a:lnTo>
                <a:lnTo>
                  <a:pt x="35260" y="74840"/>
                </a:lnTo>
                <a:lnTo>
                  <a:pt x="35210" y="74980"/>
                </a:lnTo>
                <a:lnTo>
                  <a:pt x="35240" y="75130"/>
                </a:lnTo>
                <a:lnTo>
                  <a:pt x="35320" y="75280"/>
                </a:lnTo>
                <a:lnTo>
                  <a:pt x="35320" y="75360"/>
                </a:lnTo>
                <a:lnTo>
                  <a:pt x="35230" y="75350"/>
                </a:lnTo>
                <a:lnTo>
                  <a:pt x="35200" y="75390"/>
                </a:lnTo>
                <a:lnTo>
                  <a:pt x="35200" y="75460"/>
                </a:lnTo>
                <a:lnTo>
                  <a:pt x="35180" y="75540"/>
                </a:lnTo>
                <a:lnTo>
                  <a:pt x="35070" y="75400"/>
                </a:lnTo>
                <a:lnTo>
                  <a:pt x="35030" y="75180"/>
                </a:lnTo>
                <a:lnTo>
                  <a:pt x="35020" y="74940"/>
                </a:lnTo>
                <a:lnTo>
                  <a:pt x="34970" y="74750"/>
                </a:lnTo>
                <a:lnTo>
                  <a:pt x="34820" y="74630"/>
                </a:lnTo>
                <a:lnTo>
                  <a:pt x="34460" y="74480"/>
                </a:lnTo>
                <a:lnTo>
                  <a:pt x="34330" y="74310"/>
                </a:lnTo>
                <a:lnTo>
                  <a:pt x="34260" y="74310"/>
                </a:lnTo>
                <a:lnTo>
                  <a:pt x="34160" y="74420"/>
                </a:lnTo>
                <a:lnTo>
                  <a:pt x="34060" y="74390"/>
                </a:lnTo>
                <a:lnTo>
                  <a:pt x="33960" y="74300"/>
                </a:lnTo>
                <a:lnTo>
                  <a:pt x="33880" y="74180"/>
                </a:lnTo>
                <a:lnTo>
                  <a:pt x="33780" y="73990"/>
                </a:lnTo>
                <a:lnTo>
                  <a:pt x="33790" y="73850"/>
                </a:lnTo>
                <a:lnTo>
                  <a:pt x="33850" y="73710"/>
                </a:lnTo>
                <a:lnTo>
                  <a:pt x="33910" y="73530"/>
                </a:lnTo>
                <a:lnTo>
                  <a:pt x="34080" y="73580"/>
                </a:lnTo>
                <a:lnTo>
                  <a:pt x="34130" y="73430"/>
                </a:lnTo>
                <a:lnTo>
                  <a:pt x="34080" y="73220"/>
                </a:lnTo>
                <a:lnTo>
                  <a:pt x="33980" y="73090"/>
                </a:lnTo>
                <a:lnTo>
                  <a:pt x="34030" y="73020"/>
                </a:lnTo>
                <a:lnTo>
                  <a:pt x="34120" y="72830"/>
                </a:lnTo>
                <a:lnTo>
                  <a:pt x="33910" y="72830"/>
                </a:lnTo>
                <a:lnTo>
                  <a:pt x="33930" y="72670"/>
                </a:lnTo>
                <a:lnTo>
                  <a:pt x="33920" y="72470"/>
                </a:lnTo>
                <a:lnTo>
                  <a:pt x="33950" y="72320"/>
                </a:lnTo>
                <a:lnTo>
                  <a:pt x="34120" y="72300"/>
                </a:lnTo>
                <a:lnTo>
                  <a:pt x="34120" y="72210"/>
                </a:lnTo>
                <a:lnTo>
                  <a:pt x="33920" y="72140"/>
                </a:lnTo>
                <a:lnTo>
                  <a:pt x="33950" y="71920"/>
                </a:lnTo>
                <a:lnTo>
                  <a:pt x="34120" y="71510"/>
                </a:lnTo>
                <a:lnTo>
                  <a:pt x="33820" y="71560"/>
                </a:lnTo>
                <a:lnTo>
                  <a:pt x="33620" y="71250"/>
                </a:lnTo>
                <a:lnTo>
                  <a:pt x="33460" y="70840"/>
                </a:lnTo>
                <a:lnTo>
                  <a:pt x="33280" y="70620"/>
                </a:lnTo>
                <a:lnTo>
                  <a:pt x="33290" y="70370"/>
                </a:lnTo>
                <a:lnTo>
                  <a:pt x="33130" y="70040"/>
                </a:lnTo>
                <a:lnTo>
                  <a:pt x="32410" y="69050"/>
                </a:lnTo>
                <a:lnTo>
                  <a:pt x="32190" y="68940"/>
                </a:lnTo>
                <a:lnTo>
                  <a:pt x="31940" y="69130"/>
                </a:lnTo>
                <a:lnTo>
                  <a:pt x="31660" y="68930"/>
                </a:lnTo>
                <a:lnTo>
                  <a:pt x="31550" y="68800"/>
                </a:lnTo>
                <a:lnTo>
                  <a:pt x="31510" y="68610"/>
                </a:lnTo>
                <a:lnTo>
                  <a:pt x="31530" y="68610"/>
                </a:lnTo>
                <a:lnTo>
                  <a:pt x="31580" y="68540"/>
                </a:lnTo>
                <a:lnTo>
                  <a:pt x="31630" y="68430"/>
                </a:lnTo>
                <a:lnTo>
                  <a:pt x="31650" y="68300"/>
                </a:lnTo>
                <a:lnTo>
                  <a:pt x="31670" y="68150"/>
                </a:lnTo>
                <a:lnTo>
                  <a:pt x="31720" y="67900"/>
                </a:lnTo>
                <a:lnTo>
                  <a:pt x="31730" y="67550"/>
                </a:lnTo>
                <a:lnTo>
                  <a:pt x="31710" y="67460"/>
                </a:lnTo>
                <a:lnTo>
                  <a:pt x="31020" y="67300"/>
                </a:lnTo>
                <a:lnTo>
                  <a:pt x="30630" y="67280"/>
                </a:lnTo>
                <a:lnTo>
                  <a:pt x="30450" y="67330"/>
                </a:lnTo>
                <a:lnTo>
                  <a:pt x="30060" y="67580"/>
                </a:lnTo>
                <a:lnTo>
                  <a:pt x="29670" y="67690"/>
                </a:lnTo>
                <a:lnTo>
                  <a:pt x="29550" y="67820"/>
                </a:lnTo>
                <a:lnTo>
                  <a:pt x="29490" y="67990"/>
                </a:lnTo>
                <a:lnTo>
                  <a:pt x="29390" y="69220"/>
                </a:lnTo>
                <a:lnTo>
                  <a:pt x="29340" y="69370"/>
                </a:lnTo>
                <a:lnTo>
                  <a:pt x="29330" y="69490"/>
                </a:lnTo>
                <a:lnTo>
                  <a:pt x="29380" y="69640"/>
                </a:lnTo>
                <a:lnTo>
                  <a:pt x="29440" y="69750"/>
                </a:lnTo>
                <a:lnTo>
                  <a:pt x="29470" y="69860"/>
                </a:lnTo>
                <a:lnTo>
                  <a:pt x="29400" y="70020"/>
                </a:lnTo>
                <a:lnTo>
                  <a:pt x="29580" y="70190"/>
                </a:lnTo>
                <a:lnTo>
                  <a:pt x="29690" y="70260"/>
                </a:lnTo>
                <a:lnTo>
                  <a:pt x="29830" y="70280"/>
                </a:lnTo>
                <a:lnTo>
                  <a:pt x="29830" y="70370"/>
                </a:lnTo>
                <a:lnTo>
                  <a:pt x="29690" y="70380"/>
                </a:lnTo>
                <a:lnTo>
                  <a:pt x="29570" y="70430"/>
                </a:lnTo>
                <a:lnTo>
                  <a:pt x="29510" y="70520"/>
                </a:lnTo>
                <a:lnTo>
                  <a:pt x="29540" y="70620"/>
                </a:lnTo>
                <a:lnTo>
                  <a:pt x="29480" y="70740"/>
                </a:lnTo>
                <a:lnTo>
                  <a:pt x="29050" y="71140"/>
                </a:lnTo>
                <a:lnTo>
                  <a:pt x="28990" y="71200"/>
                </a:lnTo>
                <a:lnTo>
                  <a:pt x="28930" y="71240"/>
                </a:lnTo>
                <a:lnTo>
                  <a:pt x="28840" y="71240"/>
                </a:lnTo>
                <a:lnTo>
                  <a:pt x="28670" y="70880"/>
                </a:lnTo>
                <a:lnTo>
                  <a:pt x="28630" y="70850"/>
                </a:lnTo>
                <a:lnTo>
                  <a:pt x="28320" y="70190"/>
                </a:lnTo>
                <a:lnTo>
                  <a:pt x="28130" y="70200"/>
                </a:lnTo>
                <a:lnTo>
                  <a:pt x="27980" y="70240"/>
                </a:lnTo>
                <a:lnTo>
                  <a:pt x="27710" y="70370"/>
                </a:lnTo>
                <a:lnTo>
                  <a:pt x="27590" y="70240"/>
                </a:lnTo>
                <a:lnTo>
                  <a:pt x="27350" y="70140"/>
                </a:lnTo>
                <a:lnTo>
                  <a:pt x="27290" y="70020"/>
                </a:lnTo>
                <a:lnTo>
                  <a:pt x="27220" y="70020"/>
                </a:lnTo>
                <a:lnTo>
                  <a:pt x="27130" y="70070"/>
                </a:lnTo>
                <a:lnTo>
                  <a:pt x="27070" y="69970"/>
                </a:lnTo>
                <a:lnTo>
                  <a:pt x="27020" y="69810"/>
                </a:lnTo>
                <a:lnTo>
                  <a:pt x="26940" y="69670"/>
                </a:lnTo>
                <a:lnTo>
                  <a:pt x="26980" y="69540"/>
                </a:lnTo>
                <a:lnTo>
                  <a:pt x="26970" y="69440"/>
                </a:lnTo>
                <a:lnTo>
                  <a:pt x="26940" y="69310"/>
                </a:lnTo>
                <a:lnTo>
                  <a:pt x="26940" y="69130"/>
                </a:lnTo>
                <a:lnTo>
                  <a:pt x="26970" y="69010"/>
                </a:lnTo>
                <a:lnTo>
                  <a:pt x="27100" y="68800"/>
                </a:lnTo>
                <a:lnTo>
                  <a:pt x="27150" y="68690"/>
                </a:lnTo>
                <a:lnTo>
                  <a:pt x="27160" y="68470"/>
                </a:lnTo>
                <a:lnTo>
                  <a:pt x="27080" y="68280"/>
                </a:lnTo>
                <a:lnTo>
                  <a:pt x="26930" y="68190"/>
                </a:lnTo>
                <a:lnTo>
                  <a:pt x="26730" y="68250"/>
                </a:lnTo>
                <a:lnTo>
                  <a:pt x="26820" y="68210"/>
                </a:lnTo>
                <a:lnTo>
                  <a:pt x="26850" y="68160"/>
                </a:lnTo>
                <a:lnTo>
                  <a:pt x="26870" y="68080"/>
                </a:lnTo>
                <a:lnTo>
                  <a:pt x="26770" y="68070"/>
                </a:lnTo>
                <a:lnTo>
                  <a:pt x="26720" y="68110"/>
                </a:lnTo>
                <a:lnTo>
                  <a:pt x="26660" y="68250"/>
                </a:lnTo>
                <a:lnTo>
                  <a:pt x="26590" y="67800"/>
                </a:lnTo>
                <a:lnTo>
                  <a:pt x="26330" y="67460"/>
                </a:lnTo>
                <a:lnTo>
                  <a:pt x="26020" y="67140"/>
                </a:lnTo>
                <a:lnTo>
                  <a:pt x="25810" y="66750"/>
                </a:lnTo>
                <a:lnTo>
                  <a:pt x="25720" y="66240"/>
                </a:lnTo>
                <a:lnTo>
                  <a:pt x="25690" y="65720"/>
                </a:lnTo>
                <a:lnTo>
                  <a:pt x="25760" y="65250"/>
                </a:lnTo>
                <a:lnTo>
                  <a:pt x="25950" y="64900"/>
                </a:lnTo>
                <a:lnTo>
                  <a:pt x="26590" y="64370"/>
                </a:lnTo>
                <a:lnTo>
                  <a:pt x="26870" y="64070"/>
                </a:lnTo>
                <a:lnTo>
                  <a:pt x="27010" y="63650"/>
                </a:lnTo>
                <a:lnTo>
                  <a:pt x="26970" y="63130"/>
                </a:lnTo>
                <a:lnTo>
                  <a:pt x="26870" y="62840"/>
                </a:lnTo>
                <a:lnTo>
                  <a:pt x="27030" y="62770"/>
                </a:lnTo>
                <a:lnTo>
                  <a:pt x="27720" y="62910"/>
                </a:lnTo>
                <a:lnTo>
                  <a:pt x="28090" y="62830"/>
                </a:lnTo>
                <a:lnTo>
                  <a:pt x="28430" y="62920"/>
                </a:lnTo>
                <a:lnTo>
                  <a:pt x="28620" y="62810"/>
                </a:lnTo>
                <a:lnTo>
                  <a:pt x="28990" y="62340"/>
                </a:lnTo>
                <a:lnTo>
                  <a:pt x="28910" y="62150"/>
                </a:lnTo>
                <a:lnTo>
                  <a:pt x="28980" y="61990"/>
                </a:lnTo>
                <a:lnTo>
                  <a:pt x="29240" y="61680"/>
                </a:lnTo>
                <a:lnTo>
                  <a:pt x="29410" y="61530"/>
                </a:lnTo>
                <a:lnTo>
                  <a:pt x="29630" y="61700"/>
                </a:lnTo>
                <a:lnTo>
                  <a:pt x="29820" y="61630"/>
                </a:lnTo>
                <a:lnTo>
                  <a:pt x="29920" y="61470"/>
                </a:lnTo>
                <a:lnTo>
                  <a:pt x="29630" y="61100"/>
                </a:lnTo>
                <a:lnTo>
                  <a:pt x="28680" y="60350"/>
                </a:lnTo>
                <a:lnTo>
                  <a:pt x="28350" y="60220"/>
                </a:lnTo>
                <a:lnTo>
                  <a:pt x="28160" y="60260"/>
                </a:lnTo>
                <a:lnTo>
                  <a:pt x="27990" y="60240"/>
                </a:lnTo>
                <a:lnTo>
                  <a:pt x="27970" y="58820"/>
                </a:lnTo>
                <a:lnTo>
                  <a:pt x="27760" y="58180"/>
                </a:lnTo>
                <a:lnTo>
                  <a:pt x="27810" y="57660"/>
                </a:lnTo>
                <a:lnTo>
                  <a:pt x="28400" y="56690"/>
                </a:lnTo>
                <a:lnTo>
                  <a:pt x="28780" y="56610"/>
                </a:lnTo>
                <a:lnTo>
                  <a:pt x="28860" y="56970"/>
                </a:lnTo>
                <a:lnTo>
                  <a:pt x="29230" y="57100"/>
                </a:lnTo>
                <a:lnTo>
                  <a:pt x="29550" y="57330"/>
                </a:lnTo>
                <a:lnTo>
                  <a:pt x="30250" y="57660"/>
                </a:lnTo>
                <a:lnTo>
                  <a:pt x="30430" y="57650"/>
                </a:lnTo>
                <a:lnTo>
                  <a:pt x="30690" y="57340"/>
                </a:lnTo>
                <a:lnTo>
                  <a:pt x="30890" y="57270"/>
                </a:lnTo>
                <a:lnTo>
                  <a:pt x="31240" y="57290"/>
                </a:lnTo>
                <a:lnTo>
                  <a:pt x="31280" y="57470"/>
                </a:lnTo>
                <a:lnTo>
                  <a:pt x="31450" y="57540"/>
                </a:lnTo>
                <a:lnTo>
                  <a:pt x="31640" y="57460"/>
                </a:lnTo>
                <a:lnTo>
                  <a:pt x="31910" y="57150"/>
                </a:lnTo>
                <a:lnTo>
                  <a:pt x="32490" y="56930"/>
                </a:lnTo>
                <a:lnTo>
                  <a:pt x="32560" y="56720"/>
                </a:lnTo>
                <a:lnTo>
                  <a:pt x="32480" y="56530"/>
                </a:lnTo>
                <a:lnTo>
                  <a:pt x="32330" y="56370"/>
                </a:lnTo>
                <a:lnTo>
                  <a:pt x="32360" y="56020"/>
                </a:lnTo>
                <a:lnTo>
                  <a:pt x="32460" y="55850"/>
                </a:lnTo>
                <a:lnTo>
                  <a:pt x="32490" y="55650"/>
                </a:lnTo>
                <a:lnTo>
                  <a:pt x="32460" y="55430"/>
                </a:lnTo>
                <a:lnTo>
                  <a:pt x="32520" y="55260"/>
                </a:lnTo>
                <a:lnTo>
                  <a:pt x="33300" y="54930"/>
                </a:lnTo>
                <a:lnTo>
                  <a:pt x="33500" y="54780"/>
                </a:lnTo>
                <a:lnTo>
                  <a:pt x="33600" y="54620"/>
                </a:lnTo>
                <a:lnTo>
                  <a:pt x="33670" y="54450"/>
                </a:lnTo>
                <a:lnTo>
                  <a:pt x="33670" y="54270"/>
                </a:lnTo>
                <a:lnTo>
                  <a:pt x="33960" y="53610"/>
                </a:lnTo>
                <a:lnTo>
                  <a:pt x="33710" y="53170"/>
                </a:lnTo>
                <a:lnTo>
                  <a:pt x="33770" y="52810"/>
                </a:lnTo>
                <a:lnTo>
                  <a:pt x="33810" y="52660"/>
                </a:lnTo>
                <a:lnTo>
                  <a:pt x="33810" y="52650"/>
                </a:lnTo>
                <a:lnTo>
                  <a:pt x="33870" y="52710"/>
                </a:lnTo>
                <a:lnTo>
                  <a:pt x="34190" y="52840"/>
                </a:lnTo>
                <a:lnTo>
                  <a:pt x="34290" y="52930"/>
                </a:lnTo>
                <a:lnTo>
                  <a:pt x="34400" y="52980"/>
                </a:lnTo>
                <a:lnTo>
                  <a:pt x="34510" y="52930"/>
                </a:lnTo>
                <a:lnTo>
                  <a:pt x="34580" y="52910"/>
                </a:lnTo>
                <a:lnTo>
                  <a:pt x="35390" y="53090"/>
                </a:lnTo>
                <a:lnTo>
                  <a:pt x="36510" y="53690"/>
                </a:lnTo>
                <a:lnTo>
                  <a:pt x="37130" y="53910"/>
                </a:lnTo>
                <a:lnTo>
                  <a:pt x="37220" y="54010"/>
                </a:lnTo>
                <a:lnTo>
                  <a:pt x="37310" y="54040"/>
                </a:lnTo>
                <a:lnTo>
                  <a:pt x="38130" y="54770"/>
                </a:lnTo>
                <a:lnTo>
                  <a:pt x="38320" y="55080"/>
                </a:lnTo>
                <a:lnTo>
                  <a:pt x="38380" y="55120"/>
                </a:lnTo>
                <a:lnTo>
                  <a:pt x="38580" y="55180"/>
                </a:lnTo>
                <a:lnTo>
                  <a:pt x="38900" y="55470"/>
                </a:lnTo>
                <a:lnTo>
                  <a:pt x="39050" y="55570"/>
                </a:lnTo>
                <a:lnTo>
                  <a:pt x="39210" y="55590"/>
                </a:lnTo>
                <a:lnTo>
                  <a:pt x="39370" y="55570"/>
                </a:lnTo>
                <a:lnTo>
                  <a:pt x="39610" y="55480"/>
                </a:lnTo>
                <a:lnTo>
                  <a:pt x="39690" y="55480"/>
                </a:lnTo>
                <a:lnTo>
                  <a:pt x="39780" y="55490"/>
                </a:lnTo>
                <a:lnTo>
                  <a:pt x="39860" y="55480"/>
                </a:lnTo>
                <a:lnTo>
                  <a:pt x="39930" y="55440"/>
                </a:lnTo>
                <a:lnTo>
                  <a:pt x="40140" y="55120"/>
                </a:lnTo>
                <a:lnTo>
                  <a:pt x="40160" y="55050"/>
                </a:lnTo>
                <a:lnTo>
                  <a:pt x="40060" y="54900"/>
                </a:lnTo>
                <a:lnTo>
                  <a:pt x="39910" y="54750"/>
                </a:lnTo>
                <a:lnTo>
                  <a:pt x="39790" y="54680"/>
                </a:lnTo>
                <a:lnTo>
                  <a:pt x="39630" y="54630"/>
                </a:lnTo>
                <a:lnTo>
                  <a:pt x="39380" y="54420"/>
                </a:lnTo>
                <a:lnTo>
                  <a:pt x="39190" y="54400"/>
                </a:lnTo>
                <a:lnTo>
                  <a:pt x="39220" y="54360"/>
                </a:lnTo>
                <a:lnTo>
                  <a:pt x="39260" y="54340"/>
                </a:lnTo>
                <a:lnTo>
                  <a:pt x="38910" y="54320"/>
                </a:lnTo>
                <a:lnTo>
                  <a:pt x="39130" y="54140"/>
                </a:lnTo>
                <a:lnTo>
                  <a:pt x="39230" y="54070"/>
                </a:lnTo>
                <a:lnTo>
                  <a:pt x="39370" y="54050"/>
                </a:lnTo>
                <a:lnTo>
                  <a:pt x="39500" y="54000"/>
                </a:lnTo>
                <a:lnTo>
                  <a:pt x="39730" y="53760"/>
                </a:lnTo>
                <a:lnTo>
                  <a:pt x="39830" y="53690"/>
                </a:lnTo>
                <a:lnTo>
                  <a:pt x="40100" y="53710"/>
                </a:lnTo>
                <a:lnTo>
                  <a:pt x="40610" y="53930"/>
                </a:lnTo>
                <a:lnTo>
                  <a:pt x="40810" y="53870"/>
                </a:lnTo>
                <a:lnTo>
                  <a:pt x="41120" y="54010"/>
                </a:lnTo>
                <a:lnTo>
                  <a:pt x="41200" y="54000"/>
                </a:lnTo>
                <a:close/>
                <a:moveTo>
                  <a:pt x="27710" y="70890"/>
                </a:moveTo>
                <a:lnTo>
                  <a:pt x="27880" y="70980"/>
                </a:lnTo>
                <a:lnTo>
                  <a:pt x="27890" y="71120"/>
                </a:lnTo>
                <a:lnTo>
                  <a:pt x="27860" y="71320"/>
                </a:lnTo>
                <a:lnTo>
                  <a:pt x="27850" y="71590"/>
                </a:lnTo>
                <a:lnTo>
                  <a:pt x="27790" y="71510"/>
                </a:lnTo>
                <a:lnTo>
                  <a:pt x="27750" y="71480"/>
                </a:lnTo>
                <a:lnTo>
                  <a:pt x="27730" y="71440"/>
                </a:lnTo>
                <a:lnTo>
                  <a:pt x="27710" y="71330"/>
                </a:lnTo>
                <a:lnTo>
                  <a:pt x="27570" y="71430"/>
                </a:lnTo>
                <a:lnTo>
                  <a:pt x="27630" y="71060"/>
                </a:lnTo>
                <a:lnTo>
                  <a:pt x="27670" y="70920"/>
                </a:lnTo>
                <a:lnTo>
                  <a:pt x="27710" y="70890"/>
                </a:lnTo>
                <a:close/>
                <a:moveTo>
                  <a:pt x="27010" y="71070"/>
                </a:moveTo>
                <a:lnTo>
                  <a:pt x="27020" y="70610"/>
                </a:lnTo>
                <a:lnTo>
                  <a:pt x="27060" y="70420"/>
                </a:lnTo>
                <a:lnTo>
                  <a:pt x="27150" y="70280"/>
                </a:lnTo>
                <a:lnTo>
                  <a:pt x="27200" y="70310"/>
                </a:lnTo>
                <a:lnTo>
                  <a:pt x="27240" y="70350"/>
                </a:lnTo>
                <a:lnTo>
                  <a:pt x="27290" y="70370"/>
                </a:lnTo>
                <a:lnTo>
                  <a:pt x="27360" y="70370"/>
                </a:lnTo>
                <a:lnTo>
                  <a:pt x="27360" y="70450"/>
                </a:lnTo>
                <a:lnTo>
                  <a:pt x="27310" y="70470"/>
                </a:lnTo>
                <a:lnTo>
                  <a:pt x="27260" y="70510"/>
                </a:lnTo>
                <a:lnTo>
                  <a:pt x="27220" y="70540"/>
                </a:lnTo>
                <a:lnTo>
                  <a:pt x="27220" y="70680"/>
                </a:lnTo>
                <a:lnTo>
                  <a:pt x="27160" y="70790"/>
                </a:lnTo>
                <a:lnTo>
                  <a:pt x="27080" y="70920"/>
                </a:lnTo>
                <a:lnTo>
                  <a:pt x="27010" y="71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