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Notio Aigaio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Greece • State Map | Fully Editable Vector Shape</a:t>
            </a:r>
          </a:p>
        </p:txBody>
      </p:sp>
      <p:sp>
        <p:nvSpPr>
          <p:cNvPr id="101" name="Notio Aigai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1270" y="87710"/>
                </a:moveTo>
                <a:lnTo>
                  <a:pt x="81540" y="87640"/>
                </a:lnTo>
                <a:lnTo>
                  <a:pt x="81640" y="87630"/>
                </a:lnTo>
                <a:lnTo>
                  <a:pt x="81650" y="87710"/>
                </a:lnTo>
                <a:lnTo>
                  <a:pt x="81590" y="87760"/>
                </a:lnTo>
                <a:lnTo>
                  <a:pt x="81510" y="87800"/>
                </a:lnTo>
                <a:lnTo>
                  <a:pt x="81590" y="88060"/>
                </a:lnTo>
                <a:lnTo>
                  <a:pt x="81590" y="88140"/>
                </a:lnTo>
                <a:lnTo>
                  <a:pt x="81430" y="88140"/>
                </a:lnTo>
                <a:lnTo>
                  <a:pt x="81180" y="88190"/>
                </a:lnTo>
                <a:lnTo>
                  <a:pt x="81090" y="88230"/>
                </a:lnTo>
                <a:lnTo>
                  <a:pt x="80960" y="88310"/>
                </a:lnTo>
                <a:lnTo>
                  <a:pt x="80870" y="88400"/>
                </a:lnTo>
                <a:lnTo>
                  <a:pt x="80770" y="88460"/>
                </a:lnTo>
                <a:lnTo>
                  <a:pt x="80640" y="88490"/>
                </a:lnTo>
                <a:lnTo>
                  <a:pt x="80540" y="88530"/>
                </a:lnTo>
                <a:lnTo>
                  <a:pt x="80370" y="88700"/>
                </a:lnTo>
                <a:lnTo>
                  <a:pt x="80250" y="88750"/>
                </a:lnTo>
                <a:lnTo>
                  <a:pt x="80120" y="88690"/>
                </a:lnTo>
                <a:lnTo>
                  <a:pt x="80010" y="88570"/>
                </a:lnTo>
                <a:lnTo>
                  <a:pt x="79950" y="88460"/>
                </a:lnTo>
                <a:lnTo>
                  <a:pt x="79990" y="88400"/>
                </a:lnTo>
                <a:lnTo>
                  <a:pt x="80090" y="88350"/>
                </a:lnTo>
                <a:lnTo>
                  <a:pt x="80270" y="88110"/>
                </a:lnTo>
                <a:lnTo>
                  <a:pt x="80350" y="88060"/>
                </a:lnTo>
                <a:lnTo>
                  <a:pt x="80380" y="88020"/>
                </a:lnTo>
                <a:lnTo>
                  <a:pt x="80450" y="87840"/>
                </a:lnTo>
                <a:lnTo>
                  <a:pt x="80490" y="87800"/>
                </a:lnTo>
                <a:lnTo>
                  <a:pt x="80570" y="87810"/>
                </a:lnTo>
                <a:lnTo>
                  <a:pt x="80690" y="87880"/>
                </a:lnTo>
                <a:lnTo>
                  <a:pt x="80740" y="87880"/>
                </a:lnTo>
                <a:lnTo>
                  <a:pt x="81110" y="87730"/>
                </a:lnTo>
                <a:lnTo>
                  <a:pt x="81270" y="87710"/>
                </a:lnTo>
                <a:close/>
                <a:moveTo>
                  <a:pt x="83690" y="86580"/>
                </a:moveTo>
                <a:lnTo>
                  <a:pt x="83910" y="86790"/>
                </a:lnTo>
                <a:lnTo>
                  <a:pt x="83950" y="86930"/>
                </a:lnTo>
                <a:lnTo>
                  <a:pt x="83900" y="87200"/>
                </a:lnTo>
                <a:lnTo>
                  <a:pt x="83640" y="87130"/>
                </a:lnTo>
                <a:lnTo>
                  <a:pt x="83370" y="87240"/>
                </a:lnTo>
                <a:lnTo>
                  <a:pt x="83170" y="87480"/>
                </a:lnTo>
                <a:lnTo>
                  <a:pt x="83120" y="87800"/>
                </a:lnTo>
                <a:lnTo>
                  <a:pt x="83150" y="87760"/>
                </a:lnTo>
                <a:lnTo>
                  <a:pt x="83160" y="87720"/>
                </a:lnTo>
                <a:lnTo>
                  <a:pt x="83200" y="87700"/>
                </a:lnTo>
                <a:lnTo>
                  <a:pt x="83270" y="87710"/>
                </a:lnTo>
                <a:lnTo>
                  <a:pt x="83220" y="87810"/>
                </a:lnTo>
                <a:lnTo>
                  <a:pt x="83140" y="87910"/>
                </a:lnTo>
                <a:lnTo>
                  <a:pt x="83030" y="88000"/>
                </a:lnTo>
                <a:lnTo>
                  <a:pt x="82910" y="88060"/>
                </a:lnTo>
                <a:lnTo>
                  <a:pt x="82980" y="87850"/>
                </a:lnTo>
                <a:lnTo>
                  <a:pt x="82900" y="87780"/>
                </a:lnTo>
                <a:lnTo>
                  <a:pt x="82760" y="87760"/>
                </a:lnTo>
                <a:lnTo>
                  <a:pt x="82630" y="87710"/>
                </a:lnTo>
                <a:lnTo>
                  <a:pt x="82540" y="87600"/>
                </a:lnTo>
                <a:lnTo>
                  <a:pt x="82470" y="87450"/>
                </a:lnTo>
                <a:lnTo>
                  <a:pt x="82480" y="87330"/>
                </a:lnTo>
                <a:lnTo>
                  <a:pt x="82630" y="87270"/>
                </a:lnTo>
                <a:lnTo>
                  <a:pt x="82630" y="87200"/>
                </a:lnTo>
                <a:lnTo>
                  <a:pt x="82560" y="87200"/>
                </a:lnTo>
                <a:lnTo>
                  <a:pt x="82560" y="87110"/>
                </a:lnTo>
                <a:lnTo>
                  <a:pt x="82730" y="87060"/>
                </a:lnTo>
                <a:lnTo>
                  <a:pt x="82740" y="86930"/>
                </a:lnTo>
                <a:lnTo>
                  <a:pt x="82630" y="86580"/>
                </a:lnTo>
                <a:lnTo>
                  <a:pt x="82640" y="86410"/>
                </a:lnTo>
                <a:lnTo>
                  <a:pt x="82670" y="86300"/>
                </a:lnTo>
                <a:lnTo>
                  <a:pt x="82680" y="86200"/>
                </a:lnTo>
                <a:lnTo>
                  <a:pt x="82630" y="86070"/>
                </a:lnTo>
                <a:lnTo>
                  <a:pt x="82550" y="86000"/>
                </a:lnTo>
                <a:lnTo>
                  <a:pt x="82280" y="85830"/>
                </a:lnTo>
                <a:lnTo>
                  <a:pt x="82210" y="85720"/>
                </a:lnTo>
                <a:lnTo>
                  <a:pt x="82220" y="85550"/>
                </a:lnTo>
                <a:lnTo>
                  <a:pt x="82300" y="85380"/>
                </a:lnTo>
                <a:lnTo>
                  <a:pt x="82390" y="85250"/>
                </a:lnTo>
                <a:lnTo>
                  <a:pt x="82460" y="85200"/>
                </a:lnTo>
                <a:lnTo>
                  <a:pt x="82700" y="85050"/>
                </a:lnTo>
                <a:lnTo>
                  <a:pt x="82780" y="84730"/>
                </a:lnTo>
                <a:lnTo>
                  <a:pt x="82830" y="84400"/>
                </a:lnTo>
                <a:lnTo>
                  <a:pt x="83100" y="84090"/>
                </a:lnTo>
                <a:lnTo>
                  <a:pt x="83170" y="83720"/>
                </a:lnTo>
                <a:lnTo>
                  <a:pt x="83180" y="83340"/>
                </a:lnTo>
                <a:lnTo>
                  <a:pt x="83120" y="83120"/>
                </a:lnTo>
                <a:lnTo>
                  <a:pt x="83120" y="83040"/>
                </a:lnTo>
                <a:lnTo>
                  <a:pt x="83270" y="82940"/>
                </a:lnTo>
                <a:lnTo>
                  <a:pt x="83340" y="82940"/>
                </a:lnTo>
                <a:lnTo>
                  <a:pt x="83340" y="83040"/>
                </a:lnTo>
                <a:lnTo>
                  <a:pt x="83410" y="83040"/>
                </a:lnTo>
                <a:lnTo>
                  <a:pt x="83470" y="82960"/>
                </a:lnTo>
                <a:lnTo>
                  <a:pt x="83620" y="82770"/>
                </a:lnTo>
                <a:lnTo>
                  <a:pt x="83710" y="82700"/>
                </a:lnTo>
                <a:lnTo>
                  <a:pt x="83780" y="82680"/>
                </a:lnTo>
                <a:lnTo>
                  <a:pt x="83840" y="82710"/>
                </a:lnTo>
                <a:lnTo>
                  <a:pt x="83900" y="82770"/>
                </a:lnTo>
                <a:lnTo>
                  <a:pt x="83860" y="82940"/>
                </a:lnTo>
                <a:lnTo>
                  <a:pt x="83720" y="83180"/>
                </a:lnTo>
                <a:lnTo>
                  <a:pt x="83690" y="83340"/>
                </a:lnTo>
                <a:lnTo>
                  <a:pt x="83690" y="83640"/>
                </a:lnTo>
                <a:lnTo>
                  <a:pt x="83700" y="83750"/>
                </a:lnTo>
                <a:lnTo>
                  <a:pt x="83760" y="83880"/>
                </a:lnTo>
                <a:lnTo>
                  <a:pt x="83760" y="83990"/>
                </a:lnTo>
                <a:lnTo>
                  <a:pt x="83700" y="84080"/>
                </a:lnTo>
                <a:lnTo>
                  <a:pt x="83580" y="84200"/>
                </a:lnTo>
                <a:lnTo>
                  <a:pt x="83460" y="84350"/>
                </a:lnTo>
                <a:lnTo>
                  <a:pt x="83410" y="84550"/>
                </a:lnTo>
                <a:lnTo>
                  <a:pt x="83370" y="84660"/>
                </a:lnTo>
                <a:lnTo>
                  <a:pt x="83270" y="84780"/>
                </a:lnTo>
                <a:lnTo>
                  <a:pt x="83170" y="84930"/>
                </a:lnTo>
                <a:lnTo>
                  <a:pt x="83120" y="85150"/>
                </a:lnTo>
                <a:lnTo>
                  <a:pt x="83120" y="85350"/>
                </a:lnTo>
                <a:lnTo>
                  <a:pt x="83140" y="85430"/>
                </a:lnTo>
                <a:lnTo>
                  <a:pt x="83410" y="85640"/>
                </a:lnTo>
                <a:lnTo>
                  <a:pt x="83660" y="86090"/>
                </a:lnTo>
                <a:lnTo>
                  <a:pt x="83730" y="86160"/>
                </a:lnTo>
                <a:lnTo>
                  <a:pt x="83780" y="86200"/>
                </a:lnTo>
                <a:lnTo>
                  <a:pt x="83740" y="86290"/>
                </a:lnTo>
                <a:lnTo>
                  <a:pt x="83660" y="86380"/>
                </a:lnTo>
                <a:lnTo>
                  <a:pt x="83620" y="86410"/>
                </a:lnTo>
                <a:lnTo>
                  <a:pt x="83610" y="86500"/>
                </a:lnTo>
                <a:lnTo>
                  <a:pt x="83620" y="86510"/>
                </a:lnTo>
                <a:lnTo>
                  <a:pt x="83690" y="86580"/>
                </a:lnTo>
                <a:close/>
                <a:moveTo>
                  <a:pt x="68520" y="75630"/>
                </a:moveTo>
                <a:lnTo>
                  <a:pt x="68660" y="75580"/>
                </a:lnTo>
                <a:lnTo>
                  <a:pt x="68760" y="75470"/>
                </a:lnTo>
                <a:lnTo>
                  <a:pt x="68850" y="75400"/>
                </a:lnTo>
                <a:lnTo>
                  <a:pt x="69210" y="75550"/>
                </a:lnTo>
                <a:lnTo>
                  <a:pt x="69550" y="75850"/>
                </a:lnTo>
                <a:lnTo>
                  <a:pt x="69750" y="75890"/>
                </a:lnTo>
                <a:lnTo>
                  <a:pt x="69660" y="76060"/>
                </a:lnTo>
                <a:lnTo>
                  <a:pt x="69570" y="76040"/>
                </a:lnTo>
                <a:lnTo>
                  <a:pt x="69470" y="75940"/>
                </a:lnTo>
                <a:lnTo>
                  <a:pt x="69360" y="75890"/>
                </a:lnTo>
                <a:lnTo>
                  <a:pt x="69200" y="75920"/>
                </a:lnTo>
                <a:lnTo>
                  <a:pt x="69080" y="75980"/>
                </a:lnTo>
                <a:lnTo>
                  <a:pt x="68940" y="76010"/>
                </a:lnTo>
                <a:lnTo>
                  <a:pt x="68680" y="75960"/>
                </a:lnTo>
                <a:lnTo>
                  <a:pt x="68630" y="75960"/>
                </a:lnTo>
                <a:lnTo>
                  <a:pt x="68600" y="75950"/>
                </a:lnTo>
                <a:lnTo>
                  <a:pt x="68530" y="75850"/>
                </a:lnTo>
                <a:lnTo>
                  <a:pt x="68490" y="75770"/>
                </a:lnTo>
                <a:lnTo>
                  <a:pt x="68470" y="75680"/>
                </a:lnTo>
                <a:lnTo>
                  <a:pt x="68520" y="75630"/>
                </a:lnTo>
                <a:close/>
                <a:moveTo>
                  <a:pt x="94250" y="75010"/>
                </a:moveTo>
                <a:lnTo>
                  <a:pt x="94110" y="75190"/>
                </a:lnTo>
                <a:lnTo>
                  <a:pt x="94220" y="75770"/>
                </a:lnTo>
                <a:lnTo>
                  <a:pt x="94010" y="75890"/>
                </a:lnTo>
                <a:lnTo>
                  <a:pt x="93960" y="75960"/>
                </a:lnTo>
                <a:lnTo>
                  <a:pt x="93890" y="76410"/>
                </a:lnTo>
                <a:lnTo>
                  <a:pt x="93820" y="76550"/>
                </a:lnTo>
                <a:lnTo>
                  <a:pt x="93590" y="76820"/>
                </a:lnTo>
                <a:lnTo>
                  <a:pt x="93540" y="76980"/>
                </a:lnTo>
                <a:lnTo>
                  <a:pt x="93520" y="77340"/>
                </a:lnTo>
                <a:lnTo>
                  <a:pt x="93470" y="77490"/>
                </a:lnTo>
                <a:lnTo>
                  <a:pt x="93380" y="77560"/>
                </a:lnTo>
                <a:lnTo>
                  <a:pt x="93310" y="77640"/>
                </a:lnTo>
                <a:lnTo>
                  <a:pt x="93180" y="78030"/>
                </a:lnTo>
                <a:lnTo>
                  <a:pt x="93130" y="78160"/>
                </a:lnTo>
                <a:lnTo>
                  <a:pt x="93100" y="78140"/>
                </a:lnTo>
                <a:lnTo>
                  <a:pt x="92920" y="78140"/>
                </a:lnTo>
                <a:lnTo>
                  <a:pt x="92850" y="78160"/>
                </a:lnTo>
                <a:lnTo>
                  <a:pt x="92820" y="78210"/>
                </a:lnTo>
                <a:lnTo>
                  <a:pt x="92810" y="78300"/>
                </a:lnTo>
                <a:lnTo>
                  <a:pt x="92770" y="78380"/>
                </a:lnTo>
                <a:lnTo>
                  <a:pt x="92670" y="78420"/>
                </a:lnTo>
                <a:lnTo>
                  <a:pt x="92420" y="79030"/>
                </a:lnTo>
                <a:lnTo>
                  <a:pt x="92520" y="79100"/>
                </a:lnTo>
                <a:lnTo>
                  <a:pt x="92600" y="79150"/>
                </a:lnTo>
                <a:lnTo>
                  <a:pt x="92680" y="79180"/>
                </a:lnTo>
                <a:lnTo>
                  <a:pt x="92780" y="79200"/>
                </a:lnTo>
                <a:lnTo>
                  <a:pt x="92750" y="79300"/>
                </a:lnTo>
                <a:lnTo>
                  <a:pt x="92710" y="79390"/>
                </a:lnTo>
                <a:lnTo>
                  <a:pt x="92650" y="79470"/>
                </a:lnTo>
                <a:lnTo>
                  <a:pt x="92570" y="79550"/>
                </a:lnTo>
                <a:lnTo>
                  <a:pt x="92610" y="79610"/>
                </a:lnTo>
                <a:lnTo>
                  <a:pt x="92710" y="79810"/>
                </a:lnTo>
                <a:lnTo>
                  <a:pt x="92170" y="79650"/>
                </a:lnTo>
                <a:lnTo>
                  <a:pt x="91960" y="79640"/>
                </a:lnTo>
                <a:lnTo>
                  <a:pt x="91720" y="79730"/>
                </a:lnTo>
                <a:lnTo>
                  <a:pt x="91260" y="80020"/>
                </a:lnTo>
                <a:lnTo>
                  <a:pt x="91090" y="80190"/>
                </a:lnTo>
                <a:lnTo>
                  <a:pt x="90680" y="80870"/>
                </a:lnTo>
                <a:lnTo>
                  <a:pt x="90390" y="81260"/>
                </a:lnTo>
                <a:lnTo>
                  <a:pt x="90010" y="81610"/>
                </a:lnTo>
                <a:lnTo>
                  <a:pt x="89530" y="81910"/>
                </a:lnTo>
                <a:lnTo>
                  <a:pt x="89110" y="81620"/>
                </a:lnTo>
                <a:lnTo>
                  <a:pt x="89040" y="81590"/>
                </a:lnTo>
                <a:lnTo>
                  <a:pt x="89020" y="81510"/>
                </a:lnTo>
                <a:lnTo>
                  <a:pt x="88830" y="81120"/>
                </a:lnTo>
                <a:lnTo>
                  <a:pt x="88970" y="80930"/>
                </a:lnTo>
                <a:lnTo>
                  <a:pt x="89260" y="80040"/>
                </a:lnTo>
                <a:lnTo>
                  <a:pt x="89320" y="79730"/>
                </a:lnTo>
                <a:lnTo>
                  <a:pt x="89290" y="79440"/>
                </a:lnTo>
                <a:lnTo>
                  <a:pt x="89190" y="79290"/>
                </a:lnTo>
                <a:lnTo>
                  <a:pt x="89050" y="79190"/>
                </a:lnTo>
                <a:lnTo>
                  <a:pt x="88800" y="78900"/>
                </a:lnTo>
                <a:lnTo>
                  <a:pt x="88780" y="78840"/>
                </a:lnTo>
                <a:lnTo>
                  <a:pt x="88840" y="78740"/>
                </a:lnTo>
                <a:lnTo>
                  <a:pt x="88830" y="78680"/>
                </a:lnTo>
                <a:lnTo>
                  <a:pt x="88730" y="78600"/>
                </a:lnTo>
                <a:lnTo>
                  <a:pt x="88670" y="78610"/>
                </a:lnTo>
                <a:lnTo>
                  <a:pt x="88610" y="78610"/>
                </a:lnTo>
                <a:lnTo>
                  <a:pt x="88540" y="78500"/>
                </a:lnTo>
                <a:lnTo>
                  <a:pt x="88710" y="78440"/>
                </a:lnTo>
                <a:lnTo>
                  <a:pt x="89110" y="78160"/>
                </a:lnTo>
                <a:lnTo>
                  <a:pt x="89360" y="78070"/>
                </a:lnTo>
                <a:lnTo>
                  <a:pt x="89440" y="78000"/>
                </a:lnTo>
                <a:lnTo>
                  <a:pt x="89400" y="77900"/>
                </a:lnTo>
                <a:lnTo>
                  <a:pt x="89490" y="77820"/>
                </a:lnTo>
                <a:lnTo>
                  <a:pt x="89510" y="77750"/>
                </a:lnTo>
                <a:lnTo>
                  <a:pt x="89510" y="77670"/>
                </a:lnTo>
                <a:lnTo>
                  <a:pt x="89530" y="77560"/>
                </a:lnTo>
                <a:lnTo>
                  <a:pt x="89600" y="77400"/>
                </a:lnTo>
                <a:lnTo>
                  <a:pt x="89670" y="77280"/>
                </a:lnTo>
                <a:lnTo>
                  <a:pt x="89770" y="77080"/>
                </a:lnTo>
                <a:lnTo>
                  <a:pt x="89810" y="77030"/>
                </a:lnTo>
                <a:lnTo>
                  <a:pt x="90120" y="76940"/>
                </a:lnTo>
                <a:lnTo>
                  <a:pt x="90160" y="76890"/>
                </a:lnTo>
                <a:lnTo>
                  <a:pt x="90240" y="76780"/>
                </a:lnTo>
                <a:lnTo>
                  <a:pt x="90580" y="76420"/>
                </a:lnTo>
                <a:lnTo>
                  <a:pt x="90660" y="76280"/>
                </a:lnTo>
                <a:lnTo>
                  <a:pt x="90760" y="76190"/>
                </a:lnTo>
                <a:lnTo>
                  <a:pt x="91370" y="75970"/>
                </a:lnTo>
                <a:lnTo>
                  <a:pt x="92520" y="75350"/>
                </a:lnTo>
                <a:lnTo>
                  <a:pt x="92670" y="75230"/>
                </a:lnTo>
                <a:lnTo>
                  <a:pt x="93000" y="75070"/>
                </a:lnTo>
                <a:lnTo>
                  <a:pt x="93680" y="75110"/>
                </a:lnTo>
                <a:lnTo>
                  <a:pt x="93990" y="74710"/>
                </a:lnTo>
                <a:lnTo>
                  <a:pt x="94070" y="74710"/>
                </a:lnTo>
                <a:lnTo>
                  <a:pt x="94160" y="74790"/>
                </a:lnTo>
                <a:lnTo>
                  <a:pt x="94250" y="74930"/>
                </a:lnTo>
                <a:lnTo>
                  <a:pt x="94250" y="75010"/>
                </a:lnTo>
                <a:close/>
                <a:moveTo>
                  <a:pt x="64890" y="74400"/>
                </a:moveTo>
                <a:lnTo>
                  <a:pt x="65260" y="74520"/>
                </a:lnTo>
                <a:lnTo>
                  <a:pt x="65610" y="74780"/>
                </a:lnTo>
                <a:lnTo>
                  <a:pt x="65890" y="75110"/>
                </a:lnTo>
                <a:lnTo>
                  <a:pt x="66010" y="75450"/>
                </a:lnTo>
                <a:lnTo>
                  <a:pt x="65990" y="75700"/>
                </a:lnTo>
                <a:lnTo>
                  <a:pt x="65890" y="75960"/>
                </a:lnTo>
                <a:lnTo>
                  <a:pt x="65740" y="76160"/>
                </a:lnTo>
                <a:lnTo>
                  <a:pt x="65550" y="76230"/>
                </a:lnTo>
                <a:lnTo>
                  <a:pt x="65340" y="76210"/>
                </a:lnTo>
                <a:lnTo>
                  <a:pt x="64870" y="76070"/>
                </a:lnTo>
                <a:lnTo>
                  <a:pt x="64680" y="75970"/>
                </a:lnTo>
                <a:lnTo>
                  <a:pt x="64800" y="75910"/>
                </a:lnTo>
                <a:lnTo>
                  <a:pt x="65040" y="75920"/>
                </a:lnTo>
                <a:lnTo>
                  <a:pt x="65170" y="75890"/>
                </a:lnTo>
                <a:lnTo>
                  <a:pt x="65270" y="75800"/>
                </a:lnTo>
                <a:lnTo>
                  <a:pt x="65370" y="75610"/>
                </a:lnTo>
                <a:lnTo>
                  <a:pt x="65450" y="75540"/>
                </a:lnTo>
                <a:lnTo>
                  <a:pt x="65380" y="75200"/>
                </a:lnTo>
                <a:lnTo>
                  <a:pt x="65330" y="75080"/>
                </a:lnTo>
                <a:lnTo>
                  <a:pt x="65240" y="75010"/>
                </a:lnTo>
                <a:lnTo>
                  <a:pt x="65240" y="74930"/>
                </a:lnTo>
                <a:lnTo>
                  <a:pt x="65300" y="74770"/>
                </a:lnTo>
                <a:lnTo>
                  <a:pt x="65150" y="74680"/>
                </a:lnTo>
                <a:lnTo>
                  <a:pt x="64750" y="74570"/>
                </a:lnTo>
                <a:lnTo>
                  <a:pt x="64750" y="74480"/>
                </a:lnTo>
                <a:lnTo>
                  <a:pt x="64800" y="74460"/>
                </a:lnTo>
                <a:lnTo>
                  <a:pt x="64840" y="74430"/>
                </a:lnTo>
                <a:lnTo>
                  <a:pt x="64890" y="74400"/>
                </a:lnTo>
                <a:close/>
                <a:moveTo>
                  <a:pt x="85590" y="74930"/>
                </a:moveTo>
                <a:lnTo>
                  <a:pt x="85490" y="75160"/>
                </a:lnTo>
                <a:lnTo>
                  <a:pt x="85620" y="75290"/>
                </a:lnTo>
                <a:lnTo>
                  <a:pt x="85830" y="75310"/>
                </a:lnTo>
                <a:lnTo>
                  <a:pt x="86020" y="75190"/>
                </a:lnTo>
                <a:lnTo>
                  <a:pt x="86050" y="75230"/>
                </a:lnTo>
                <a:lnTo>
                  <a:pt x="86070" y="75270"/>
                </a:lnTo>
                <a:lnTo>
                  <a:pt x="86080" y="75360"/>
                </a:lnTo>
                <a:lnTo>
                  <a:pt x="86020" y="75490"/>
                </a:lnTo>
                <a:lnTo>
                  <a:pt x="85910" y="75610"/>
                </a:lnTo>
                <a:lnTo>
                  <a:pt x="85790" y="75670"/>
                </a:lnTo>
                <a:lnTo>
                  <a:pt x="85670" y="75630"/>
                </a:lnTo>
                <a:lnTo>
                  <a:pt x="85610" y="75690"/>
                </a:lnTo>
                <a:lnTo>
                  <a:pt x="85520" y="75630"/>
                </a:lnTo>
                <a:lnTo>
                  <a:pt x="85400" y="75650"/>
                </a:lnTo>
                <a:lnTo>
                  <a:pt x="85260" y="75510"/>
                </a:lnTo>
                <a:lnTo>
                  <a:pt x="85190" y="75290"/>
                </a:lnTo>
                <a:lnTo>
                  <a:pt x="85240" y="75100"/>
                </a:lnTo>
                <a:lnTo>
                  <a:pt x="85100" y="75020"/>
                </a:lnTo>
                <a:lnTo>
                  <a:pt x="84990" y="75060"/>
                </a:lnTo>
                <a:lnTo>
                  <a:pt x="84890" y="75160"/>
                </a:lnTo>
                <a:lnTo>
                  <a:pt x="84820" y="75280"/>
                </a:lnTo>
                <a:lnTo>
                  <a:pt x="84750" y="75280"/>
                </a:lnTo>
                <a:lnTo>
                  <a:pt x="84690" y="75160"/>
                </a:lnTo>
                <a:lnTo>
                  <a:pt x="84560" y="75070"/>
                </a:lnTo>
                <a:lnTo>
                  <a:pt x="84540" y="74970"/>
                </a:lnTo>
                <a:lnTo>
                  <a:pt x="84550" y="74710"/>
                </a:lnTo>
                <a:lnTo>
                  <a:pt x="84560" y="74590"/>
                </a:lnTo>
                <a:lnTo>
                  <a:pt x="84600" y="74480"/>
                </a:lnTo>
                <a:lnTo>
                  <a:pt x="84700" y="74690"/>
                </a:lnTo>
                <a:lnTo>
                  <a:pt x="84850" y="74630"/>
                </a:lnTo>
                <a:lnTo>
                  <a:pt x="85020" y="74480"/>
                </a:lnTo>
                <a:lnTo>
                  <a:pt x="85170" y="74400"/>
                </a:lnTo>
                <a:lnTo>
                  <a:pt x="85300" y="74500"/>
                </a:lnTo>
                <a:lnTo>
                  <a:pt x="85430" y="74860"/>
                </a:lnTo>
                <a:lnTo>
                  <a:pt x="85590" y="74930"/>
                </a:lnTo>
                <a:close/>
                <a:moveTo>
                  <a:pt x="74960" y="72380"/>
                </a:moveTo>
                <a:lnTo>
                  <a:pt x="75280" y="72400"/>
                </a:lnTo>
                <a:lnTo>
                  <a:pt x="75660" y="72630"/>
                </a:lnTo>
                <a:lnTo>
                  <a:pt x="75960" y="72910"/>
                </a:lnTo>
                <a:lnTo>
                  <a:pt x="76030" y="73090"/>
                </a:lnTo>
                <a:lnTo>
                  <a:pt x="75960" y="73150"/>
                </a:lnTo>
                <a:lnTo>
                  <a:pt x="75910" y="73160"/>
                </a:lnTo>
                <a:lnTo>
                  <a:pt x="75860" y="73110"/>
                </a:lnTo>
                <a:lnTo>
                  <a:pt x="75810" y="73000"/>
                </a:lnTo>
                <a:lnTo>
                  <a:pt x="75650" y="73140"/>
                </a:lnTo>
                <a:lnTo>
                  <a:pt x="75510" y="73190"/>
                </a:lnTo>
                <a:lnTo>
                  <a:pt x="75210" y="73170"/>
                </a:lnTo>
                <a:lnTo>
                  <a:pt x="75070" y="73220"/>
                </a:lnTo>
                <a:lnTo>
                  <a:pt x="74970" y="73330"/>
                </a:lnTo>
                <a:lnTo>
                  <a:pt x="74820" y="73620"/>
                </a:lnTo>
                <a:lnTo>
                  <a:pt x="74810" y="73790"/>
                </a:lnTo>
                <a:lnTo>
                  <a:pt x="74830" y="73950"/>
                </a:lnTo>
                <a:lnTo>
                  <a:pt x="74750" y="74030"/>
                </a:lnTo>
                <a:lnTo>
                  <a:pt x="74500" y="74050"/>
                </a:lnTo>
                <a:lnTo>
                  <a:pt x="74330" y="73980"/>
                </a:lnTo>
                <a:lnTo>
                  <a:pt x="74140" y="73630"/>
                </a:lnTo>
                <a:lnTo>
                  <a:pt x="73970" y="73530"/>
                </a:lnTo>
                <a:lnTo>
                  <a:pt x="73990" y="73440"/>
                </a:lnTo>
                <a:lnTo>
                  <a:pt x="74010" y="73410"/>
                </a:lnTo>
                <a:lnTo>
                  <a:pt x="74050" y="73360"/>
                </a:lnTo>
                <a:lnTo>
                  <a:pt x="73950" y="73210"/>
                </a:lnTo>
                <a:lnTo>
                  <a:pt x="73920" y="73020"/>
                </a:lnTo>
                <a:lnTo>
                  <a:pt x="73980" y="72920"/>
                </a:lnTo>
                <a:lnTo>
                  <a:pt x="74120" y="73000"/>
                </a:lnTo>
                <a:lnTo>
                  <a:pt x="74270" y="72910"/>
                </a:lnTo>
                <a:lnTo>
                  <a:pt x="74440" y="73020"/>
                </a:lnTo>
                <a:lnTo>
                  <a:pt x="74610" y="73180"/>
                </a:lnTo>
                <a:lnTo>
                  <a:pt x="74750" y="73260"/>
                </a:lnTo>
                <a:lnTo>
                  <a:pt x="74840" y="73210"/>
                </a:lnTo>
                <a:lnTo>
                  <a:pt x="74940" y="73040"/>
                </a:lnTo>
                <a:lnTo>
                  <a:pt x="75000" y="73000"/>
                </a:lnTo>
                <a:lnTo>
                  <a:pt x="75110" y="73020"/>
                </a:lnTo>
                <a:lnTo>
                  <a:pt x="75200" y="73040"/>
                </a:lnTo>
                <a:lnTo>
                  <a:pt x="75280" y="73050"/>
                </a:lnTo>
                <a:lnTo>
                  <a:pt x="75390" y="73000"/>
                </a:lnTo>
                <a:lnTo>
                  <a:pt x="75250" y="72920"/>
                </a:lnTo>
                <a:lnTo>
                  <a:pt x="75190" y="72800"/>
                </a:lnTo>
                <a:lnTo>
                  <a:pt x="75230" y="72690"/>
                </a:lnTo>
                <a:lnTo>
                  <a:pt x="75240" y="72660"/>
                </a:lnTo>
                <a:lnTo>
                  <a:pt x="75130" y="72620"/>
                </a:lnTo>
                <a:lnTo>
                  <a:pt x="75040" y="72550"/>
                </a:lnTo>
                <a:lnTo>
                  <a:pt x="74960" y="72470"/>
                </a:lnTo>
                <a:lnTo>
                  <a:pt x="74960" y="72380"/>
                </a:lnTo>
                <a:close/>
                <a:moveTo>
                  <a:pt x="90450" y="73000"/>
                </a:moveTo>
                <a:lnTo>
                  <a:pt x="90460" y="73150"/>
                </a:lnTo>
                <a:lnTo>
                  <a:pt x="90480" y="73260"/>
                </a:lnTo>
                <a:lnTo>
                  <a:pt x="90520" y="73360"/>
                </a:lnTo>
                <a:lnTo>
                  <a:pt x="90430" y="73420"/>
                </a:lnTo>
                <a:lnTo>
                  <a:pt x="90380" y="73440"/>
                </a:lnTo>
                <a:lnTo>
                  <a:pt x="90430" y="73460"/>
                </a:lnTo>
                <a:lnTo>
                  <a:pt x="90470" y="73500"/>
                </a:lnTo>
                <a:lnTo>
                  <a:pt x="90500" y="73550"/>
                </a:lnTo>
                <a:lnTo>
                  <a:pt x="90520" y="73620"/>
                </a:lnTo>
                <a:lnTo>
                  <a:pt x="90290" y="73750"/>
                </a:lnTo>
                <a:lnTo>
                  <a:pt x="90170" y="73790"/>
                </a:lnTo>
                <a:lnTo>
                  <a:pt x="90020" y="73790"/>
                </a:lnTo>
                <a:lnTo>
                  <a:pt x="90020" y="73710"/>
                </a:lnTo>
                <a:lnTo>
                  <a:pt x="90080" y="73680"/>
                </a:lnTo>
                <a:lnTo>
                  <a:pt x="90170" y="73590"/>
                </a:lnTo>
                <a:lnTo>
                  <a:pt x="90240" y="73530"/>
                </a:lnTo>
                <a:lnTo>
                  <a:pt x="89790" y="73380"/>
                </a:lnTo>
                <a:lnTo>
                  <a:pt x="89660" y="73290"/>
                </a:lnTo>
                <a:lnTo>
                  <a:pt x="89810" y="73170"/>
                </a:lnTo>
                <a:lnTo>
                  <a:pt x="89320" y="73170"/>
                </a:lnTo>
                <a:lnTo>
                  <a:pt x="89390" y="73060"/>
                </a:lnTo>
                <a:lnTo>
                  <a:pt x="89500" y="72920"/>
                </a:lnTo>
                <a:lnTo>
                  <a:pt x="89600" y="72790"/>
                </a:lnTo>
                <a:lnTo>
                  <a:pt x="89610" y="72650"/>
                </a:lnTo>
                <a:lnTo>
                  <a:pt x="89660" y="72650"/>
                </a:lnTo>
                <a:lnTo>
                  <a:pt x="89680" y="72630"/>
                </a:lnTo>
                <a:lnTo>
                  <a:pt x="89750" y="72560"/>
                </a:lnTo>
                <a:lnTo>
                  <a:pt x="89750" y="72650"/>
                </a:lnTo>
                <a:lnTo>
                  <a:pt x="89920" y="72430"/>
                </a:lnTo>
                <a:lnTo>
                  <a:pt x="90160" y="72290"/>
                </a:lnTo>
                <a:lnTo>
                  <a:pt x="90360" y="72270"/>
                </a:lnTo>
                <a:lnTo>
                  <a:pt x="90380" y="72380"/>
                </a:lnTo>
                <a:lnTo>
                  <a:pt x="90090" y="72470"/>
                </a:lnTo>
                <a:lnTo>
                  <a:pt x="89960" y="72560"/>
                </a:lnTo>
                <a:lnTo>
                  <a:pt x="89890" y="72740"/>
                </a:lnTo>
                <a:lnTo>
                  <a:pt x="89980" y="72700"/>
                </a:lnTo>
                <a:lnTo>
                  <a:pt x="90030" y="72700"/>
                </a:lnTo>
                <a:lnTo>
                  <a:pt x="90100" y="72830"/>
                </a:lnTo>
                <a:lnTo>
                  <a:pt x="90450" y="72560"/>
                </a:lnTo>
                <a:lnTo>
                  <a:pt x="90470" y="72600"/>
                </a:lnTo>
                <a:lnTo>
                  <a:pt x="90480" y="72610"/>
                </a:lnTo>
                <a:lnTo>
                  <a:pt x="90490" y="72620"/>
                </a:lnTo>
                <a:lnTo>
                  <a:pt x="90520" y="72650"/>
                </a:lnTo>
                <a:lnTo>
                  <a:pt x="90470" y="72690"/>
                </a:lnTo>
                <a:lnTo>
                  <a:pt x="90430" y="72740"/>
                </a:lnTo>
                <a:lnTo>
                  <a:pt x="90410" y="72790"/>
                </a:lnTo>
                <a:lnTo>
                  <a:pt x="90380" y="72830"/>
                </a:lnTo>
                <a:lnTo>
                  <a:pt x="90450" y="72780"/>
                </a:lnTo>
                <a:lnTo>
                  <a:pt x="90480" y="72800"/>
                </a:lnTo>
                <a:lnTo>
                  <a:pt x="90480" y="72870"/>
                </a:lnTo>
                <a:lnTo>
                  <a:pt x="90450" y="73000"/>
                </a:lnTo>
                <a:close/>
                <a:moveTo>
                  <a:pt x="59610" y="72030"/>
                </a:moveTo>
                <a:lnTo>
                  <a:pt x="60430" y="72550"/>
                </a:lnTo>
                <a:lnTo>
                  <a:pt x="60590" y="72830"/>
                </a:lnTo>
                <a:lnTo>
                  <a:pt x="60590" y="72910"/>
                </a:lnTo>
                <a:lnTo>
                  <a:pt x="60330" y="72890"/>
                </a:lnTo>
                <a:lnTo>
                  <a:pt x="60170" y="72840"/>
                </a:lnTo>
                <a:lnTo>
                  <a:pt x="59890" y="72560"/>
                </a:lnTo>
                <a:lnTo>
                  <a:pt x="59720" y="72450"/>
                </a:lnTo>
                <a:lnTo>
                  <a:pt x="59560" y="72380"/>
                </a:lnTo>
                <a:lnTo>
                  <a:pt x="59420" y="72260"/>
                </a:lnTo>
                <a:lnTo>
                  <a:pt x="59330" y="72030"/>
                </a:lnTo>
                <a:lnTo>
                  <a:pt x="59540" y="72020"/>
                </a:lnTo>
                <a:lnTo>
                  <a:pt x="59610" y="72030"/>
                </a:lnTo>
                <a:close/>
                <a:moveTo>
                  <a:pt x="62470" y="71330"/>
                </a:moveTo>
                <a:lnTo>
                  <a:pt x="62870" y="71340"/>
                </a:lnTo>
                <a:lnTo>
                  <a:pt x="62840" y="71370"/>
                </a:lnTo>
                <a:lnTo>
                  <a:pt x="62840" y="71430"/>
                </a:lnTo>
                <a:lnTo>
                  <a:pt x="62850" y="71510"/>
                </a:lnTo>
                <a:lnTo>
                  <a:pt x="62290" y="72090"/>
                </a:lnTo>
                <a:lnTo>
                  <a:pt x="61920" y="72400"/>
                </a:lnTo>
                <a:lnTo>
                  <a:pt x="61650" y="72380"/>
                </a:lnTo>
                <a:lnTo>
                  <a:pt x="62040" y="71590"/>
                </a:lnTo>
                <a:lnTo>
                  <a:pt x="62160" y="71550"/>
                </a:lnTo>
                <a:lnTo>
                  <a:pt x="62360" y="71370"/>
                </a:lnTo>
                <a:lnTo>
                  <a:pt x="62470" y="71330"/>
                </a:lnTo>
                <a:close/>
                <a:moveTo>
                  <a:pt x="55560" y="70980"/>
                </a:moveTo>
                <a:lnTo>
                  <a:pt x="55960" y="70760"/>
                </a:lnTo>
                <a:lnTo>
                  <a:pt x="56170" y="70710"/>
                </a:lnTo>
                <a:lnTo>
                  <a:pt x="56300" y="70890"/>
                </a:lnTo>
                <a:lnTo>
                  <a:pt x="56270" y="71030"/>
                </a:lnTo>
                <a:lnTo>
                  <a:pt x="56300" y="71730"/>
                </a:lnTo>
                <a:lnTo>
                  <a:pt x="56210" y="71820"/>
                </a:lnTo>
                <a:lnTo>
                  <a:pt x="56010" y="71920"/>
                </a:lnTo>
                <a:lnTo>
                  <a:pt x="55670" y="72030"/>
                </a:lnTo>
                <a:lnTo>
                  <a:pt x="54430" y="72060"/>
                </a:lnTo>
                <a:lnTo>
                  <a:pt x="54050" y="72210"/>
                </a:lnTo>
                <a:lnTo>
                  <a:pt x="54010" y="72030"/>
                </a:lnTo>
                <a:lnTo>
                  <a:pt x="54090" y="71750"/>
                </a:lnTo>
                <a:lnTo>
                  <a:pt x="54050" y="71590"/>
                </a:lnTo>
                <a:lnTo>
                  <a:pt x="54090" y="71560"/>
                </a:lnTo>
                <a:lnTo>
                  <a:pt x="54140" y="71480"/>
                </a:lnTo>
                <a:lnTo>
                  <a:pt x="54190" y="71430"/>
                </a:lnTo>
                <a:lnTo>
                  <a:pt x="54090" y="71350"/>
                </a:lnTo>
                <a:lnTo>
                  <a:pt x="54050" y="71330"/>
                </a:lnTo>
                <a:lnTo>
                  <a:pt x="54150" y="71230"/>
                </a:lnTo>
                <a:lnTo>
                  <a:pt x="54230" y="71000"/>
                </a:lnTo>
                <a:lnTo>
                  <a:pt x="54330" y="70890"/>
                </a:lnTo>
                <a:lnTo>
                  <a:pt x="54380" y="70960"/>
                </a:lnTo>
                <a:lnTo>
                  <a:pt x="54440" y="71030"/>
                </a:lnTo>
                <a:lnTo>
                  <a:pt x="54520" y="71100"/>
                </a:lnTo>
                <a:lnTo>
                  <a:pt x="54610" y="71150"/>
                </a:lnTo>
                <a:lnTo>
                  <a:pt x="54750" y="71120"/>
                </a:lnTo>
                <a:lnTo>
                  <a:pt x="54870" y="71490"/>
                </a:lnTo>
                <a:lnTo>
                  <a:pt x="55070" y="71590"/>
                </a:lnTo>
                <a:lnTo>
                  <a:pt x="55420" y="71590"/>
                </a:lnTo>
                <a:lnTo>
                  <a:pt x="55530" y="71530"/>
                </a:lnTo>
                <a:lnTo>
                  <a:pt x="55500" y="71390"/>
                </a:lnTo>
                <a:lnTo>
                  <a:pt x="55410" y="71240"/>
                </a:lnTo>
                <a:lnTo>
                  <a:pt x="55320" y="71150"/>
                </a:lnTo>
                <a:lnTo>
                  <a:pt x="55180" y="71230"/>
                </a:lnTo>
                <a:lnTo>
                  <a:pt x="55080" y="71150"/>
                </a:lnTo>
                <a:lnTo>
                  <a:pt x="54990" y="71010"/>
                </a:lnTo>
                <a:lnTo>
                  <a:pt x="54890" y="70890"/>
                </a:lnTo>
                <a:lnTo>
                  <a:pt x="54890" y="70810"/>
                </a:lnTo>
                <a:lnTo>
                  <a:pt x="55010" y="70670"/>
                </a:lnTo>
                <a:lnTo>
                  <a:pt x="55140" y="70750"/>
                </a:lnTo>
                <a:lnTo>
                  <a:pt x="55320" y="70900"/>
                </a:lnTo>
                <a:lnTo>
                  <a:pt x="55560" y="70980"/>
                </a:lnTo>
                <a:close/>
                <a:moveTo>
                  <a:pt x="57290" y="70450"/>
                </a:moveTo>
                <a:lnTo>
                  <a:pt x="57430" y="70520"/>
                </a:lnTo>
                <a:lnTo>
                  <a:pt x="57530" y="70630"/>
                </a:lnTo>
                <a:lnTo>
                  <a:pt x="57550" y="70760"/>
                </a:lnTo>
                <a:lnTo>
                  <a:pt x="57460" y="70940"/>
                </a:lnTo>
                <a:lnTo>
                  <a:pt x="57310" y="70980"/>
                </a:lnTo>
                <a:lnTo>
                  <a:pt x="57160" y="70850"/>
                </a:lnTo>
                <a:lnTo>
                  <a:pt x="56940" y="70540"/>
                </a:lnTo>
                <a:lnTo>
                  <a:pt x="57080" y="70370"/>
                </a:lnTo>
                <a:lnTo>
                  <a:pt x="57250" y="70370"/>
                </a:lnTo>
                <a:lnTo>
                  <a:pt x="57300" y="70390"/>
                </a:lnTo>
                <a:lnTo>
                  <a:pt x="57290" y="70450"/>
                </a:lnTo>
                <a:close/>
                <a:moveTo>
                  <a:pt x="63770" y="71330"/>
                </a:moveTo>
                <a:lnTo>
                  <a:pt x="63790" y="71300"/>
                </a:lnTo>
                <a:lnTo>
                  <a:pt x="63800" y="71300"/>
                </a:lnTo>
                <a:lnTo>
                  <a:pt x="63810" y="71280"/>
                </a:lnTo>
                <a:lnTo>
                  <a:pt x="63840" y="71240"/>
                </a:lnTo>
                <a:lnTo>
                  <a:pt x="63750" y="71250"/>
                </a:lnTo>
                <a:lnTo>
                  <a:pt x="63550" y="71240"/>
                </a:lnTo>
                <a:lnTo>
                  <a:pt x="63600" y="71120"/>
                </a:lnTo>
                <a:lnTo>
                  <a:pt x="63660" y="70950"/>
                </a:lnTo>
                <a:lnTo>
                  <a:pt x="63690" y="70790"/>
                </a:lnTo>
                <a:lnTo>
                  <a:pt x="63660" y="70720"/>
                </a:lnTo>
                <a:lnTo>
                  <a:pt x="64120" y="70370"/>
                </a:lnTo>
                <a:lnTo>
                  <a:pt x="64250" y="70530"/>
                </a:lnTo>
                <a:lnTo>
                  <a:pt x="64420" y="70840"/>
                </a:lnTo>
                <a:lnTo>
                  <a:pt x="64540" y="70980"/>
                </a:lnTo>
                <a:lnTo>
                  <a:pt x="64720" y="71080"/>
                </a:lnTo>
                <a:lnTo>
                  <a:pt x="64910" y="71140"/>
                </a:lnTo>
                <a:lnTo>
                  <a:pt x="65070" y="71230"/>
                </a:lnTo>
                <a:lnTo>
                  <a:pt x="65170" y="71430"/>
                </a:lnTo>
                <a:lnTo>
                  <a:pt x="65040" y="71450"/>
                </a:lnTo>
                <a:lnTo>
                  <a:pt x="64970" y="71540"/>
                </a:lnTo>
                <a:lnTo>
                  <a:pt x="64960" y="71660"/>
                </a:lnTo>
                <a:lnTo>
                  <a:pt x="65020" y="71780"/>
                </a:lnTo>
                <a:lnTo>
                  <a:pt x="65020" y="71860"/>
                </a:lnTo>
                <a:lnTo>
                  <a:pt x="64800" y="72180"/>
                </a:lnTo>
                <a:lnTo>
                  <a:pt x="64430" y="71990"/>
                </a:lnTo>
                <a:lnTo>
                  <a:pt x="63770" y="71330"/>
                </a:lnTo>
                <a:close/>
                <a:moveTo>
                  <a:pt x="56940" y="69840"/>
                </a:moveTo>
                <a:lnTo>
                  <a:pt x="56940" y="69930"/>
                </a:lnTo>
                <a:lnTo>
                  <a:pt x="56860" y="70020"/>
                </a:lnTo>
                <a:lnTo>
                  <a:pt x="56570" y="70530"/>
                </a:lnTo>
                <a:lnTo>
                  <a:pt x="56400" y="70550"/>
                </a:lnTo>
                <a:lnTo>
                  <a:pt x="56230" y="70500"/>
                </a:lnTo>
                <a:lnTo>
                  <a:pt x="56160" y="70410"/>
                </a:lnTo>
                <a:lnTo>
                  <a:pt x="56130" y="70260"/>
                </a:lnTo>
                <a:lnTo>
                  <a:pt x="56070" y="70170"/>
                </a:lnTo>
                <a:lnTo>
                  <a:pt x="56040" y="70080"/>
                </a:lnTo>
                <a:lnTo>
                  <a:pt x="56090" y="69930"/>
                </a:lnTo>
                <a:lnTo>
                  <a:pt x="56180" y="69840"/>
                </a:lnTo>
                <a:lnTo>
                  <a:pt x="56310" y="69760"/>
                </a:lnTo>
                <a:lnTo>
                  <a:pt x="56460" y="69720"/>
                </a:lnTo>
                <a:lnTo>
                  <a:pt x="56580" y="69750"/>
                </a:lnTo>
                <a:lnTo>
                  <a:pt x="56650" y="69810"/>
                </a:lnTo>
                <a:lnTo>
                  <a:pt x="56710" y="69830"/>
                </a:lnTo>
                <a:lnTo>
                  <a:pt x="56770" y="69820"/>
                </a:lnTo>
                <a:lnTo>
                  <a:pt x="56860" y="69750"/>
                </a:lnTo>
                <a:lnTo>
                  <a:pt x="56880" y="69790"/>
                </a:lnTo>
                <a:lnTo>
                  <a:pt x="56880" y="69810"/>
                </a:lnTo>
                <a:lnTo>
                  <a:pt x="56880" y="69830"/>
                </a:lnTo>
                <a:lnTo>
                  <a:pt x="56940" y="69840"/>
                </a:lnTo>
                <a:close/>
                <a:moveTo>
                  <a:pt x="65310" y="69890"/>
                </a:moveTo>
                <a:lnTo>
                  <a:pt x="65380" y="69740"/>
                </a:lnTo>
                <a:lnTo>
                  <a:pt x="65550" y="69570"/>
                </a:lnTo>
                <a:lnTo>
                  <a:pt x="65800" y="69400"/>
                </a:lnTo>
                <a:lnTo>
                  <a:pt x="65880" y="69400"/>
                </a:lnTo>
                <a:lnTo>
                  <a:pt x="65800" y="69490"/>
                </a:lnTo>
                <a:lnTo>
                  <a:pt x="65860" y="69500"/>
                </a:lnTo>
                <a:lnTo>
                  <a:pt x="65880" y="69530"/>
                </a:lnTo>
                <a:lnTo>
                  <a:pt x="65870" y="69850"/>
                </a:lnTo>
                <a:lnTo>
                  <a:pt x="65670" y="69980"/>
                </a:lnTo>
                <a:lnTo>
                  <a:pt x="65430" y="70010"/>
                </a:lnTo>
                <a:lnTo>
                  <a:pt x="65310" y="69890"/>
                </a:lnTo>
                <a:close/>
                <a:moveTo>
                  <a:pt x="84400" y="68920"/>
                </a:moveTo>
                <a:lnTo>
                  <a:pt x="84510" y="69120"/>
                </a:lnTo>
                <a:lnTo>
                  <a:pt x="85020" y="69250"/>
                </a:lnTo>
                <a:lnTo>
                  <a:pt x="85170" y="69490"/>
                </a:lnTo>
                <a:lnTo>
                  <a:pt x="84840" y="69680"/>
                </a:lnTo>
                <a:lnTo>
                  <a:pt x="83710" y="70000"/>
                </a:lnTo>
                <a:lnTo>
                  <a:pt x="83470" y="70140"/>
                </a:lnTo>
                <a:lnTo>
                  <a:pt x="82850" y="70810"/>
                </a:lnTo>
                <a:lnTo>
                  <a:pt x="82630" y="70840"/>
                </a:lnTo>
                <a:lnTo>
                  <a:pt x="82370" y="70800"/>
                </a:lnTo>
                <a:lnTo>
                  <a:pt x="82130" y="70720"/>
                </a:lnTo>
                <a:lnTo>
                  <a:pt x="82000" y="70620"/>
                </a:lnTo>
                <a:lnTo>
                  <a:pt x="81430" y="70900"/>
                </a:lnTo>
                <a:lnTo>
                  <a:pt x="81260" y="71060"/>
                </a:lnTo>
                <a:lnTo>
                  <a:pt x="81370" y="71330"/>
                </a:lnTo>
                <a:lnTo>
                  <a:pt x="81220" y="71380"/>
                </a:lnTo>
                <a:lnTo>
                  <a:pt x="81160" y="71510"/>
                </a:lnTo>
                <a:lnTo>
                  <a:pt x="81170" y="71690"/>
                </a:lnTo>
                <a:lnTo>
                  <a:pt x="81230" y="71860"/>
                </a:lnTo>
                <a:lnTo>
                  <a:pt x="81050" y="71820"/>
                </a:lnTo>
                <a:lnTo>
                  <a:pt x="80870" y="71680"/>
                </a:lnTo>
                <a:lnTo>
                  <a:pt x="80720" y="71510"/>
                </a:lnTo>
                <a:lnTo>
                  <a:pt x="80670" y="71380"/>
                </a:lnTo>
                <a:lnTo>
                  <a:pt x="80690" y="70930"/>
                </a:lnTo>
                <a:lnTo>
                  <a:pt x="80750" y="70740"/>
                </a:lnTo>
                <a:lnTo>
                  <a:pt x="80870" y="70810"/>
                </a:lnTo>
                <a:lnTo>
                  <a:pt x="80920" y="70740"/>
                </a:lnTo>
                <a:lnTo>
                  <a:pt x="81040" y="70610"/>
                </a:lnTo>
                <a:lnTo>
                  <a:pt x="81090" y="70540"/>
                </a:lnTo>
                <a:lnTo>
                  <a:pt x="81140" y="70580"/>
                </a:lnTo>
                <a:lnTo>
                  <a:pt x="81370" y="70720"/>
                </a:lnTo>
                <a:lnTo>
                  <a:pt x="81510" y="70580"/>
                </a:lnTo>
                <a:lnTo>
                  <a:pt x="81590" y="70460"/>
                </a:lnTo>
                <a:lnTo>
                  <a:pt x="81730" y="70190"/>
                </a:lnTo>
                <a:lnTo>
                  <a:pt x="82080" y="69880"/>
                </a:lnTo>
                <a:lnTo>
                  <a:pt x="82140" y="69800"/>
                </a:lnTo>
                <a:lnTo>
                  <a:pt x="83200" y="69130"/>
                </a:lnTo>
                <a:lnTo>
                  <a:pt x="84240" y="68970"/>
                </a:lnTo>
                <a:lnTo>
                  <a:pt x="84400" y="68920"/>
                </a:lnTo>
                <a:close/>
                <a:moveTo>
                  <a:pt x="67220" y="69230"/>
                </a:moveTo>
                <a:lnTo>
                  <a:pt x="67280" y="69100"/>
                </a:lnTo>
                <a:lnTo>
                  <a:pt x="67380" y="69030"/>
                </a:lnTo>
                <a:lnTo>
                  <a:pt x="67510" y="68980"/>
                </a:lnTo>
                <a:lnTo>
                  <a:pt x="67640" y="68870"/>
                </a:lnTo>
                <a:lnTo>
                  <a:pt x="67740" y="68920"/>
                </a:lnTo>
                <a:lnTo>
                  <a:pt x="67990" y="69130"/>
                </a:lnTo>
                <a:lnTo>
                  <a:pt x="67890" y="69280"/>
                </a:lnTo>
                <a:lnTo>
                  <a:pt x="67690" y="69290"/>
                </a:lnTo>
                <a:lnTo>
                  <a:pt x="67450" y="69240"/>
                </a:lnTo>
                <a:lnTo>
                  <a:pt x="67220" y="69230"/>
                </a:lnTo>
                <a:close/>
                <a:moveTo>
                  <a:pt x="71300" y="68520"/>
                </a:moveTo>
                <a:lnTo>
                  <a:pt x="71430" y="68700"/>
                </a:lnTo>
                <a:lnTo>
                  <a:pt x="71600" y="68850"/>
                </a:lnTo>
                <a:lnTo>
                  <a:pt x="71790" y="68970"/>
                </a:lnTo>
                <a:lnTo>
                  <a:pt x="72000" y="69040"/>
                </a:lnTo>
                <a:lnTo>
                  <a:pt x="72010" y="69100"/>
                </a:lnTo>
                <a:lnTo>
                  <a:pt x="71990" y="69120"/>
                </a:lnTo>
                <a:lnTo>
                  <a:pt x="71960" y="69120"/>
                </a:lnTo>
                <a:lnTo>
                  <a:pt x="71930" y="69130"/>
                </a:lnTo>
                <a:lnTo>
                  <a:pt x="71750" y="69060"/>
                </a:lnTo>
                <a:lnTo>
                  <a:pt x="71570" y="69100"/>
                </a:lnTo>
                <a:lnTo>
                  <a:pt x="71400" y="69150"/>
                </a:lnTo>
                <a:lnTo>
                  <a:pt x="71300" y="69130"/>
                </a:lnTo>
                <a:lnTo>
                  <a:pt x="71140" y="69290"/>
                </a:lnTo>
                <a:lnTo>
                  <a:pt x="70710" y="69610"/>
                </a:lnTo>
                <a:lnTo>
                  <a:pt x="70560" y="69670"/>
                </a:lnTo>
                <a:lnTo>
                  <a:pt x="70430" y="69780"/>
                </a:lnTo>
                <a:lnTo>
                  <a:pt x="70140" y="70260"/>
                </a:lnTo>
                <a:lnTo>
                  <a:pt x="70000" y="70370"/>
                </a:lnTo>
                <a:lnTo>
                  <a:pt x="69170" y="70650"/>
                </a:lnTo>
                <a:lnTo>
                  <a:pt x="68730" y="70690"/>
                </a:lnTo>
                <a:lnTo>
                  <a:pt x="68560" y="70370"/>
                </a:lnTo>
                <a:lnTo>
                  <a:pt x="68700" y="70450"/>
                </a:lnTo>
                <a:lnTo>
                  <a:pt x="68780" y="70310"/>
                </a:lnTo>
                <a:lnTo>
                  <a:pt x="68920" y="70210"/>
                </a:lnTo>
                <a:lnTo>
                  <a:pt x="69070" y="70180"/>
                </a:lnTo>
                <a:lnTo>
                  <a:pt x="69190" y="70280"/>
                </a:lnTo>
                <a:lnTo>
                  <a:pt x="69260" y="70280"/>
                </a:lnTo>
                <a:lnTo>
                  <a:pt x="69330" y="70210"/>
                </a:lnTo>
                <a:lnTo>
                  <a:pt x="69420" y="70190"/>
                </a:lnTo>
                <a:lnTo>
                  <a:pt x="69650" y="70190"/>
                </a:lnTo>
                <a:lnTo>
                  <a:pt x="69690" y="70150"/>
                </a:lnTo>
                <a:lnTo>
                  <a:pt x="69830" y="69840"/>
                </a:lnTo>
                <a:lnTo>
                  <a:pt x="69710" y="69900"/>
                </a:lnTo>
                <a:lnTo>
                  <a:pt x="69650" y="69830"/>
                </a:lnTo>
                <a:lnTo>
                  <a:pt x="69630" y="69720"/>
                </a:lnTo>
                <a:lnTo>
                  <a:pt x="69650" y="69670"/>
                </a:lnTo>
                <a:lnTo>
                  <a:pt x="69760" y="69650"/>
                </a:lnTo>
                <a:lnTo>
                  <a:pt x="70950" y="69040"/>
                </a:lnTo>
                <a:lnTo>
                  <a:pt x="70950" y="68960"/>
                </a:lnTo>
                <a:lnTo>
                  <a:pt x="70890" y="68930"/>
                </a:lnTo>
                <a:lnTo>
                  <a:pt x="70850" y="68910"/>
                </a:lnTo>
                <a:lnTo>
                  <a:pt x="70810" y="68880"/>
                </a:lnTo>
                <a:lnTo>
                  <a:pt x="70730" y="68870"/>
                </a:lnTo>
                <a:lnTo>
                  <a:pt x="70730" y="68780"/>
                </a:lnTo>
                <a:lnTo>
                  <a:pt x="71020" y="68700"/>
                </a:lnTo>
                <a:lnTo>
                  <a:pt x="71140" y="68620"/>
                </a:lnTo>
                <a:lnTo>
                  <a:pt x="71220" y="68520"/>
                </a:lnTo>
                <a:lnTo>
                  <a:pt x="71300" y="68520"/>
                </a:lnTo>
                <a:close/>
                <a:moveTo>
                  <a:pt x="61800" y="68340"/>
                </a:moveTo>
                <a:lnTo>
                  <a:pt x="61650" y="68310"/>
                </a:lnTo>
                <a:lnTo>
                  <a:pt x="61450" y="68130"/>
                </a:lnTo>
                <a:lnTo>
                  <a:pt x="61280" y="67870"/>
                </a:lnTo>
                <a:lnTo>
                  <a:pt x="61230" y="67630"/>
                </a:lnTo>
                <a:lnTo>
                  <a:pt x="61330" y="67450"/>
                </a:lnTo>
                <a:lnTo>
                  <a:pt x="61510" y="67290"/>
                </a:lnTo>
                <a:lnTo>
                  <a:pt x="61710" y="67190"/>
                </a:lnTo>
                <a:lnTo>
                  <a:pt x="61870" y="67190"/>
                </a:lnTo>
                <a:lnTo>
                  <a:pt x="61680" y="67870"/>
                </a:lnTo>
                <a:lnTo>
                  <a:pt x="61580" y="68080"/>
                </a:lnTo>
                <a:lnTo>
                  <a:pt x="61640" y="68140"/>
                </a:lnTo>
                <a:lnTo>
                  <a:pt x="61700" y="68200"/>
                </a:lnTo>
                <a:lnTo>
                  <a:pt x="61800" y="68340"/>
                </a:lnTo>
                <a:close/>
                <a:moveTo>
                  <a:pt x="57920" y="67280"/>
                </a:moveTo>
                <a:lnTo>
                  <a:pt x="58050" y="67470"/>
                </a:lnTo>
                <a:lnTo>
                  <a:pt x="58410" y="67920"/>
                </a:lnTo>
                <a:lnTo>
                  <a:pt x="58540" y="68290"/>
                </a:lnTo>
                <a:lnTo>
                  <a:pt x="58560" y="68390"/>
                </a:lnTo>
                <a:lnTo>
                  <a:pt x="58520" y="68440"/>
                </a:lnTo>
                <a:lnTo>
                  <a:pt x="58380" y="68510"/>
                </a:lnTo>
                <a:lnTo>
                  <a:pt x="58350" y="68560"/>
                </a:lnTo>
                <a:lnTo>
                  <a:pt x="57990" y="68960"/>
                </a:lnTo>
                <a:lnTo>
                  <a:pt x="57840" y="68720"/>
                </a:lnTo>
                <a:lnTo>
                  <a:pt x="57660" y="68360"/>
                </a:lnTo>
                <a:lnTo>
                  <a:pt x="57560" y="68010"/>
                </a:lnTo>
                <a:lnTo>
                  <a:pt x="57640" y="67820"/>
                </a:lnTo>
                <a:lnTo>
                  <a:pt x="57640" y="67730"/>
                </a:lnTo>
                <a:lnTo>
                  <a:pt x="57530" y="67640"/>
                </a:lnTo>
                <a:lnTo>
                  <a:pt x="57410" y="67420"/>
                </a:lnTo>
                <a:lnTo>
                  <a:pt x="57290" y="67380"/>
                </a:lnTo>
                <a:lnTo>
                  <a:pt x="57290" y="67310"/>
                </a:lnTo>
                <a:lnTo>
                  <a:pt x="57300" y="67270"/>
                </a:lnTo>
                <a:lnTo>
                  <a:pt x="57360" y="67190"/>
                </a:lnTo>
                <a:lnTo>
                  <a:pt x="57320" y="67180"/>
                </a:lnTo>
                <a:lnTo>
                  <a:pt x="57300" y="67180"/>
                </a:lnTo>
                <a:lnTo>
                  <a:pt x="57290" y="67160"/>
                </a:lnTo>
                <a:lnTo>
                  <a:pt x="57290" y="67100"/>
                </a:lnTo>
                <a:lnTo>
                  <a:pt x="57430" y="67100"/>
                </a:lnTo>
                <a:lnTo>
                  <a:pt x="57670" y="67310"/>
                </a:lnTo>
                <a:lnTo>
                  <a:pt x="57770" y="67360"/>
                </a:lnTo>
                <a:lnTo>
                  <a:pt x="57850" y="67280"/>
                </a:lnTo>
                <a:lnTo>
                  <a:pt x="57920" y="67280"/>
                </a:lnTo>
                <a:close/>
                <a:moveTo>
                  <a:pt x="80600" y="68430"/>
                </a:moveTo>
                <a:lnTo>
                  <a:pt x="80690" y="68260"/>
                </a:lnTo>
                <a:lnTo>
                  <a:pt x="80740" y="68210"/>
                </a:lnTo>
                <a:lnTo>
                  <a:pt x="80810" y="68160"/>
                </a:lnTo>
                <a:lnTo>
                  <a:pt x="80740" y="67970"/>
                </a:lnTo>
                <a:lnTo>
                  <a:pt x="80790" y="67810"/>
                </a:lnTo>
                <a:lnTo>
                  <a:pt x="80880" y="67670"/>
                </a:lnTo>
                <a:lnTo>
                  <a:pt x="80950" y="67550"/>
                </a:lnTo>
                <a:lnTo>
                  <a:pt x="80970" y="67520"/>
                </a:lnTo>
                <a:lnTo>
                  <a:pt x="81010" y="67460"/>
                </a:lnTo>
                <a:lnTo>
                  <a:pt x="81040" y="67370"/>
                </a:lnTo>
                <a:lnTo>
                  <a:pt x="81020" y="67280"/>
                </a:lnTo>
                <a:lnTo>
                  <a:pt x="80930" y="67210"/>
                </a:lnTo>
                <a:lnTo>
                  <a:pt x="80850" y="67220"/>
                </a:lnTo>
                <a:lnTo>
                  <a:pt x="80780" y="67260"/>
                </a:lnTo>
                <a:lnTo>
                  <a:pt x="80740" y="67280"/>
                </a:lnTo>
                <a:lnTo>
                  <a:pt x="80660" y="67200"/>
                </a:lnTo>
                <a:lnTo>
                  <a:pt x="80610" y="67130"/>
                </a:lnTo>
                <a:lnTo>
                  <a:pt x="80520" y="66930"/>
                </a:lnTo>
                <a:lnTo>
                  <a:pt x="80440" y="66850"/>
                </a:lnTo>
                <a:lnTo>
                  <a:pt x="80370" y="66820"/>
                </a:lnTo>
                <a:lnTo>
                  <a:pt x="80340" y="66760"/>
                </a:lnTo>
                <a:lnTo>
                  <a:pt x="80380" y="66580"/>
                </a:lnTo>
                <a:lnTo>
                  <a:pt x="80500" y="66740"/>
                </a:lnTo>
                <a:lnTo>
                  <a:pt x="81370" y="67100"/>
                </a:lnTo>
                <a:lnTo>
                  <a:pt x="81370" y="67190"/>
                </a:lnTo>
                <a:lnTo>
                  <a:pt x="81230" y="67190"/>
                </a:lnTo>
                <a:lnTo>
                  <a:pt x="81330" y="67360"/>
                </a:lnTo>
                <a:lnTo>
                  <a:pt x="81460" y="67440"/>
                </a:lnTo>
                <a:lnTo>
                  <a:pt x="81570" y="67520"/>
                </a:lnTo>
                <a:lnTo>
                  <a:pt x="81590" y="67730"/>
                </a:lnTo>
                <a:lnTo>
                  <a:pt x="81670" y="67620"/>
                </a:lnTo>
                <a:lnTo>
                  <a:pt x="81760" y="67570"/>
                </a:lnTo>
                <a:lnTo>
                  <a:pt x="81850" y="67570"/>
                </a:lnTo>
                <a:lnTo>
                  <a:pt x="81940" y="67630"/>
                </a:lnTo>
                <a:lnTo>
                  <a:pt x="81970" y="67780"/>
                </a:lnTo>
                <a:lnTo>
                  <a:pt x="81890" y="68010"/>
                </a:lnTo>
                <a:lnTo>
                  <a:pt x="81940" y="68160"/>
                </a:lnTo>
                <a:lnTo>
                  <a:pt x="81890" y="68250"/>
                </a:lnTo>
                <a:lnTo>
                  <a:pt x="81870" y="68280"/>
                </a:lnTo>
                <a:lnTo>
                  <a:pt x="81860" y="68340"/>
                </a:lnTo>
                <a:lnTo>
                  <a:pt x="81940" y="68340"/>
                </a:lnTo>
                <a:lnTo>
                  <a:pt x="81940" y="68250"/>
                </a:lnTo>
                <a:lnTo>
                  <a:pt x="82000" y="68250"/>
                </a:lnTo>
                <a:lnTo>
                  <a:pt x="81930" y="68440"/>
                </a:lnTo>
                <a:lnTo>
                  <a:pt x="81760" y="68440"/>
                </a:lnTo>
                <a:lnTo>
                  <a:pt x="81440" y="68340"/>
                </a:lnTo>
                <a:lnTo>
                  <a:pt x="81390" y="68420"/>
                </a:lnTo>
                <a:lnTo>
                  <a:pt x="81370" y="68530"/>
                </a:lnTo>
                <a:lnTo>
                  <a:pt x="81340" y="68640"/>
                </a:lnTo>
                <a:lnTo>
                  <a:pt x="81270" y="68690"/>
                </a:lnTo>
                <a:lnTo>
                  <a:pt x="81170" y="68660"/>
                </a:lnTo>
                <a:lnTo>
                  <a:pt x="81090" y="68620"/>
                </a:lnTo>
                <a:lnTo>
                  <a:pt x="81020" y="68610"/>
                </a:lnTo>
                <a:lnTo>
                  <a:pt x="80950" y="68690"/>
                </a:lnTo>
                <a:lnTo>
                  <a:pt x="80870" y="68570"/>
                </a:lnTo>
                <a:lnTo>
                  <a:pt x="80790" y="68470"/>
                </a:lnTo>
                <a:lnTo>
                  <a:pt x="80700" y="68410"/>
                </a:lnTo>
                <a:lnTo>
                  <a:pt x="80600" y="68430"/>
                </a:lnTo>
                <a:close/>
                <a:moveTo>
                  <a:pt x="69260" y="66400"/>
                </a:moveTo>
                <a:lnTo>
                  <a:pt x="69240" y="66460"/>
                </a:lnTo>
                <a:lnTo>
                  <a:pt x="69230" y="66470"/>
                </a:lnTo>
                <a:lnTo>
                  <a:pt x="69190" y="66500"/>
                </a:lnTo>
                <a:lnTo>
                  <a:pt x="68980" y="66140"/>
                </a:lnTo>
                <a:lnTo>
                  <a:pt x="69160" y="66150"/>
                </a:lnTo>
                <a:lnTo>
                  <a:pt x="69280" y="66100"/>
                </a:lnTo>
                <a:lnTo>
                  <a:pt x="69540" y="65960"/>
                </a:lnTo>
                <a:lnTo>
                  <a:pt x="69510" y="66060"/>
                </a:lnTo>
                <a:lnTo>
                  <a:pt x="69470" y="66140"/>
                </a:lnTo>
                <a:lnTo>
                  <a:pt x="69560" y="66270"/>
                </a:lnTo>
                <a:lnTo>
                  <a:pt x="69610" y="66310"/>
                </a:lnTo>
                <a:lnTo>
                  <a:pt x="69560" y="66410"/>
                </a:lnTo>
                <a:lnTo>
                  <a:pt x="69480" y="66480"/>
                </a:lnTo>
                <a:lnTo>
                  <a:pt x="69380" y="66490"/>
                </a:lnTo>
                <a:lnTo>
                  <a:pt x="69260" y="66400"/>
                </a:lnTo>
                <a:close/>
                <a:moveTo>
                  <a:pt x="63840" y="67100"/>
                </a:moveTo>
                <a:lnTo>
                  <a:pt x="63720" y="67140"/>
                </a:lnTo>
                <a:lnTo>
                  <a:pt x="63660" y="67220"/>
                </a:lnTo>
                <a:lnTo>
                  <a:pt x="63620" y="67330"/>
                </a:lnTo>
                <a:lnTo>
                  <a:pt x="63550" y="67460"/>
                </a:lnTo>
                <a:lnTo>
                  <a:pt x="63480" y="67540"/>
                </a:lnTo>
                <a:lnTo>
                  <a:pt x="63350" y="67670"/>
                </a:lnTo>
                <a:lnTo>
                  <a:pt x="63060" y="67870"/>
                </a:lnTo>
                <a:lnTo>
                  <a:pt x="62900" y="67920"/>
                </a:lnTo>
                <a:lnTo>
                  <a:pt x="62530" y="67900"/>
                </a:lnTo>
                <a:lnTo>
                  <a:pt x="62430" y="67860"/>
                </a:lnTo>
                <a:lnTo>
                  <a:pt x="62220" y="67670"/>
                </a:lnTo>
                <a:lnTo>
                  <a:pt x="62110" y="67630"/>
                </a:lnTo>
                <a:lnTo>
                  <a:pt x="62020" y="67570"/>
                </a:lnTo>
                <a:lnTo>
                  <a:pt x="62020" y="67420"/>
                </a:lnTo>
                <a:lnTo>
                  <a:pt x="62120" y="66930"/>
                </a:lnTo>
                <a:lnTo>
                  <a:pt x="62250" y="66770"/>
                </a:lnTo>
                <a:lnTo>
                  <a:pt x="62570" y="66580"/>
                </a:lnTo>
                <a:lnTo>
                  <a:pt x="62500" y="66530"/>
                </a:lnTo>
                <a:lnTo>
                  <a:pt x="62430" y="66510"/>
                </a:lnTo>
                <a:lnTo>
                  <a:pt x="62360" y="66520"/>
                </a:lnTo>
                <a:lnTo>
                  <a:pt x="62500" y="66310"/>
                </a:lnTo>
                <a:lnTo>
                  <a:pt x="62800" y="66070"/>
                </a:lnTo>
                <a:lnTo>
                  <a:pt x="63120" y="65880"/>
                </a:lnTo>
                <a:lnTo>
                  <a:pt x="63420" y="65780"/>
                </a:lnTo>
                <a:lnTo>
                  <a:pt x="63260" y="66000"/>
                </a:lnTo>
                <a:lnTo>
                  <a:pt x="63350" y="66090"/>
                </a:lnTo>
                <a:lnTo>
                  <a:pt x="63630" y="66140"/>
                </a:lnTo>
                <a:lnTo>
                  <a:pt x="63770" y="65960"/>
                </a:lnTo>
                <a:lnTo>
                  <a:pt x="63740" y="65910"/>
                </a:lnTo>
                <a:lnTo>
                  <a:pt x="63700" y="65780"/>
                </a:lnTo>
                <a:lnTo>
                  <a:pt x="63840" y="65770"/>
                </a:lnTo>
                <a:lnTo>
                  <a:pt x="63980" y="65780"/>
                </a:lnTo>
                <a:lnTo>
                  <a:pt x="63960" y="65880"/>
                </a:lnTo>
                <a:lnTo>
                  <a:pt x="63920" y="65970"/>
                </a:lnTo>
                <a:lnTo>
                  <a:pt x="63880" y="66070"/>
                </a:lnTo>
                <a:lnTo>
                  <a:pt x="63840" y="66140"/>
                </a:lnTo>
                <a:lnTo>
                  <a:pt x="63660" y="66580"/>
                </a:lnTo>
                <a:lnTo>
                  <a:pt x="63660" y="66760"/>
                </a:lnTo>
                <a:lnTo>
                  <a:pt x="63840" y="66840"/>
                </a:lnTo>
                <a:lnTo>
                  <a:pt x="63840" y="66930"/>
                </a:lnTo>
                <a:lnTo>
                  <a:pt x="63700" y="66930"/>
                </a:lnTo>
                <a:lnTo>
                  <a:pt x="63700" y="67020"/>
                </a:lnTo>
                <a:lnTo>
                  <a:pt x="63840" y="67020"/>
                </a:lnTo>
                <a:lnTo>
                  <a:pt x="63840" y="67100"/>
                </a:lnTo>
                <a:close/>
                <a:moveTo>
                  <a:pt x="66370" y="65200"/>
                </a:moveTo>
                <a:lnTo>
                  <a:pt x="66450" y="65150"/>
                </a:lnTo>
                <a:lnTo>
                  <a:pt x="66620" y="65240"/>
                </a:lnTo>
                <a:lnTo>
                  <a:pt x="66870" y="65430"/>
                </a:lnTo>
                <a:lnTo>
                  <a:pt x="66990" y="65660"/>
                </a:lnTo>
                <a:lnTo>
                  <a:pt x="67050" y="65900"/>
                </a:lnTo>
                <a:lnTo>
                  <a:pt x="67080" y="66450"/>
                </a:lnTo>
                <a:lnTo>
                  <a:pt x="67050" y="66690"/>
                </a:lnTo>
                <a:lnTo>
                  <a:pt x="66950" y="67220"/>
                </a:lnTo>
                <a:lnTo>
                  <a:pt x="66930" y="67500"/>
                </a:lnTo>
                <a:lnTo>
                  <a:pt x="66640" y="68130"/>
                </a:lnTo>
                <a:lnTo>
                  <a:pt x="66590" y="68180"/>
                </a:lnTo>
                <a:lnTo>
                  <a:pt x="66510" y="68190"/>
                </a:lnTo>
                <a:lnTo>
                  <a:pt x="66370" y="68250"/>
                </a:lnTo>
                <a:lnTo>
                  <a:pt x="66010" y="68610"/>
                </a:lnTo>
                <a:lnTo>
                  <a:pt x="65890" y="68650"/>
                </a:lnTo>
                <a:lnTo>
                  <a:pt x="65700" y="68700"/>
                </a:lnTo>
                <a:lnTo>
                  <a:pt x="65580" y="68780"/>
                </a:lnTo>
                <a:lnTo>
                  <a:pt x="65560" y="68700"/>
                </a:lnTo>
                <a:lnTo>
                  <a:pt x="65520" y="68680"/>
                </a:lnTo>
                <a:lnTo>
                  <a:pt x="65450" y="68610"/>
                </a:lnTo>
                <a:lnTo>
                  <a:pt x="65410" y="68510"/>
                </a:lnTo>
                <a:lnTo>
                  <a:pt x="65340" y="68260"/>
                </a:lnTo>
                <a:lnTo>
                  <a:pt x="65310" y="68160"/>
                </a:lnTo>
                <a:lnTo>
                  <a:pt x="65240" y="68080"/>
                </a:lnTo>
                <a:lnTo>
                  <a:pt x="64960" y="67900"/>
                </a:lnTo>
                <a:lnTo>
                  <a:pt x="65000" y="67830"/>
                </a:lnTo>
                <a:lnTo>
                  <a:pt x="65010" y="67760"/>
                </a:lnTo>
                <a:lnTo>
                  <a:pt x="64980" y="67680"/>
                </a:lnTo>
                <a:lnTo>
                  <a:pt x="64920" y="67590"/>
                </a:lnTo>
                <a:lnTo>
                  <a:pt x="64870" y="67490"/>
                </a:lnTo>
                <a:lnTo>
                  <a:pt x="64860" y="67390"/>
                </a:lnTo>
                <a:lnTo>
                  <a:pt x="64880" y="67310"/>
                </a:lnTo>
                <a:lnTo>
                  <a:pt x="64890" y="67280"/>
                </a:lnTo>
                <a:lnTo>
                  <a:pt x="64730" y="66970"/>
                </a:lnTo>
                <a:lnTo>
                  <a:pt x="64610" y="66810"/>
                </a:lnTo>
                <a:lnTo>
                  <a:pt x="64470" y="66750"/>
                </a:lnTo>
                <a:lnTo>
                  <a:pt x="64470" y="66660"/>
                </a:lnTo>
                <a:lnTo>
                  <a:pt x="64530" y="66610"/>
                </a:lnTo>
                <a:lnTo>
                  <a:pt x="64580" y="66590"/>
                </a:lnTo>
                <a:lnTo>
                  <a:pt x="64630" y="66600"/>
                </a:lnTo>
                <a:lnTo>
                  <a:pt x="64680" y="66660"/>
                </a:lnTo>
                <a:lnTo>
                  <a:pt x="64780" y="66590"/>
                </a:lnTo>
                <a:lnTo>
                  <a:pt x="65170" y="66140"/>
                </a:lnTo>
                <a:lnTo>
                  <a:pt x="65840" y="65650"/>
                </a:lnTo>
                <a:lnTo>
                  <a:pt x="65900" y="65570"/>
                </a:lnTo>
                <a:lnTo>
                  <a:pt x="66050" y="65300"/>
                </a:lnTo>
                <a:lnTo>
                  <a:pt x="66120" y="65260"/>
                </a:lnTo>
                <a:lnTo>
                  <a:pt x="66330" y="65240"/>
                </a:lnTo>
                <a:lnTo>
                  <a:pt x="66370" y="65200"/>
                </a:lnTo>
                <a:close/>
                <a:moveTo>
                  <a:pt x="55250" y="65430"/>
                </a:moveTo>
                <a:lnTo>
                  <a:pt x="55170" y="65340"/>
                </a:lnTo>
                <a:lnTo>
                  <a:pt x="55500" y="65130"/>
                </a:lnTo>
                <a:lnTo>
                  <a:pt x="55680" y="65080"/>
                </a:lnTo>
                <a:lnTo>
                  <a:pt x="55810" y="65160"/>
                </a:lnTo>
                <a:lnTo>
                  <a:pt x="55880" y="65160"/>
                </a:lnTo>
                <a:lnTo>
                  <a:pt x="55930" y="65090"/>
                </a:lnTo>
                <a:lnTo>
                  <a:pt x="55980" y="65080"/>
                </a:lnTo>
                <a:lnTo>
                  <a:pt x="56040" y="65110"/>
                </a:lnTo>
                <a:lnTo>
                  <a:pt x="56090" y="65160"/>
                </a:lnTo>
                <a:lnTo>
                  <a:pt x="56150" y="65340"/>
                </a:lnTo>
                <a:lnTo>
                  <a:pt x="56180" y="65570"/>
                </a:lnTo>
                <a:lnTo>
                  <a:pt x="56180" y="65820"/>
                </a:lnTo>
                <a:lnTo>
                  <a:pt x="56160" y="66060"/>
                </a:lnTo>
                <a:lnTo>
                  <a:pt x="56090" y="65870"/>
                </a:lnTo>
                <a:lnTo>
                  <a:pt x="56020" y="65870"/>
                </a:lnTo>
                <a:lnTo>
                  <a:pt x="56020" y="66030"/>
                </a:lnTo>
                <a:lnTo>
                  <a:pt x="55980" y="66150"/>
                </a:lnTo>
                <a:lnTo>
                  <a:pt x="55910" y="66240"/>
                </a:lnTo>
                <a:lnTo>
                  <a:pt x="55810" y="66310"/>
                </a:lnTo>
                <a:lnTo>
                  <a:pt x="55780" y="66280"/>
                </a:lnTo>
                <a:lnTo>
                  <a:pt x="55780" y="66260"/>
                </a:lnTo>
                <a:lnTo>
                  <a:pt x="55770" y="66250"/>
                </a:lnTo>
                <a:lnTo>
                  <a:pt x="55740" y="66220"/>
                </a:lnTo>
                <a:lnTo>
                  <a:pt x="55730" y="66160"/>
                </a:lnTo>
                <a:lnTo>
                  <a:pt x="55750" y="66150"/>
                </a:lnTo>
                <a:lnTo>
                  <a:pt x="55780" y="66150"/>
                </a:lnTo>
                <a:lnTo>
                  <a:pt x="55810" y="66140"/>
                </a:lnTo>
                <a:lnTo>
                  <a:pt x="55720" y="66080"/>
                </a:lnTo>
                <a:lnTo>
                  <a:pt x="55630" y="66060"/>
                </a:lnTo>
                <a:lnTo>
                  <a:pt x="55540" y="66080"/>
                </a:lnTo>
                <a:lnTo>
                  <a:pt x="55460" y="66140"/>
                </a:lnTo>
                <a:lnTo>
                  <a:pt x="55440" y="66010"/>
                </a:lnTo>
                <a:lnTo>
                  <a:pt x="55410" y="65970"/>
                </a:lnTo>
                <a:lnTo>
                  <a:pt x="55370" y="65980"/>
                </a:lnTo>
                <a:lnTo>
                  <a:pt x="55320" y="66060"/>
                </a:lnTo>
                <a:lnTo>
                  <a:pt x="55230" y="66000"/>
                </a:lnTo>
                <a:lnTo>
                  <a:pt x="55150" y="66000"/>
                </a:lnTo>
                <a:lnTo>
                  <a:pt x="55090" y="66050"/>
                </a:lnTo>
                <a:lnTo>
                  <a:pt x="55030" y="66140"/>
                </a:lnTo>
                <a:lnTo>
                  <a:pt x="54990" y="65990"/>
                </a:lnTo>
                <a:lnTo>
                  <a:pt x="55020" y="65950"/>
                </a:lnTo>
                <a:lnTo>
                  <a:pt x="55110" y="65870"/>
                </a:lnTo>
                <a:lnTo>
                  <a:pt x="55040" y="65800"/>
                </a:lnTo>
                <a:lnTo>
                  <a:pt x="55030" y="65740"/>
                </a:lnTo>
                <a:lnTo>
                  <a:pt x="55080" y="65680"/>
                </a:lnTo>
                <a:lnTo>
                  <a:pt x="55170" y="65610"/>
                </a:lnTo>
                <a:lnTo>
                  <a:pt x="55130" y="65510"/>
                </a:lnTo>
                <a:lnTo>
                  <a:pt x="55150" y="65470"/>
                </a:lnTo>
                <a:lnTo>
                  <a:pt x="55250" y="65430"/>
                </a:lnTo>
                <a:close/>
                <a:moveTo>
                  <a:pt x="54470" y="62420"/>
                </a:moveTo>
                <a:lnTo>
                  <a:pt x="54540" y="62080"/>
                </a:lnTo>
                <a:lnTo>
                  <a:pt x="54750" y="61840"/>
                </a:lnTo>
                <a:lnTo>
                  <a:pt x="55000" y="61650"/>
                </a:lnTo>
                <a:lnTo>
                  <a:pt x="55170" y="61450"/>
                </a:lnTo>
                <a:lnTo>
                  <a:pt x="55250" y="61450"/>
                </a:lnTo>
                <a:lnTo>
                  <a:pt x="55250" y="61630"/>
                </a:lnTo>
                <a:lnTo>
                  <a:pt x="55220" y="61730"/>
                </a:lnTo>
                <a:lnTo>
                  <a:pt x="55150" y="61920"/>
                </a:lnTo>
                <a:lnTo>
                  <a:pt x="55110" y="61980"/>
                </a:lnTo>
                <a:lnTo>
                  <a:pt x="55510" y="62220"/>
                </a:lnTo>
                <a:lnTo>
                  <a:pt x="55650" y="62410"/>
                </a:lnTo>
                <a:lnTo>
                  <a:pt x="55600" y="62690"/>
                </a:lnTo>
                <a:lnTo>
                  <a:pt x="55450" y="62640"/>
                </a:lnTo>
                <a:lnTo>
                  <a:pt x="55340" y="62790"/>
                </a:lnTo>
                <a:lnTo>
                  <a:pt x="55270" y="63020"/>
                </a:lnTo>
                <a:lnTo>
                  <a:pt x="55250" y="63220"/>
                </a:lnTo>
                <a:lnTo>
                  <a:pt x="55100" y="63360"/>
                </a:lnTo>
                <a:lnTo>
                  <a:pt x="54920" y="63560"/>
                </a:lnTo>
                <a:lnTo>
                  <a:pt x="54680" y="63690"/>
                </a:lnTo>
                <a:lnTo>
                  <a:pt x="54470" y="63740"/>
                </a:lnTo>
                <a:lnTo>
                  <a:pt x="54560" y="63280"/>
                </a:lnTo>
                <a:lnTo>
                  <a:pt x="54650" y="63080"/>
                </a:lnTo>
                <a:lnTo>
                  <a:pt x="54820" y="62950"/>
                </a:lnTo>
                <a:lnTo>
                  <a:pt x="54820" y="62870"/>
                </a:lnTo>
                <a:lnTo>
                  <a:pt x="54770" y="62840"/>
                </a:lnTo>
                <a:lnTo>
                  <a:pt x="54730" y="62800"/>
                </a:lnTo>
                <a:lnTo>
                  <a:pt x="54680" y="62770"/>
                </a:lnTo>
                <a:lnTo>
                  <a:pt x="54680" y="62690"/>
                </a:lnTo>
                <a:lnTo>
                  <a:pt x="54760" y="62550"/>
                </a:lnTo>
                <a:lnTo>
                  <a:pt x="54740" y="62420"/>
                </a:lnTo>
                <a:lnTo>
                  <a:pt x="54640" y="62360"/>
                </a:lnTo>
                <a:lnTo>
                  <a:pt x="54470" y="62420"/>
                </a:lnTo>
                <a:close/>
                <a:moveTo>
                  <a:pt x="65020" y="62340"/>
                </a:moveTo>
                <a:lnTo>
                  <a:pt x="64890" y="62320"/>
                </a:lnTo>
                <a:lnTo>
                  <a:pt x="64120" y="62420"/>
                </a:lnTo>
                <a:lnTo>
                  <a:pt x="64140" y="62320"/>
                </a:lnTo>
                <a:lnTo>
                  <a:pt x="64140" y="62280"/>
                </a:lnTo>
                <a:lnTo>
                  <a:pt x="64120" y="62260"/>
                </a:lnTo>
                <a:lnTo>
                  <a:pt x="64120" y="62200"/>
                </a:lnTo>
                <a:lnTo>
                  <a:pt x="64140" y="62100"/>
                </a:lnTo>
                <a:lnTo>
                  <a:pt x="64190" y="62080"/>
                </a:lnTo>
                <a:lnTo>
                  <a:pt x="64240" y="62080"/>
                </a:lnTo>
                <a:lnTo>
                  <a:pt x="64260" y="62070"/>
                </a:lnTo>
                <a:lnTo>
                  <a:pt x="64320" y="61760"/>
                </a:lnTo>
                <a:lnTo>
                  <a:pt x="64280" y="61650"/>
                </a:lnTo>
                <a:lnTo>
                  <a:pt x="64120" y="61630"/>
                </a:lnTo>
                <a:lnTo>
                  <a:pt x="64180" y="61430"/>
                </a:lnTo>
                <a:lnTo>
                  <a:pt x="64300" y="61340"/>
                </a:lnTo>
                <a:lnTo>
                  <a:pt x="64430" y="61280"/>
                </a:lnTo>
                <a:lnTo>
                  <a:pt x="64540" y="61170"/>
                </a:lnTo>
                <a:lnTo>
                  <a:pt x="64840" y="61700"/>
                </a:lnTo>
                <a:lnTo>
                  <a:pt x="64890" y="61670"/>
                </a:lnTo>
                <a:lnTo>
                  <a:pt x="64920" y="61410"/>
                </a:lnTo>
                <a:lnTo>
                  <a:pt x="65020" y="61360"/>
                </a:lnTo>
                <a:lnTo>
                  <a:pt x="65350" y="61450"/>
                </a:lnTo>
                <a:lnTo>
                  <a:pt x="65390" y="61480"/>
                </a:lnTo>
                <a:lnTo>
                  <a:pt x="65450" y="61540"/>
                </a:lnTo>
                <a:lnTo>
                  <a:pt x="65520" y="61600"/>
                </a:lnTo>
                <a:lnTo>
                  <a:pt x="65720" y="61670"/>
                </a:lnTo>
                <a:lnTo>
                  <a:pt x="65750" y="61750"/>
                </a:lnTo>
                <a:lnTo>
                  <a:pt x="65720" y="61860"/>
                </a:lnTo>
                <a:lnTo>
                  <a:pt x="65660" y="61980"/>
                </a:lnTo>
                <a:lnTo>
                  <a:pt x="65510" y="62040"/>
                </a:lnTo>
                <a:lnTo>
                  <a:pt x="65310" y="62040"/>
                </a:lnTo>
                <a:lnTo>
                  <a:pt x="65150" y="62100"/>
                </a:lnTo>
                <a:lnTo>
                  <a:pt x="65100" y="62340"/>
                </a:lnTo>
                <a:lnTo>
                  <a:pt x="65020" y="62340"/>
                </a:lnTo>
                <a:close/>
                <a:moveTo>
                  <a:pt x="60380" y="62110"/>
                </a:moveTo>
                <a:lnTo>
                  <a:pt x="60410" y="62150"/>
                </a:lnTo>
                <a:lnTo>
                  <a:pt x="60470" y="62190"/>
                </a:lnTo>
                <a:lnTo>
                  <a:pt x="60540" y="62250"/>
                </a:lnTo>
                <a:lnTo>
                  <a:pt x="60590" y="62340"/>
                </a:lnTo>
                <a:lnTo>
                  <a:pt x="60610" y="62470"/>
                </a:lnTo>
                <a:lnTo>
                  <a:pt x="60590" y="62550"/>
                </a:lnTo>
                <a:lnTo>
                  <a:pt x="60520" y="62610"/>
                </a:lnTo>
                <a:lnTo>
                  <a:pt x="59900" y="62940"/>
                </a:lnTo>
                <a:lnTo>
                  <a:pt x="59750" y="63040"/>
                </a:lnTo>
                <a:lnTo>
                  <a:pt x="59740" y="62920"/>
                </a:lnTo>
                <a:lnTo>
                  <a:pt x="59750" y="62830"/>
                </a:lnTo>
                <a:lnTo>
                  <a:pt x="59780" y="62750"/>
                </a:lnTo>
                <a:lnTo>
                  <a:pt x="59820" y="62690"/>
                </a:lnTo>
                <a:lnTo>
                  <a:pt x="59820" y="62600"/>
                </a:lnTo>
                <a:lnTo>
                  <a:pt x="59750" y="62600"/>
                </a:lnTo>
                <a:lnTo>
                  <a:pt x="59540" y="62600"/>
                </a:lnTo>
                <a:lnTo>
                  <a:pt x="59570" y="62480"/>
                </a:lnTo>
                <a:lnTo>
                  <a:pt x="59610" y="62380"/>
                </a:lnTo>
                <a:lnTo>
                  <a:pt x="59670" y="62300"/>
                </a:lnTo>
                <a:lnTo>
                  <a:pt x="59750" y="62240"/>
                </a:lnTo>
                <a:lnTo>
                  <a:pt x="59710" y="62220"/>
                </a:lnTo>
                <a:lnTo>
                  <a:pt x="59610" y="62160"/>
                </a:lnTo>
                <a:lnTo>
                  <a:pt x="59800" y="62120"/>
                </a:lnTo>
                <a:lnTo>
                  <a:pt x="59920" y="61940"/>
                </a:lnTo>
                <a:lnTo>
                  <a:pt x="59960" y="61720"/>
                </a:lnTo>
                <a:lnTo>
                  <a:pt x="59960" y="61540"/>
                </a:lnTo>
                <a:lnTo>
                  <a:pt x="59900" y="61250"/>
                </a:lnTo>
                <a:lnTo>
                  <a:pt x="59890" y="61140"/>
                </a:lnTo>
                <a:lnTo>
                  <a:pt x="59990" y="61140"/>
                </a:lnTo>
                <a:lnTo>
                  <a:pt x="60240" y="61170"/>
                </a:lnTo>
                <a:lnTo>
                  <a:pt x="60330" y="61280"/>
                </a:lnTo>
                <a:lnTo>
                  <a:pt x="60430" y="61470"/>
                </a:lnTo>
                <a:lnTo>
                  <a:pt x="60500" y="61660"/>
                </a:lnTo>
                <a:lnTo>
                  <a:pt x="60530" y="61800"/>
                </a:lnTo>
                <a:lnTo>
                  <a:pt x="60500" y="61890"/>
                </a:lnTo>
                <a:lnTo>
                  <a:pt x="60400" y="62010"/>
                </a:lnTo>
                <a:lnTo>
                  <a:pt x="60380" y="62110"/>
                </a:lnTo>
                <a:close/>
                <a:moveTo>
                  <a:pt x="61900" y="60210"/>
                </a:moveTo>
                <a:lnTo>
                  <a:pt x="61790" y="60150"/>
                </a:lnTo>
                <a:lnTo>
                  <a:pt x="61450" y="59760"/>
                </a:lnTo>
                <a:lnTo>
                  <a:pt x="61050" y="59570"/>
                </a:lnTo>
                <a:lnTo>
                  <a:pt x="60940" y="59490"/>
                </a:lnTo>
                <a:lnTo>
                  <a:pt x="60870" y="59390"/>
                </a:lnTo>
                <a:lnTo>
                  <a:pt x="60800" y="59230"/>
                </a:lnTo>
                <a:lnTo>
                  <a:pt x="60770" y="59070"/>
                </a:lnTo>
                <a:lnTo>
                  <a:pt x="60810" y="58960"/>
                </a:lnTo>
                <a:lnTo>
                  <a:pt x="60940" y="58920"/>
                </a:lnTo>
                <a:lnTo>
                  <a:pt x="61510" y="58960"/>
                </a:lnTo>
                <a:lnTo>
                  <a:pt x="61560" y="58980"/>
                </a:lnTo>
                <a:lnTo>
                  <a:pt x="61650" y="59040"/>
                </a:lnTo>
                <a:lnTo>
                  <a:pt x="61650" y="59140"/>
                </a:lnTo>
                <a:lnTo>
                  <a:pt x="61580" y="59140"/>
                </a:lnTo>
                <a:lnTo>
                  <a:pt x="61580" y="59230"/>
                </a:lnTo>
                <a:lnTo>
                  <a:pt x="61680" y="59230"/>
                </a:lnTo>
                <a:lnTo>
                  <a:pt x="61760" y="59270"/>
                </a:lnTo>
                <a:lnTo>
                  <a:pt x="61820" y="59330"/>
                </a:lnTo>
                <a:lnTo>
                  <a:pt x="61870" y="59400"/>
                </a:lnTo>
                <a:lnTo>
                  <a:pt x="62030" y="59290"/>
                </a:lnTo>
                <a:lnTo>
                  <a:pt x="62220" y="59310"/>
                </a:lnTo>
                <a:lnTo>
                  <a:pt x="62400" y="59430"/>
                </a:lnTo>
                <a:lnTo>
                  <a:pt x="62500" y="59580"/>
                </a:lnTo>
                <a:lnTo>
                  <a:pt x="62660" y="59390"/>
                </a:lnTo>
                <a:lnTo>
                  <a:pt x="62940" y="59450"/>
                </a:lnTo>
                <a:lnTo>
                  <a:pt x="63250" y="59600"/>
                </a:lnTo>
                <a:lnTo>
                  <a:pt x="63490" y="59670"/>
                </a:lnTo>
                <a:lnTo>
                  <a:pt x="63420" y="59760"/>
                </a:lnTo>
                <a:lnTo>
                  <a:pt x="63500" y="59790"/>
                </a:lnTo>
                <a:lnTo>
                  <a:pt x="63560" y="59870"/>
                </a:lnTo>
                <a:lnTo>
                  <a:pt x="63600" y="59980"/>
                </a:lnTo>
                <a:lnTo>
                  <a:pt x="63630" y="60110"/>
                </a:lnTo>
                <a:lnTo>
                  <a:pt x="63370" y="60460"/>
                </a:lnTo>
                <a:lnTo>
                  <a:pt x="63300" y="60790"/>
                </a:lnTo>
                <a:lnTo>
                  <a:pt x="63180" y="60850"/>
                </a:lnTo>
                <a:lnTo>
                  <a:pt x="62710" y="60780"/>
                </a:lnTo>
                <a:lnTo>
                  <a:pt x="62420" y="60600"/>
                </a:lnTo>
                <a:lnTo>
                  <a:pt x="62250" y="60550"/>
                </a:lnTo>
                <a:lnTo>
                  <a:pt x="62150" y="60500"/>
                </a:lnTo>
                <a:lnTo>
                  <a:pt x="62020" y="60260"/>
                </a:lnTo>
                <a:lnTo>
                  <a:pt x="61900" y="60210"/>
                </a:lnTo>
                <a:close/>
                <a:moveTo>
                  <a:pt x="54540" y="58860"/>
                </a:moveTo>
                <a:lnTo>
                  <a:pt x="54820" y="59260"/>
                </a:lnTo>
                <a:lnTo>
                  <a:pt x="54750" y="59660"/>
                </a:lnTo>
                <a:lnTo>
                  <a:pt x="54490" y="60050"/>
                </a:lnTo>
                <a:lnTo>
                  <a:pt x="54190" y="60380"/>
                </a:lnTo>
                <a:lnTo>
                  <a:pt x="53900" y="60780"/>
                </a:lnTo>
                <a:lnTo>
                  <a:pt x="53700" y="60950"/>
                </a:lnTo>
                <a:lnTo>
                  <a:pt x="53520" y="60870"/>
                </a:lnTo>
                <a:lnTo>
                  <a:pt x="53510" y="60690"/>
                </a:lnTo>
                <a:lnTo>
                  <a:pt x="53560" y="60040"/>
                </a:lnTo>
                <a:lnTo>
                  <a:pt x="53550" y="59930"/>
                </a:lnTo>
                <a:lnTo>
                  <a:pt x="53540" y="59690"/>
                </a:lnTo>
                <a:lnTo>
                  <a:pt x="53660" y="59390"/>
                </a:lnTo>
                <a:lnTo>
                  <a:pt x="53830" y="59190"/>
                </a:lnTo>
                <a:lnTo>
                  <a:pt x="53980" y="59230"/>
                </a:lnTo>
                <a:lnTo>
                  <a:pt x="54060" y="59140"/>
                </a:lnTo>
                <a:lnTo>
                  <a:pt x="54120" y="59040"/>
                </a:lnTo>
                <a:lnTo>
                  <a:pt x="54010" y="59050"/>
                </a:lnTo>
                <a:lnTo>
                  <a:pt x="53980" y="59040"/>
                </a:lnTo>
                <a:lnTo>
                  <a:pt x="53980" y="58960"/>
                </a:lnTo>
                <a:lnTo>
                  <a:pt x="54080" y="58890"/>
                </a:lnTo>
                <a:lnTo>
                  <a:pt x="54180" y="58860"/>
                </a:lnTo>
                <a:lnTo>
                  <a:pt x="54260" y="58880"/>
                </a:lnTo>
                <a:lnTo>
                  <a:pt x="54330" y="58960"/>
                </a:lnTo>
                <a:lnTo>
                  <a:pt x="54400" y="58960"/>
                </a:lnTo>
                <a:lnTo>
                  <a:pt x="54400" y="58880"/>
                </a:lnTo>
                <a:lnTo>
                  <a:pt x="54430" y="58870"/>
                </a:lnTo>
                <a:lnTo>
                  <a:pt x="54480" y="58870"/>
                </a:lnTo>
                <a:lnTo>
                  <a:pt x="54540" y="58860"/>
                </a:lnTo>
                <a:close/>
                <a:moveTo>
                  <a:pt x="60880" y="57800"/>
                </a:moveTo>
                <a:lnTo>
                  <a:pt x="60900" y="57980"/>
                </a:lnTo>
                <a:lnTo>
                  <a:pt x="60810" y="58220"/>
                </a:lnTo>
                <a:lnTo>
                  <a:pt x="60670" y="58440"/>
                </a:lnTo>
                <a:lnTo>
                  <a:pt x="60530" y="58600"/>
                </a:lnTo>
                <a:lnTo>
                  <a:pt x="60550" y="58650"/>
                </a:lnTo>
                <a:lnTo>
                  <a:pt x="60590" y="58860"/>
                </a:lnTo>
                <a:lnTo>
                  <a:pt x="60530" y="58860"/>
                </a:lnTo>
                <a:lnTo>
                  <a:pt x="60450" y="58740"/>
                </a:lnTo>
                <a:lnTo>
                  <a:pt x="60210" y="58550"/>
                </a:lnTo>
                <a:lnTo>
                  <a:pt x="60100" y="58430"/>
                </a:lnTo>
                <a:lnTo>
                  <a:pt x="59910" y="57880"/>
                </a:lnTo>
                <a:lnTo>
                  <a:pt x="59850" y="57800"/>
                </a:lnTo>
                <a:lnTo>
                  <a:pt x="59700" y="57780"/>
                </a:lnTo>
                <a:lnTo>
                  <a:pt x="59580" y="57730"/>
                </a:lnTo>
                <a:lnTo>
                  <a:pt x="59470" y="57630"/>
                </a:lnTo>
                <a:lnTo>
                  <a:pt x="59360" y="57480"/>
                </a:lnTo>
                <a:lnTo>
                  <a:pt x="59200" y="57160"/>
                </a:lnTo>
                <a:lnTo>
                  <a:pt x="59080" y="57070"/>
                </a:lnTo>
                <a:lnTo>
                  <a:pt x="58910" y="57180"/>
                </a:lnTo>
                <a:lnTo>
                  <a:pt x="58850" y="56820"/>
                </a:lnTo>
                <a:lnTo>
                  <a:pt x="58660" y="56580"/>
                </a:lnTo>
                <a:lnTo>
                  <a:pt x="58430" y="56390"/>
                </a:lnTo>
                <a:lnTo>
                  <a:pt x="58280" y="56190"/>
                </a:lnTo>
                <a:lnTo>
                  <a:pt x="58210" y="56190"/>
                </a:lnTo>
                <a:lnTo>
                  <a:pt x="58130" y="56320"/>
                </a:lnTo>
                <a:lnTo>
                  <a:pt x="58050" y="56360"/>
                </a:lnTo>
                <a:lnTo>
                  <a:pt x="58000" y="56290"/>
                </a:lnTo>
                <a:lnTo>
                  <a:pt x="58070" y="56100"/>
                </a:lnTo>
                <a:lnTo>
                  <a:pt x="57980" y="56000"/>
                </a:lnTo>
                <a:lnTo>
                  <a:pt x="57830" y="55760"/>
                </a:lnTo>
                <a:lnTo>
                  <a:pt x="57710" y="55660"/>
                </a:lnTo>
                <a:lnTo>
                  <a:pt x="57840" y="55620"/>
                </a:lnTo>
                <a:lnTo>
                  <a:pt x="57840" y="55560"/>
                </a:lnTo>
                <a:lnTo>
                  <a:pt x="57800" y="55470"/>
                </a:lnTo>
                <a:lnTo>
                  <a:pt x="57780" y="55350"/>
                </a:lnTo>
                <a:lnTo>
                  <a:pt x="57810" y="55230"/>
                </a:lnTo>
                <a:lnTo>
                  <a:pt x="57900" y="55140"/>
                </a:lnTo>
                <a:lnTo>
                  <a:pt x="58470" y="54830"/>
                </a:lnTo>
                <a:lnTo>
                  <a:pt x="58690" y="54780"/>
                </a:lnTo>
                <a:lnTo>
                  <a:pt x="58840" y="54860"/>
                </a:lnTo>
                <a:lnTo>
                  <a:pt x="58830" y="55000"/>
                </a:lnTo>
                <a:lnTo>
                  <a:pt x="58850" y="55080"/>
                </a:lnTo>
                <a:lnTo>
                  <a:pt x="58910" y="55120"/>
                </a:lnTo>
                <a:lnTo>
                  <a:pt x="59020" y="55120"/>
                </a:lnTo>
                <a:lnTo>
                  <a:pt x="59120" y="55170"/>
                </a:lnTo>
                <a:lnTo>
                  <a:pt x="59220" y="55260"/>
                </a:lnTo>
                <a:lnTo>
                  <a:pt x="59260" y="55360"/>
                </a:lnTo>
                <a:lnTo>
                  <a:pt x="59220" y="55400"/>
                </a:lnTo>
                <a:lnTo>
                  <a:pt x="59220" y="55460"/>
                </a:lnTo>
                <a:lnTo>
                  <a:pt x="59290" y="55750"/>
                </a:lnTo>
                <a:lnTo>
                  <a:pt x="59330" y="55840"/>
                </a:lnTo>
                <a:lnTo>
                  <a:pt x="59400" y="55890"/>
                </a:lnTo>
                <a:lnTo>
                  <a:pt x="59680" y="56010"/>
                </a:lnTo>
                <a:lnTo>
                  <a:pt x="60490" y="56010"/>
                </a:lnTo>
                <a:lnTo>
                  <a:pt x="60590" y="56130"/>
                </a:lnTo>
                <a:lnTo>
                  <a:pt x="60540" y="56390"/>
                </a:lnTo>
                <a:lnTo>
                  <a:pt x="60380" y="56820"/>
                </a:lnTo>
                <a:lnTo>
                  <a:pt x="60810" y="57180"/>
                </a:lnTo>
                <a:lnTo>
                  <a:pt x="60740" y="57240"/>
                </a:lnTo>
                <a:lnTo>
                  <a:pt x="60710" y="57250"/>
                </a:lnTo>
                <a:lnTo>
                  <a:pt x="60670" y="57270"/>
                </a:lnTo>
                <a:lnTo>
                  <a:pt x="60670" y="57430"/>
                </a:lnTo>
                <a:lnTo>
                  <a:pt x="60610" y="57540"/>
                </a:lnTo>
                <a:lnTo>
                  <a:pt x="60530" y="57630"/>
                </a:lnTo>
                <a:lnTo>
                  <a:pt x="60530" y="57720"/>
                </a:lnTo>
                <a:lnTo>
                  <a:pt x="60600" y="57790"/>
                </a:lnTo>
                <a:lnTo>
                  <a:pt x="60760" y="57720"/>
                </a:lnTo>
                <a:lnTo>
                  <a:pt x="60880" y="57800"/>
                </a:lnTo>
                <a:close/>
                <a:moveTo>
                  <a:pt x="87320" y="77400"/>
                </a:moveTo>
                <a:lnTo>
                  <a:pt x="87850" y="77430"/>
                </a:lnTo>
                <a:lnTo>
                  <a:pt x="87870" y="77490"/>
                </a:lnTo>
                <a:lnTo>
                  <a:pt x="87870" y="77610"/>
                </a:lnTo>
                <a:lnTo>
                  <a:pt x="87830" y="77720"/>
                </a:lnTo>
                <a:lnTo>
                  <a:pt x="87780" y="77760"/>
                </a:lnTo>
                <a:lnTo>
                  <a:pt x="87700" y="77760"/>
                </a:lnTo>
                <a:lnTo>
                  <a:pt x="87500" y="77810"/>
                </a:lnTo>
                <a:lnTo>
                  <a:pt x="87350" y="77780"/>
                </a:lnTo>
                <a:lnTo>
                  <a:pt x="87170" y="77770"/>
                </a:lnTo>
                <a:lnTo>
                  <a:pt x="86970" y="77820"/>
                </a:lnTo>
                <a:lnTo>
                  <a:pt x="86840" y="77760"/>
                </a:lnTo>
                <a:lnTo>
                  <a:pt x="86830" y="77580"/>
                </a:lnTo>
                <a:lnTo>
                  <a:pt x="86920" y="77460"/>
                </a:lnTo>
                <a:lnTo>
                  <a:pt x="87000" y="77440"/>
                </a:lnTo>
                <a:lnTo>
                  <a:pt x="87150" y="77410"/>
                </a:lnTo>
                <a:lnTo>
                  <a:pt x="87320" y="77400"/>
                </a:lnTo>
                <a:close/>
                <a:moveTo>
                  <a:pt x="83420" y="72670"/>
                </a:moveTo>
                <a:lnTo>
                  <a:pt x="83510" y="72780"/>
                </a:lnTo>
                <a:lnTo>
                  <a:pt x="83630" y="73030"/>
                </a:lnTo>
                <a:lnTo>
                  <a:pt x="83550" y="73270"/>
                </a:lnTo>
                <a:lnTo>
                  <a:pt x="83310" y="73370"/>
                </a:lnTo>
                <a:lnTo>
                  <a:pt x="83170" y="73370"/>
                </a:lnTo>
                <a:lnTo>
                  <a:pt x="82950" y="73340"/>
                </a:lnTo>
                <a:lnTo>
                  <a:pt x="82850" y="73260"/>
                </a:lnTo>
                <a:lnTo>
                  <a:pt x="82810" y="73120"/>
                </a:lnTo>
                <a:lnTo>
                  <a:pt x="82920" y="72860"/>
                </a:lnTo>
                <a:lnTo>
                  <a:pt x="83230" y="72670"/>
                </a:lnTo>
                <a:lnTo>
                  <a:pt x="83420" y="72670"/>
                </a:lnTo>
                <a:close/>
                <a:moveTo>
                  <a:pt x="80200" y="66010"/>
                </a:moveTo>
                <a:lnTo>
                  <a:pt x="80260" y="66070"/>
                </a:lnTo>
                <a:lnTo>
                  <a:pt x="80350" y="66230"/>
                </a:lnTo>
                <a:lnTo>
                  <a:pt x="80350" y="66370"/>
                </a:lnTo>
                <a:lnTo>
                  <a:pt x="80280" y="66400"/>
                </a:lnTo>
                <a:lnTo>
                  <a:pt x="80230" y="66400"/>
                </a:lnTo>
                <a:lnTo>
                  <a:pt x="80230" y="66440"/>
                </a:lnTo>
                <a:lnTo>
                  <a:pt x="80180" y="66470"/>
                </a:lnTo>
                <a:lnTo>
                  <a:pt x="80090" y="66480"/>
                </a:lnTo>
                <a:lnTo>
                  <a:pt x="79970" y="66470"/>
                </a:lnTo>
                <a:lnTo>
                  <a:pt x="79840" y="66380"/>
                </a:lnTo>
                <a:lnTo>
                  <a:pt x="79840" y="66290"/>
                </a:lnTo>
                <a:lnTo>
                  <a:pt x="79960" y="66220"/>
                </a:lnTo>
                <a:lnTo>
                  <a:pt x="79990" y="66130"/>
                </a:lnTo>
                <a:lnTo>
                  <a:pt x="79900" y="66120"/>
                </a:lnTo>
                <a:lnTo>
                  <a:pt x="79760" y="66200"/>
                </a:lnTo>
                <a:lnTo>
                  <a:pt x="79630" y="66190"/>
                </a:lnTo>
                <a:lnTo>
                  <a:pt x="79560" y="66070"/>
                </a:lnTo>
                <a:lnTo>
                  <a:pt x="79600" y="65950"/>
                </a:lnTo>
                <a:lnTo>
                  <a:pt x="79630" y="65850"/>
                </a:lnTo>
                <a:lnTo>
                  <a:pt x="79520" y="65780"/>
                </a:lnTo>
                <a:lnTo>
                  <a:pt x="79410" y="65730"/>
                </a:lnTo>
                <a:lnTo>
                  <a:pt x="79340" y="65650"/>
                </a:lnTo>
                <a:lnTo>
                  <a:pt x="79210" y="65550"/>
                </a:lnTo>
                <a:lnTo>
                  <a:pt x="79180" y="65380"/>
                </a:lnTo>
                <a:lnTo>
                  <a:pt x="79290" y="65270"/>
                </a:lnTo>
                <a:lnTo>
                  <a:pt x="79440" y="65280"/>
                </a:lnTo>
                <a:lnTo>
                  <a:pt x="79470" y="65250"/>
                </a:lnTo>
                <a:lnTo>
                  <a:pt x="79460" y="65170"/>
                </a:lnTo>
                <a:lnTo>
                  <a:pt x="79540" y="65150"/>
                </a:lnTo>
                <a:lnTo>
                  <a:pt x="79630" y="65220"/>
                </a:lnTo>
                <a:lnTo>
                  <a:pt x="79690" y="65240"/>
                </a:lnTo>
                <a:lnTo>
                  <a:pt x="79730" y="65230"/>
                </a:lnTo>
                <a:lnTo>
                  <a:pt x="79770" y="65250"/>
                </a:lnTo>
                <a:lnTo>
                  <a:pt x="79810" y="65270"/>
                </a:lnTo>
                <a:lnTo>
                  <a:pt x="79880" y="65300"/>
                </a:lnTo>
                <a:lnTo>
                  <a:pt x="79970" y="65320"/>
                </a:lnTo>
                <a:lnTo>
                  <a:pt x="80000" y="65390"/>
                </a:lnTo>
                <a:lnTo>
                  <a:pt x="79930" y="65530"/>
                </a:lnTo>
                <a:lnTo>
                  <a:pt x="79910" y="65650"/>
                </a:lnTo>
                <a:lnTo>
                  <a:pt x="80010" y="65690"/>
                </a:lnTo>
                <a:lnTo>
                  <a:pt x="80120" y="65760"/>
                </a:lnTo>
                <a:lnTo>
                  <a:pt x="80170" y="65920"/>
                </a:lnTo>
                <a:lnTo>
                  <a:pt x="80200" y="66010"/>
                </a:lnTo>
                <a:close/>
                <a:moveTo>
                  <a:pt x="77390" y="63150"/>
                </a:moveTo>
                <a:lnTo>
                  <a:pt x="77440" y="63230"/>
                </a:lnTo>
                <a:lnTo>
                  <a:pt x="77470" y="63350"/>
                </a:lnTo>
                <a:lnTo>
                  <a:pt x="77410" y="63380"/>
                </a:lnTo>
                <a:lnTo>
                  <a:pt x="77360" y="63330"/>
                </a:lnTo>
                <a:lnTo>
                  <a:pt x="77290" y="63290"/>
                </a:lnTo>
                <a:lnTo>
                  <a:pt x="77250" y="63280"/>
                </a:lnTo>
                <a:lnTo>
                  <a:pt x="77210" y="63260"/>
                </a:lnTo>
                <a:lnTo>
                  <a:pt x="77120" y="63260"/>
                </a:lnTo>
                <a:lnTo>
                  <a:pt x="77030" y="63330"/>
                </a:lnTo>
                <a:lnTo>
                  <a:pt x="76990" y="63420"/>
                </a:lnTo>
                <a:lnTo>
                  <a:pt x="76980" y="63480"/>
                </a:lnTo>
                <a:lnTo>
                  <a:pt x="76940" y="63510"/>
                </a:lnTo>
                <a:lnTo>
                  <a:pt x="76880" y="63520"/>
                </a:lnTo>
                <a:lnTo>
                  <a:pt x="76930" y="63610"/>
                </a:lnTo>
                <a:lnTo>
                  <a:pt x="77040" y="63760"/>
                </a:lnTo>
                <a:lnTo>
                  <a:pt x="77070" y="64190"/>
                </a:lnTo>
                <a:lnTo>
                  <a:pt x="76960" y="64240"/>
                </a:lnTo>
                <a:lnTo>
                  <a:pt x="76850" y="64160"/>
                </a:lnTo>
                <a:lnTo>
                  <a:pt x="76860" y="64080"/>
                </a:lnTo>
                <a:lnTo>
                  <a:pt x="76830" y="64020"/>
                </a:lnTo>
                <a:lnTo>
                  <a:pt x="76710" y="63970"/>
                </a:lnTo>
                <a:lnTo>
                  <a:pt x="76670" y="63860"/>
                </a:lnTo>
                <a:lnTo>
                  <a:pt x="76720" y="63540"/>
                </a:lnTo>
                <a:lnTo>
                  <a:pt x="76760" y="63460"/>
                </a:lnTo>
                <a:lnTo>
                  <a:pt x="76770" y="63370"/>
                </a:lnTo>
                <a:lnTo>
                  <a:pt x="76740" y="63260"/>
                </a:lnTo>
                <a:lnTo>
                  <a:pt x="76720" y="63080"/>
                </a:lnTo>
                <a:lnTo>
                  <a:pt x="76750" y="62930"/>
                </a:lnTo>
                <a:lnTo>
                  <a:pt x="76840" y="62920"/>
                </a:lnTo>
                <a:lnTo>
                  <a:pt x="76950" y="62930"/>
                </a:lnTo>
                <a:lnTo>
                  <a:pt x="77080" y="62900"/>
                </a:lnTo>
                <a:lnTo>
                  <a:pt x="77200" y="62960"/>
                </a:lnTo>
                <a:lnTo>
                  <a:pt x="77300" y="63030"/>
                </a:lnTo>
                <a:lnTo>
                  <a:pt x="77370" y="63100"/>
                </a:lnTo>
                <a:lnTo>
                  <a:pt x="77390" y="63150"/>
                </a:lnTo>
                <a:close/>
                <a:moveTo>
                  <a:pt x="58280" y="59800"/>
                </a:moveTo>
                <a:lnTo>
                  <a:pt x="58270" y="59880"/>
                </a:lnTo>
                <a:lnTo>
                  <a:pt x="58300" y="60040"/>
                </a:lnTo>
                <a:lnTo>
                  <a:pt x="58070" y="60070"/>
                </a:lnTo>
                <a:lnTo>
                  <a:pt x="57600" y="59980"/>
                </a:lnTo>
                <a:lnTo>
                  <a:pt x="57470" y="59890"/>
                </a:lnTo>
                <a:lnTo>
                  <a:pt x="57650" y="59860"/>
                </a:lnTo>
                <a:lnTo>
                  <a:pt x="57820" y="59790"/>
                </a:lnTo>
                <a:lnTo>
                  <a:pt x="57920" y="59660"/>
                </a:lnTo>
                <a:lnTo>
                  <a:pt x="58040" y="59580"/>
                </a:lnTo>
                <a:lnTo>
                  <a:pt x="58220" y="59570"/>
                </a:lnTo>
                <a:lnTo>
                  <a:pt x="58300" y="59650"/>
                </a:lnTo>
                <a:lnTo>
                  <a:pt x="58280" y="59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