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Kriti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Kri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010" y="94950"/>
                </a:moveTo>
                <a:lnTo>
                  <a:pt x="51940" y="95060"/>
                </a:lnTo>
                <a:lnTo>
                  <a:pt x="51930" y="95190"/>
                </a:lnTo>
                <a:lnTo>
                  <a:pt x="51980" y="95310"/>
                </a:lnTo>
                <a:lnTo>
                  <a:pt x="52080" y="95370"/>
                </a:lnTo>
                <a:lnTo>
                  <a:pt x="52080" y="95450"/>
                </a:lnTo>
                <a:lnTo>
                  <a:pt x="51800" y="95440"/>
                </a:lnTo>
                <a:lnTo>
                  <a:pt x="51570" y="95310"/>
                </a:lnTo>
                <a:lnTo>
                  <a:pt x="51160" y="95030"/>
                </a:lnTo>
                <a:lnTo>
                  <a:pt x="51160" y="94950"/>
                </a:lnTo>
                <a:lnTo>
                  <a:pt x="51280" y="94950"/>
                </a:lnTo>
                <a:lnTo>
                  <a:pt x="51370" y="94910"/>
                </a:lnTo>
                <a:lnTo>
                  <a:pt x="51450" y="94850"/>
                </a:lnTo>
                <a:lnTo>
                  <a:pt x="51520" y="94780"/>
                </a:lnTo>
                <a:lnTo>
                  <a:pt x="51640" y="94770"/>
                </a:lnTo>
                <a:lnTo>
                  <a:pt x="51770" y="94790"/>
                </a:lnTo>
                <a:lnTo>
                  <a:pt x="52010" y="94860"/>
                </a:lnTo>
                <a:lnTo>
                  <a:pt x="52010" y="94950"/>
                </a:lnTo>
                <a:close/>
                <a:moveTo>
                  <a:pt x="74540" y="89170"/>
                </a:moveTo>
                <a:lnTo>
                  <a:pt x="74450" y="89410"/>
                </a:lnTo>
                <a:lnTo>
                  <a:pt x="74300" y="89560"/>
                </a:lnTo>
                <a:lnTo>
                  <a:pt x="74120" y="89690"/>
                </a:lnTo>
                <a:lnTo>
                  <a:pt x="73970" y="89870"/>
                </a:lnTo>
                <a:lnTo>
                  <a:pt x="74150" y="90520"/>
                </a:lnTo>
                <a:lnTo>
                  <a:pt x="74310" y="90810"/>
                </a:lnTo>
                <a:lnTo>
                  <a:pt x="74540" y="90650"/>
                </a:lnTo>
                <a:lnTo>
                  <a:pt x="74440" y="90850"/>
                </a:lnTo>
                <a:lnTo>
                  <a:pt x="74270" y="91050"/>
                </a:lnTo>
                <a:lnTo>
                  <a:pt x="74170" y="91240"/>
                </a:lnTo>
                <a:lnTo>
                  <a:pt x="74260" y="91420"/>
                </a:lnTo>
                <a:lnTo>
                  <a:pt x="74190" y="91650"/>
                </a:lnTo>
                <a:lnTo>
                  <a:pt x="74090" y="91880"/>
                </a:lnTo>
                <a:lnTo>
                  <a:pt x="73980" y="92080"/>
                </a:lnTo>
                <a:lnTo>
                  <a:pt x="73870" y="92240"/>
                </a:lnTo>
                <a:lnTo>
                  <a:pt x="73820" y="92350"/>
                </a:lnTo>
                <a:lnTo>
                  <a:pt x="73710" y="92650"/>
                </a:lnTo>
                <a:lnTo>
                  <a:pt x="73660" y="92710"/>
                </a:lnTo>
                <a:lnTo>
                  <a:pt x="73540" y="92730"/>
                </a:lnTo>
                <a:lnTo>
                  <a:pt x="73430" y="92780"/>
                </a:lnTo>
                <a:lnTo>
                  <a:pt x="73340" y="92840"/>
                </a:lnTo>
                <a:lnTo>
                  <a:pt x="72750" y="93110"/>
                </a:lnTo>
                <a:lnTo>
                  <a:pt x="72600" y="93150"/>
                </a:lnTo>
                <a:lnTo>
                  <a:pt x="72320" y="93150"/>
                </a:lnTo>
                <a:lnTo>
                  <a:pt x="72300" y="93110"/>
                </a:lnTo>
                <a:lnTo>
                  <a:pt x="72150" y="92940"/>
                </a:lnTo>
                <a:lnTo>
                  <a:pt x="72080" y="92890"/>
                </a:lnTo>
                <a:lnTo>
                  <a:pt x="71830" y="92850"/>
                </a:lnTo>
                <a:lnTo>
                  <a:pt x="71630" y="92880"/>
                </a:lnTo>
                <a:lnTo>
                  <a:pt x="71450" y="92870"/>
                </a:lnTo>
                <a:lnTo>
                  <a:pt x="71260" y="92750"/>
                </a:lnTo>
                <a:lnTo>
                  <a:pt x="71170" y="92670"/>
                </a:lnTo>
                <a:lnTo>
                  <a:pt x="71080" y="92650"/>
                </a:lnTo>
                <a:lnTo>
                  <a:pt x="71000" y="92670"/>
                </a:lnTo>
                <a:lnTo>
                  <a:pt x="70910" y="92750"/>
                </a:lnTo>
                <a:lnTo>
                  <a:pt x="70830" y="92770"/>
                </a:lnTo>
                <a:lnTo>
                  <a:pt x="70460" y="92710"/>
                </a:lnTo>
                <a:lnTo>
                  <a:pt x="70020" y="92800"/>
                </a:lnTo>
                <a:lnTo>
                  <a:pt x="69270" y="93060"/>
                </a:lnTo>
                <a:lnTo>
                  <a:pt x="67140" y="92970"/>
                </a:lnTo>
                <a:lnTo>
                  <a:pt x="66490" y="93170"/>
                </a:lnTo>
                <a:lnTo>
                  <a:pt x="66330" y="93270"/>
                </a:lnTo>
                <a:lnTo>
                  <a:pt x="66160" y="93330"/>
                </a:lnTo>
                <a:lnTo>
                  <a:pt x="65230" y="93220"/>
                </a:lnTo>
                <a:lnTo>
                  <a:pt x="64530" y="93240"/>
                </a:lnTo>
                <a:lnTo>
                  <a:pt x="64340" y="93300"/>
                </a:lnTo>
                <a:lnTo>
                  <a:pt x="64090" y="93330"/>
                </a:lnTo>
                <a:lnTo>
                  <a:pt x="63990" y="93380"/>
                </a:lnTo>
                <a:lnTo>
                  <a:pt x="63840" y="93480"/>
                </a:lnTo>
                <a:lnTo>
                  <a:pt x="63260" y="93710"/>
                </a:lnTo>
                <a:lnTo>
                  <a:pt x="63100" y="93750"/>
                </a:lnTo>
                <a:lnTo>
                  <a:pt x="62510" y="93690"/>
                </a:lnTo>
                <a:lnTo>
                  <a:pt x="62290" y="93750"/>
                </a:lnTo>
                <a:lnTo>
                  <a:pt x="62220" y="93790"/>
                </a:lnTo>
                <a:lnTo>
                  <a:pt x="62140" y="93890"/>
                </a:lnTo>
                <a:lnTo>
                  <a:pt x="62070" y="93920"/>
                </a:lnTo>
                <a:lnTo>
                  <a:pt x="61960" y="93920"/>
                </a:lnTo>
                <a:lnTo>
                  <a:pt x="61900" y="93880"/>
                </a:lnTo>
                <a:lnTo>
                  <a:pt x="61840" y="93850"/>
                </a:lnTo>
                <a:lnTo>
                  <a:pt x="61760" y="93830"/>
                </a:lnTo>
                <a:lnTo>
                  <a:pt x="61580" y="93840"/>
                </a:lnTo>
                <a:lnTo>
                  <a:pt x="61420" y="93880"/>
                </a:lnTo>
                <a:lnTo>
                  <a:pt x="61160" y="93990"/>
                </a:lnTo>
                <a:lnTo>
                  <a:pt x="61000" y="93930"/>
                </a:lnTo>
                <a:lnTo>
                  <a:pt x="60800" y="93910"/>
                </a:lnTo>
                <a:lnTo>
                  <a:pt x="58280" y="93990"/>
                </a:lnTo>
                <a:lnTo>
                  <a:pt x="58280" y="93920"/>
                </a:lnTo>
                <a:lnTo>
                  <a:pt x="58410" y="93810"/>
                </a:lnTo>
                <a:lnTo>
                  <a:pt x="58450" y="93660"/>
                </a:lnTo>
                <a:lnTo>
                  <a:pt x="58420" y="93190"/>
                </a:lnTo>
                <a:lnTo>
                  <a:pt x="58430" y="93040"/>
                </a:lnTo>
                <a:lnTo>
                  <a:pt x="58500" y="92790"/>
                </a:lnTo>
                <a:lnTo>
                  <a:pt x="58490" y="92620"/>
                </a:lnTo>
                <a:lnTo>
                  <a:pt x="58450" y="92490"/>
                </a:lnTo>
                <a:lnTo>
                  <a:pt x="58400" y="92320"/>
                </a:lnTo>
                <a:lnTo>
                  <a:pt x="58320" y="92170"/>
                </a:lnTo>
                <a:lnTo>
                  <a:pt x="58240" y="92100"/>
                </a:lnTo>
                <a:lnTo>
                  <a:pt x="58190" y="92070"/>
                </a:lnTo>
                <a:lnTo>
                  <a:pt x="58130" y="92020"/>
                </a:lnTo>
                <a:lnTo>
                  <a:pt x="58070" y="91960"/>
                </a:lnTo>
                <a:lnTo>
                  <a:pt x="57960" y="91930"/>
                </a:lnTo>
                <a:lnTo>
                  <a:pt x="57050" y="91910"/>
                </a:lnTo>
                <a:lnTo>
                  <a:pt x="56800" y="91860"/>
                </a:lnTo>
                <a:lnTo>
                  <a:pt x="56650" y="91770"/>
                </a:lnTo>
                <a:lnTo>
                  <a:pt x="56580" y="91770"/>
                </a:lnTo>
                <a:lnTo>
                  <a:pt x="56490" y="91800"/>
                </a:lnTo>
                <a:lnTo>
                  <a:pt x="56370" y="91700"/>
                </a:lnTo>
                <a:lnTo>
                  <a:pt x="56160" y="91420"/>
                </a:lnTo>
                <a:lnTo>
                  <a:pt x="56020" y="91320"/>
                </a:lnTo>
                <a:lnTo>
                  <a:pt x="55830" y="91220"/>
                </a:lnTo>
                <a:lnTo>
                  <a:pt x="55630" y="91180"/>
                </a:lnTo>
                <a:lnTo>
                  <a:pt x="55460" y="91250"/>
                </a:lnTo>
                <a:lnTo>
                  <a:pt x="54840" y="90940"/>
                </a:lnTo>
                <a:lnTo>
                  <a:pt x="54820" y="90820"/>
                </a:lnTo>
                <a:lnTo>
                  <a:pt x="54820" y="90740"/>
                </a:lnTo>
                <a:lnTo>
                  <a:pt x="53700" y="90850"/>
                </a:lnTo>
                <a:lnTo>
                  <a:pt x="52920" y="90740"/>
                </a:lnTo>
                <a:lnTo>
                  <a:pt x="52880" y="90700"/>
                </a:lnTo>
                <a:lnTo>
                  <a:pt x="52830" y="90640"/>
                </a:lnTo>
                <a:lnTo>
                  <a:pt x="52790" y="90580"/>
                </a:lnTo>
                <a:lnTo>
                  <a:pt x="52780" y="90560"/>
                </a:lnTo>
                <a:lnTo>
                  <a:pt x="52710" y="90560"/>
                </a:lnTo>
                <a:lnTo>
                  <a:pt x="52660" y="90590"/>
                </a:lnTo>
                <a:lnTo>
                  <a:pt x="52610" y="90630"/>
                </a:lnTo>
                <a:lnTo>
                  <a:pt x="52570" y="90650"/>
                </a:lnTo>
                <a:lnTo>
                  <a:pt x="51830" y="90650"/>
                </a:lnTo>
                <a:lnTo>
                  <a:pt x="51650" y="90570"/>
                </a:lnTo>
                <a:lnTo>
                  <a:pt x="51560" y="90570"/>
                </a:lnTo>
                <a:lnTo>
                  <a:pt x="51520" y="90690"/>
                </a:lnTo>
                <a:lnTo>
                  <a:pt x="51470" y="90680"/>
                </a:lnTo>
                <a:lnTo>
                  <a:pt x="51200" y="90740"/>
                </a:lnTo>
                <a:lnTo>
                  <a:pt x="51010" y="90650"/>
                </a:lnTo>
                <a:lnTo>
                  <a:pt x="50720" y="90290"/>
                </a:lnTo>
                <a:lnTo>
                  <a:pt x="50560" y="90210"/>
                </a:lnTo>
                <a:lnTo>
                  <a:pt x="49680" y="90230"/>
                </a:lnTo>
                <a:lnTo>
                  <a:pt x="49250" y="90170"/>
                </a:lnTo>
                <a:lnTo>
                  <a:pt x="48910" y="89960"/>
                </a:lnTo>
                <a:lnTo>
                  <a:pt x="48820" y="90030"/>
                </a:lnTo>
                <a:lnTo>
                  <a:pt x="48760" y="90060"/>
                </a:lnTo>
                <a:lnTo>
                  <a:pt x="48700" y="90060"/>
                </a:lnTo>
                <a:lnTo>
                  <a:pt x="48630" y="90040"/>
                </a:lnTo>
                <a:lnTo>
                  <a:pt x="48450" y="90190"/>
                </a:lnTo>
                <a:lnTo>
                  <a:pt x="47720" y="90160"/>
                </a:lnTo>
                <a:lnTo>
                  <a:pt x="47430" y="90300"/>
                </a:lnTo>
                <a:lnTo>
                  <a:pt x="47290" y="90160"/>
                </a:lnTo>
                <a:lnTo>
                  <a:pt x="46690" y="90190"/>
                </a:lnTo>
                <a:lnTo>
                  <a:pt x="46450" y="90130"/>
                </a:lnTo>
                <a:lnTo>
                  <a:pt x="46400" y="90060"/>
                </a:lnTo>
                <a:lnTo>
                  <a:pt x="46420" y="89940"/>
                </a:lnTo>
                <a:lnTo>
                  <a:pt x="46380" y="89870"/>
                </a:lnTo>
                <a:lnTo>
                  <a:pt x="46300" y="89830"/>
                </a:lnTo>
                <a:lnTo>
                  <a:pt x="46160" y="89810"/>
                </a:lnTo>
                <a:lnTo>
                  <a:pt x="46090" y="89780"/>
                </a:lnTo>
                <a:lnTo>
                  <a:pt x="46010" y="89700"/>
                </a:lnTo>
                <a:lnTo>
                  <a:pt x="45950" y="89600"/>
                </a:lnTo>
                <a:lnTo>
                  <a:pt x="45870" y="89510"/>
                </a:lnTo>
                <a:lnTo>
                  <a:pt x="45740" y="89440"/>
                </a:lnTo>
                <a:lnTo>
                  <a:pt x="45810" y="89350"/>
                </a:lnTo>
                <a:lnTo>
                  <a:pt x="45770" y="89350"/>
                </a:lnTo>
                <a:lnTo>
                  <a:pt x="45750" y="89340"/>
                </a:lnTo>
                <a:lnTo>
                  <a:pt x="45740" y="89330"/>
                </a:lnTo>
                <a:lnTo>
                  <a:pt x="45740" y="89270"/>
                </a:lnTo>
                <a:lnTo>
                  <a:pt x="45890" y="89190"/>
                </a:lnTo>
                <a:lnTo>
                  <a:pt x="45950" y="89180"/>
                </a:lnTo>
                <a:lnTo>
                  <a:pt x="46020" y="89170"/>
                </a:lnTo>
                <a:lnTo>
                  <a:pt x="46040" y="89140"/>
                </a:lnTo>
                <a:lnTo>
                  <a:pt x="46030" y="89110"/>
                </a:lnTo>
                <a:lnTo>
                  <a:pt x="46040" y="89100"/>
                </a:lnTo>
                <a:lnTo>
                  <a:pt x="46090" y="89100"/>
                </a:lnTo>
                <a:lnTo>
                  <a:pt x="46030" y="89000"/>
                </a:lnTo>
                <a:lnTo>
                  <a:pt x="45980" y="88910"/>
                </a:lnTo>
                <a:lnTo>
                  <a:pt x="45970" y="88800"/>
                </a:lnTo>
                <a:lnTo>
                  <a:pt x="46020" y="88660"/>
                </a:lnTo>
                <a:lnTo>
                  <a:pt x="45950" y="88430"/>
                </a:lnTo>
                <a:lnTo>
                  <a:pt x="46060" y="88150"/>
                </a:lnTo>
                <a:lnTo>
                  <a:pt x="46220" y="87870"/>
                </a:lnTo>
                <a:lnTo>
                  <a:pt x="46300" y="87670"/>
                </a:lnTo>
                <a:lnTo>
                  <a:pt x="46280" y="87590"/>
                </a:lnTo>
                <a:lnTo>
                  <a:pt x="46230" y="87510"/>
                </a:lnTo>
                <a:lnTo>
                  <a:pt x="46190" y="87450"/>
                </a:lnTo>
                <a:lnTo>
                  <a:pt x="46160" y="87450"/>
                </a:lnTo>
                <a:lnTo>
                  <a:pt x="46180" y="87370"/>
                </a:lnTo>
                <a:lnTo>
                  <a:pt x="46280" y="87050"/>
                </a:lnTo>
                <a:lnTo>
                  <a:pt x="46350" y="86940"/>
                </a:lnTo>
                <a:lnTo>
                  <a:pt x="46360" y="86840"/>
                </a:lnTo>
                <a:lnTo>
                  <a:pt x="46230" y="86760"/>
                </a:lnTo>
                <a:lnTo>
                  <a:pt x="46230" y="86680"/>
                </a:lnTo>
                <a:lnTo>
                  <a:pt x="46280" y="86620"/>
                </a:lnTo>
                <a:lnTo>
                  <a:pt x="46300" y="86590"/>
                </a:lnTo>
                <a:lnTo>
                  <a:pt x="46280" y="86560"/>
                </a:lnTo>
                <a:lnTo>
                  <a:pt x="46230" y="86500"/>
                </a:lnTo>
                <a:lnTo>
                  <a:pt x="46380" y="86180"/>
                </a:lnTo>
                <a:lnTo>
                  <a:pt x="46420" y="86030"/>
                </a:lnTo>
                <a:lnTo>
                  <a:pt x="46380" y="85890"/>
                </a:lnTo>
                <a:lnTo>
                  <a:pt x="46580" y="85540"/>
                </a:lnTo>
                <a:lnTo>
                  <a:pt x="46630" y="85420"/>
                </a:lnTo>
                <a:lnTo>
                  <a:pt x="46660" y="85680"/>
                </a:lnTo>
                <a:lnTo>
                  <a:pt x="46660" y="86190"/>
                </a:lnTo>
                <a:lnTo>
                  <a:pt x="46730" y="86410"/>
                </a:lnTo>
                <a:lnTo>
                  <a:pt x="46780" y="86540"/>
                </a:lnTo>
                <a:lnTo>
                  <a:pt x="46820" y="86570"/>
                </a:lnTo>
                <a:lnTo>
                  <a:pt x="46900" y="86580"/>
                </a:lnTo>
                <a:lnTo>
                  <a:pt x="46980" y="86610"/>
                </a:lnTo>
                <a:lnTo>
                  <a:pt x="46990" y="86660"/>
                </a:lnTo>
                <a:lnTo>
                  <a:pt x="46980" y="86710"/>
                </a:lnTo>
                <a:lnTo>
                  <a:pt x="47010" y="86760"/>
                </a:lnTo>
                <a:lnTo>
                  <a:pt x="47100" y="86800"/>
                </a:lnTo>
                <a:lnTo>
                  <a:pt x="47190" y="86830"/>
                </a:lnTo>
                <a:lnTo>
                  <a:pt x="47430" y="86850"/>
                </a:lnTo>
                <a:lnTo>
                  <a:pt x="47640" y="86810"/>
                </a:lnTo>
                <a:lnTo>
                  <a:pt x="47790" y="86680"/>
                </a:lnTo>
                <a:lnTo>
                  <a:pt x="47890" y="86470"/>
                </a:lnTo>
                <a:lnTo>
                  <a:pt x="47920" y="86160"/>
                </a:lnTo>
                <a:lnTo>
                  <a:pt x="47860" y="85920"/>
                </a:lnTo>
                <a:lnTo>
                  <a:pt x="47770" y="85680"/>
                </a:lnTo>
                <a:lnTo>
                  <a:pt x="47740" y="85490"/>
                </a:lnTo>
                <a:lnTo>
                  <a:pt x="47850" y="85370"/>
                </a:lnTo>
                <a:lnTo>
                  <a:pt x="47750" y="85140"/>
                </a:lnTo>
                <a:lnTo>
                  <a:pt x="47720" y="84960"/>
                </a:lnTo>
                <a:lnTo>
                  <a:pt x="47770" y="84800"/>
                </a:lnTo>
                <a:lnTo>
                  <a:pt x="47880" y="84640"/>
                </a:lnTo>
                <a:lnTo>
                  <a:pt x="48030" y="84480"/>
                </a:lnTo>
                <a:lnTo>
                  <a:pt x="48120" y="84490"/>
                </a:lnTo>
                <a:lnTo>
                  <a:pt x="48220" y="84580"/>
                </a:lnTo>
                <a:lnTo>
                  <a:pt x="48420" y="84680"/>
                </a:lnTo>
                <a:lnTo>
                  <a:pt x="48420" y="84770"/>
                </a:lnTo>
                <a:lnTo>
                  <a:pt x="48300" y="84900"/>
                </a:lnTo>
                <a:lnTo>
                  <a:pt x="48300" y="85060"/>
                </a:lnTo>
                <a:lnTo>
                  <a:pt x="48420" y="85460"/>
                </a:lnTo>
                <a:lnTo>
                  <a:pt x="48400" y="85790"/>
                </a:lnTo>
                <a:lnTo>
                  <a:pt x="48420" y="85890"/>
                </a:lnTo>
                <a:lnTo>
                  <a:pt x="48630" y="86280"/>
                </a:lnTo>
                <a:lnTo>
                  <a:pt x="48810" y="86410"/>
                </a:lnTo>
                <a:lnTo>
                  <a:pt x="49670" y="86500"/>
                </a:lnTo>
                <a:lnTo>
                  <a:pt x="49960" y="86580"/>
                </a:lnTo>
                <a:lnTo>
                  <a:pt x="50110" y="86530"/>
                </a:lnTo>
                <a:lnTo>
                  <a:pt x="50690" y="86590"/>
                </a:lnTo>
                <a:lnTo>
                  <a:pt x="50950" y="86580"/>
                </a:lnTo>
                <a:lnTo>
                  <a:pt x="51060" y="86550"/>
                </a:lnTo>
                <a:lnTo>
                  <a:pt x="51150" y="86500"/>
                </a:lnTo>
                <a:lnTo>
                  <a:pt x="51210" y="86410"/>
                </a:lnTo>
                <a:lnTo>
                  <a:pt x="51230" y="86280"/>
                </a:lnTo>
                <a:lnTo>
                  <a:pt x="51280" y="86180"/>
                </a:lnTo>
                <a:lnTo>
                  <a:pt x="51390" y="86150"/>
                </a:lnTo>
                <a:lnTo>
                  <a:pt x="51650" y="86160"/>
                </a:lnTo>
                <a:lnTo>
                  <a:pt x="51530" y="85710"/>
                </a:lnTo>
                <a:lnTo>
                  <a:pt x="51870" y="85570"/>
                </a:lnTo>
                <a:lnTo>
                  <a:pt x="52340" y="85620"/>
                </a:lnTo>
                <a:lnTo>
                  <a:pt x="52570" y="85760"/>
                </a:lnTo>
                <a:lnTo>
                  <a:pt x="52780" y="86320"/>
                </a:lnTo>
                <a:lnTo>
                  <a:pt x="52750" y="86410"/>
                </a:lnTo>
                <a:lnTo>
                  <a:pt x="52700" y="86450"/>
                </a:lnTo>
                <a:lnTo>
                  <a:pt x="52620" y="86620"/>
                </a:lnTo>
                <a:lnTo>
                  <a:pt x="52570" y="86680"/>
                </a:lnTo>
                <a:lnTo>
                  <a:pt x="52470" y="86720"/>
                </a:lnTo>
                <a:lnTo>
                  <a:pt x="52370" y="86750"/>
                </a:lnTo>
                <a:lnTo>
                  <a:pt x="52150" y="86760"/>
                </a:lnTo>
                <a:lnTo>
                  <a:pt x="51750" y="86670"/>
                </a:lnTo>
                <a:lnTo>
                  <a:pt x="51520" y="86660"/>
                </a:lnTo>
                <a:lnTo>
                  <a:pt x="51370" y="86760"/>
                </a:lnTo>
                <a:lnTo>
                  <a:pt x="51430" y="86870"/>
                </a:lnTo>
                <a:lnTo>
                  <a:pt x="51600" y="86980"/>
                </a:lnTo>
                <a:lnTo>
                  <a:pt x="51790" y="87070"/>
                </a:lnTo>
                <a:lnTo>
                  <a:pt x="52100" y="87160"/>
                </a:lnTo>
                <a:lnTo>
                  <a:pt x="52440" y="87400"/>
                </a:lnTo>
                <a:lnTo>
                  <a:pt x="52610" y="87450"/>
                </a:lnTo>
                <a:lnTo>
                  <a:pt x="52790" y="87420"/>
                </a:lnTo>
                <a:lnTo>
                  <a:pt x="52970" y="87340"/>
                </a:lnTo>
                <a:lnTo>
                  <a:pt x="53140" y="87220"/>
                </a:lnTo>
                <a:lnTo>
                  <a:pt x="53280" y="87110"/>
                </a:lnTo>
                <a:lnTo>
                  <a:pt x="53400" y="87690"/>
                </a:lnTo>
                <a:lnTo>
                  <a:pt x="53410" y="87930"/>
                </a:lnTo>
                <a:lnTo>
                  <a:pt x="53390" y="88380"/>
                </a:lnTo>
                <a:lnTo>
                  <a:pt x="53410" y="88490"/>
                </a:lnTo>
                <a:lnTo>
                  <a:pt x="53490" y="88550"/>
                </a:lnTo>
                <a:lnTo>
                  <a:pt x="53700" y="88560"/>
                </a:lnTo>
                <a:lnTo>
                  <a:pt x="53800" y="88620"/>
                </a:lnTo>
                <a:lnTo>
                  <a:pt x="54180" y="88760"/>
                </a:lnTo>
                <a:lnTo>
                  <a:pt x="55090" y="88490"/>
                </a:lnTo>
                <a:lnTo>
                  <a:pt x="55460" y="88580"/>
                </a:lnTo>
                <a:lnTo>
                  <a:pt x="55670" y="88460"/>
                </a:lnTo>
                <a:lnTo>
                  <a:pt x="56510" y="88310"/>
                </a:lnTo>
                <a:lnTo>
                  <a:pt x="56790" y="88220"/>
                </a:lnTo>
                <a:lnTo>
                  <a:pt x="57430" y="87880"/>
                </a:lnTo>
                <a:lnTo>
                  <a:pt x="57640" y="87810"/>
                </a:lnTo>
                <a:lnTo>
                  <a:pt x="57860" y="87770"/>
                </a:lnTo>
                <a:lnTo>
                  <a:pt x="58100" y="87760"/>
                </a:lnTo>
                <a:lnTo>
                  <a:pt x="59110" y="87940"/>
                </a:lnTo>
                <a:lnTo>
                  <a:pt x="59330" y="88060"/>
                </a:lnTo>
                <a:lnTo>
                  <a:pt x="59420" y="87980"/>
                </a:lnTo>
                <a:lnTo>
                  <a:pt x="59600" y="87900"/>
                </a:lnTo>
                <a:lnTo>
                  <a:pt x="59890" y="87800"/>
                </a:lnTo>
                <a:lnTo>
                  <a:pt x="60530" y="88060"/>
                </a:lnTo>
                <a:lnTo>
                  <a:pt x="60590" y="87980"/>
                </a:lnTo>
                <a:lnTo>
                  <a:pt x="60620" y="87950"/>
                </a:lnTo>
                <a:lnTo>
                  <a:pt x="60650" y="87910"/>
                </a:lnTo>
                <a:lnTo>
                  <a:pt x="60670" y="87800"/>
                </a:lnTo>
                <a:lnTo>
                  <a:pt x="61150" y="87920"/>
                </a:lnTo>
                <a:lnTo>
                  <a:pt x="61270" y="88070"/>
                </a:lnTo>
                <a:lnTo>
                  <a:pt x="61450" y="88040"/>
                </a:lnTo>
                <a:lnTo>
                  <a:pt x="61510" y="88060"/>
                </a:lnTo>
                <a:lnTo>
                  <a:pt x="61520" y="88140"/>
                </a:lnTo>
                <a:lnTo>
                  <a:pt x="61500" y="88210"/>
                </a:lnTo>
                <a:lnTo>
                  <a:pt x="61460" y="88280"/>
                </a:lnTo>
                <a:lnTo>
                  <a:pt x="61450" y="88350"/>
                </a:lnTo>
                <a:lnTo>
                  <a:pt x="61530" y="88670"/>
                </a:lnTo>
                <a:lnTo>
                  <a:pt x="61750" y="88810"/>
                </a:lnTo>
                <a:lnTo>
                  <a:pt x="62060" y="88830"/>
                </a:lnTo>
                <a:lnTo>
                  <a:pt x="62540" y="88800"/>
                </a:lnTo>
                <a:lnTo>
                  <a:pt x="62830" y="88740"/>
                </a:lnTo>
                <a:lnTo>
                  <a:pt x="62990" y="88750"/>
                </a:lnTo>
                <a:lnTo>
                  <a:pt x="63020" y="88780"/>
                </a:lnTo>
                <a:lnTo>
                  <a:pt x="63070" y="88830"/>
                </a:lnTo>
                <a:lnTo>
                  <a:pt x="63140" y="88890"/>
                </a:lnTo>
                <a:lnTo>
                  <a:pt x="63240" y="88920"/>
                </a:lnTo>
                <a:lnTo>
                  <a:pt x="63550" y="88920"/>
                </a:lnTo>
                <a:lnTo>
                  <a:pt x="64120" y="88820"/>
                </a:lnTo>
                <a:lnTo>
                  <a:pt x="64370" y="88900"/>
                </a:lnTo>
                <a:lnTo>
                  <a:pt x="64520" y="88910"/>
                </a:lnTo>
                <a:lnTo>
                  <a:pt x="64680" y="88820"/>
                </a:lnTo>
                <a:lnTo>
                  <a:pt x="64750" y="88920"/>
                </a:lnTo>
                <a:lnTo>
                  <a:pt x="64830" y="88820"/>
                </a:lnTo>
                <a:lnTo>
                  <a:pt x="65010" y="89000"/>
                </a:lnTo>
                <a:lnTo>
                  <a:pt x="65160" y="89210"/>
                </a:lnTo>
                <a:lnTo>
                  <a:pt x="65330" y="89370"/>
                </a:lnTo>
                <a:lnTo>
                  <a:pt x="65620" y="89440"/>
                </a:lnTo>
                <a:lnTo>
                  <a:pt x="65910" y="89400"/>
                </a:lnTo>
                <a:lnTo>
                  <a:pt x="67530" y="88790"/>
                </a:lnTo>
                <a:lnTo>
                  <a:pt x="67740" y="88750"/>
                </a:lnTo>
                <a:lnTo>
                  <a:pt x="67860" y="88770"/>
                </a:lnTo>
                <a:lnTo>
                  <a:pt x="68080" y="88890"/>
                </a:lnTo>
                <a:lnTo>
                  <a:pt x="68230" y="88920"/>
                </a:lnTo>
                <a:lnTo>
                  <a:pt x="68840" y="88920"/>
                </a:lnTo>
                <a:lnTo>
                  <a:pt x="68760" y="89090"/>
                </a:lnTo>
                <a:lnTo>
                  <a:pt x="68650" y="89230"/>
                </a:lnTo>
                <a:lnTo>
                  <a:pt x="68410" y="89440"/>
                </a:lnTo>
                <a:lnTo>
                  <a:pt x="68490" y="89520"/>
                </a:lnTo>
                <a:lnTo>
                  <a:pt x="68420" y="89630"/>
                </a:lnTo>
                <a:lnTo>
                  <a:pt x="68410" y="89730"/>
                </a:lnTo>
                <a:lnTo>
                  <a:pt x="68460" y="89810"/>
                </a:lnTo>
                <a:lnTo>
                  <a:pt x="68560" y="89870"/>
                </a:lnTo>
                <a:lnTo>
                  <a:pt x="68540" y="89650"/>
                </a:lnTo>
                <a:lnTo>
                  <a:pt x="68600" y="89550"/>
                </a:lnTo>
                <a:lnTo>
                  <a:pt x="68680" y="89570"/>
                </a:lnTo>
                <a:lnTo>
                  <a:pt x="68760" y="89690"/>
                </a:lnTo>
                <a:lnTo>
                  <a:pt x="68710" y="89780"/>
                </a:lnTo>
                <a:lnTo>
                  <a:pt x="68710" y="89820"/>
                </a:lnTo>
                <a:lnTo>
                  <a:pt x="68760" y="89870"/>
                </a:lnTo>
                <a:lnTo>
                  <a:pt x="68700" y="89960"/>
                </a:lnTo>
                <a:lnTo>
                  <a:pt x="68650" y="89920"/>
                </a:lnTo>
                <a:lnTo>
                  <a:pt x="68610" y="89910"/>
                </a:lnTo>
                <a:lnTo>
                  <a:pt x="68570" y="89940"/>
                </a:lnTo>
                <a:lnTo>
                  <a:pt x="68490" y="90040"/>
                </a:lnTo>
                <a:lnTo>
                  <a:pt x="68520" y="90150"/>
                </a:lnTo>
                <a:lnTo>
                  <a:pt x="68430" y="90290"/>
                </a:lnTo>
                <a:lnTo>
                  <a:pt x="68360" y="90480"/>
                </a:lnTo>
                <a:lnTo>
                  <a:pt x="68410" y="90740"/>
                </a:lnTo>
                <a:lnTo>
                  <a:pt x="68290" y="90840"/>
                </a:lnTo>
                <a:lnTo>
                  <a:pt x="68300" y="90950"/>
                </a:lnTo>
                <a:lnTo>
                  <a:pt x="68370" y="91070"/>
                </a:lnTo>
                <a:lnTo>
                  <a:pt x="68410" y="91210"/>
                </a:lnTo>
                <a:lnTo>
                  <a:pt x="68450" y="91460"/>
                </a:lnTo>
                <a:lnTo>
                  <a:pt x="68550" y="91490"/>
                </a:lnTo>
                <a:lnTo>
                  <a:pt x="68700" y="91470"/>
                </a:lnTo>
                <a:lnTo>
                  <a:pt x="68870" y="91550"/>
                </a:lnTo>
                <a:lnTo>
                  <a:pt x="69010" y="91660"/>
                </a:lnTo>
                <a:lnTo>
                  <a:pt x="69130" y="91690"/>
                </a:lnTo>
                <a:lnTo>
                  <a:pt x="69360" y="91680"/>
                </a:lnTo>
                <a:lnTo>
                  <a:pt x="69490" y="91600"/>
                </a:lnTo>
                <a:lnTo>
                  <a:pt x="69670" y="91250"/>
                </a:lnTo>
                <a:lnTo>
                  <a:pt x="69790" y="91170"/>
                </a:lnTo>
                <a:lnTo>
                  <a:pt x="69880" y="91160"/>
                </a:lnTo>
                <a:lnTo>
                  <a:pt x="69940" y="91140"/>
                </a:lnTo>
                <a:lnTo>
                  <a:pt x="70040" y="91070"/>
                </a:lnTo>
                <a:lnTo>
                  <a:pt x="70160" y="90850"/>
                </a:lnTo>
                <a:lnTo>
                  <a:pt x="70180" y="90820"/>
                </a:lnTo>
                <a:lnTo>
                  <a:pt x="70300" y="90780"/>
                </a:lnTo>
                <a:lnTo>
                  <a:pt x="70630" y="90760"/>
                </a:lnTo>
                <a:lnTo>
                  <a:pt x="71020" y="90680"/>
                </a:lnTo>
                <a:lnTo>
                  <a:pt x="71090" y="90650"/>
                </a:lnTo>
                <a:lnTo>
                  <a:pt x="71410" y="90440"/>
                </a:lnTo>
                <a:lnTo>
                  <a:pt x="71500" y="90350"/>
                </a:lnTo>
                <a:lnTo>
                  <a:pt x="71580" y="90300"/>
                </a:lnTo>
                <a:lnTo>
                  <a:pt x="71680" y="90280"/>
                </a:lnTo>
                <a:lnTo>
                  <a:pt x="71750" y="90290"/>
                </a:lnTo>
                <a:lnTo>
                  <a:pt x="71800" y="90280"/>
                </a:lnTo>
                <a:lnTo>
                  <a:pt x="71860" y="90210"/>
                </a:lnTo>
                <a:lnTo>
                  <a:pt x="71930" y="90210"/>
                </a:lnTo>
                <a:lnTo>
                  <a:pt x="72070" y="90330"/>
                </a:lnTo>
                <a:lnTo>
                  <a:pt x="72470" y="90430"/>
                </a:lnTo>
                <a:lnTo>
                  <a:pt x="72350" y="90560"/>
                </a:lnTo>
                <a:lnTo>
                  <a:pt x="72570" y="90680"/>
                </a:lnTo>
                <a:lnTo>
                  <a:pt x="72830" y="90650"/>
                </a:lnTo>
                <a:lnTo>
                  <a:pt x="73080" y="90530"/>
                </a:lnTo>
                <a:lnTo>
                  <a:pt x="73270" y="90390"/>
                </a:lnTo>
                <a:lnTo>
                  <a:pt x="73220" y="90360"/>
                </a:lnTo>
                <a:lnTo>
                  <a:pt x="73220" y="90350"/>
                </a:lnTo>
                <a:lnTo>
                  <a:pt x="73200" y="90300"/>
                </a:lnTo>
                <a:lnTo>
                  <a:pt x="73480" y="90030"/>
                </a:lnTo>
                <a:lnTo>
                  <a:pt x="73680" y="89760"/>
                </a:lnTo>
                <a:lnTo>
                  <a:pt x="73900" y="89560"/>
                </a:lnTo>
                <a:lnTo>
                  <a:pt x="74260" y="89520"/>
                </a:lnTo>
                <a:lnTo>
                  <a:pt x="74180" y="89350"/>
                </a:lnTo>
                <a:lnTo>
                  <a:pt x="74290" y="89360"/>
                </a:lnTo>
                <a:lnTo>
                  <a:pt x="74330" y="89350"/>
                </a:lnTo>
                <a:lnTo>
                  <a:pt x="74310" y="89310"/>
                </a:lnTo>
                <a:lnTo>
                  <a:pt x="74280" y="89220"/>
                </a:lnTo>
                <a:lnTo>
                  <a:pt x="74260" y="89170"/>
                </a:lnTo>
                <a:lnTo>
                  <a:pt x="74540" y="89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