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Kentriki Makedonia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Kentriki Maked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110" y="26090"/>
                </a:moveTo>
                <a:lnTo>
                  <a:pt x="31080" y="25820"/>
                </a:lnTo>
                <a:lnTo>
                  <a:pt x="31150" y="25620"/>
                </a:lnTo>
                <a:lnTo>
                  <a:pt x="31560" y="25420"/>
                </a:lnTo>
                <a:lnTo>
                  <a:pt x="31700" y="25260"/>
                </a:lnTo>
                <a:lnTo>
                  <a:pt x="31730" y="24860"/>
                </a:lnTo>
                <a:lnTo>
                  <a:pt x="31890" y="24560"/>
                </a:lnTo>
                <a:lnTo>
                  <a:pt x="31410" y="24330"/>
                </a:lnTo>
                <a:lnTo>
                  <a:pt x="31300" y="24130"/>
                </a:lnTo>
                <a:lnTo>
                  <a:pt x="31250" y="23750"/>
                </a:lnTo>
                <a:lnTo>
                  <a:pt x="30910" y="23360"/>
                </a:lnTo>
                <a:lnTo>
                  <a:pt x="30870" y="23170"/>
                </a:lnTo>
                <a:lnTo>
                  <a:pt x="30900" y="22990"/>
                </a:lnTo>
                <a:lnTo>
                  <a:pt x="30820" y="22790"/>
                </a:lnTo>
                <a:lnTo>
                  <a:pt x="30240" y="22880"/>
                </a:lnTo>
                <a:lnTo>
                  <a:pt x="30070" y="22780"/>
                </a:lnTo>
                <a:lnTo>
                  <a:pt x="30070" y="22590"/>
                </a:lnTo>
                <a:lnTo>
                  <a:pt x="29730" y="22360"/>
                </a:lnTo>
                <a:lnTo>
                  <a:pt x="29350" y="22180"/>
                </a:lnTo>
                <a:lnTo>
                  <a:pt x="29200" y="22010"/>
                </a:lnTo>
                <a:lnTo>
                  <a:pt x="28970" y="21570"/>
                </a:lnTo>
                <a:lnTo>
                  <a:pt x="28810" y="21430"/>
                </a:lnTo>
                <a:lnTo>
                  <a:pt x="28800" y="21240"/>
                </a:lnTo>
                <a:lnTo>
                  <a:pt x="28940" y="20890"/>
                </a:lnTo>
                <a:lnTo>
                  <a:pt x="28660" y="20520"/>
                </a:lnTo>
                <a:lnTo>
                  <a:pt x="28650" y="20140"/>
                </a:lnTo>
                <a:lnTo>
                  <a:pt x="28900" y="19550"/>
                </a:lnTo>
                <a:lnTo>
                  <a:pt x="28670" y="19550"/>
                </a:lnTo>
                <a:lnTo>
                  <a:pt x="28500" y="19450"/>
                </a:lnTo>
                <a:lnTo>
                  <a:pt x="28320" y="19460"/>
                </a:lnTo>
                <a:lnTo>
                  <a:pt x="27890" y="19320"/>
                </a:lnTo>
                <a:lnTo>
                  <a:pt x="27700" y="19320"/>
                </a:lnTo>
                <a:lnTo>
                  <a:pt x="27530" y="19260"/>
                </a:lnTo>
                <a:lnTo>
                  <a:pt x="27770" y="18670"/>
                </a:lnTo>
                <a:lnTo>
                  <a:pt x="27770" y="18480"/>
                </a:lnTo>
                <a:lnTo>
                  <a:pt x="27410" y="18350"/>
                </a:lnTo>
                <a:lnTo>
                  <a:pt x="27300" y="18150"/>
                </a:lnTo>
                <a:lnTo>
                  <a:pt x="27140" y="17530"/>
                </a:lnTo>
                <a:lnTo>
                  <a:pt x="26980" y="17350"/>
                </a:lnTo>
                <a:lnTo>
                  <a:pt x="27050" y="17180"/>
                </a:lnTo>
                <a:lnTo>
                  <a:pt x="27420" y="17200"/>
                </a:lnTo>
                <a:lnTo>
                  <a:pt x="27810" y="17110"/>
                </a:lnTo>
                <a:lnTo>
                  <a:pt x="28010" y="17030"/>
                </a:lnTo>
                <a:lnTo>
                  <a:pt x="28190" y="16870"/>
                </a:lnTo>
                <a:lnTo>
                  <a:pt x="28220" y="16690"/>
                </a:lnTo>
                <a:lnTo>
                  <a:pt x="28060" y="16520"/>
                </a:lnTo>
                <a:lnTo>
                  <a:pt x="27710" y="16350"/>
                </a:lnTo>
                <a:lnTo>
                  <a:pt x="27640" y="15880"/>
                </a:lnTo>
                <a:lnTo>
                  <a:pt x="27730" y="15860"/>
                </a:lnTo>
                <a:lnTo>
                  <a:pt x="27860" y="15720"/>
                </a:lnTo>
                <a:lnTo>
                  <a:pt x="27890" y="15570"/>
                </a:lnTo>
                <a:lnTo>
                  <a:pt x="27900" y="15420"/>
                </a:lnTo>
                <a:lnTo>
                  <a:pt x="27910" y="15310"/>
                </a:lnTo>
                <a:lnTo>
                  <a:pt x="28020" y="15180"/>
                </a:lnTo>
                <a:lnTo>
                  <a:pt x="28400" y="14910"/>
                </a:lnTo>
                <a:lnTo>
                  <a:pt x="28410" y="14910"/>
                </a:lnTo>
                <a:lnTo>
                  <a:pt x="28540" y="14650"/>
                </a:lnTo>
                <a:lnTo>
                  <a:pt x="28910" y="14300"/>
                </a:lnTo>
                <a:lnTo>
                  <a:pt x="29050" y="14090"/>
                </a:lnTo>
                <a:lnTo>
                  <a:pt x="29070" y="13990"/>
                </a:lnTo>
                <a:lnTo>
                  <a:pt x="29070" y="13940"/>
                </a:lnTo>
                <a:lnTo>
                  <a:pt x="29080" y="13710"/>
                </a:lnTo>
                <a:lnTo>
                  <a:pt x="29120" y="13590"/>
                </a:lnTo>
                <a:lnTo>
                  <a:pt x="29200" y="13490"/>
                </a:lnTo>
                <a:lnTo>
                  <a:pt x="29370" y="13370"/>
                </a:lnTo>
                <a:lnTo>
                  <a:pt x="29470" y="13300"/>
                </a:lnTo>
                <a:lnTo>
                  <a:pt x="29780" y="13130"/>
                </a:lnTo>
                <a:lnTo>
                  <a:pt x="30440" y="12930"/>
                </a:lnTo>
                <a:lnTo>
                  <a:pt x="30480" y="12900"/>
                </a:lnTo>
                <a:lnTo>
                  <a:pt x="30590" y="12780"/>
                </a:lnTo>
                <a:lnTo>
                  <a:pt x="30630" y="12750"/>
                </a:lnTo>
                <a:lnTo>
                  <a:pt x="30710" y="12780"/>
                </a:lnTo>
                <a:lnTo>
                  <a:pt x="30740" y="12840"/>
                </a:lnTo>
                <a:lnTo>
                  <a:pt x="30760" y="12910"/>
                </a:lnTo>
                <a:lnTo>
                  <a:pt x="30780" y="12950"/>
                </a:lnTo>
                <a:lnTo>
                  <a:pt x="31120" y="13140"/>
                </a:lnTo>
                <a:lnTo>
                  <a:pt x="31200" y="13170"/>
                </a:lnTo>
                <a:lnTo>
                  <a:pt x="31410" y="13090"/>
                </a:lnTo>
                <a:lnTo>
                  <a:pt x="31780" y="12750"/>
                </a:lnTo>
                <a:lnTo>
                  <a:pt x="32020" y="12640"/>
                </a:lnTo>
                <a:lnTo>
                  <a:pt x="32250" y="12620"/>
                </a:lnTo>
                <a:lnTo>
                  <a:pt x="32330" y="12630"/>
                </a:lnTo>
                <a:lnTo>
                  <a:pt x="32450" y="12650"/>
                </a:lnTo>
                <a:lnTo>
                  <a:pt x="32840" y="12770"/>
                </a:lnTo>
                <a:lnTo>
                  <a:pt x="33150" y="12810"/>
                </a:lnTo>
                <a:lnTo>
                  <a:pt x="33250" y="12840"/>
                </a:lnTo>
                <a:lnTo>
                  <a:pt x="33270" y="12890"/>
                </a:lnTo>
                <a:lnTo>
                  <a:pt x="33290" y="13070"/>
                </a:lnTo>
                <a:lnTo>
                  <a:pt x="33310" y="13120"/>
                </a:lnTo>
                <a:lnTo>
                  <a:pt x="33370" y="13130"/>
                </a:lnTo>
                <a:lnTo>
                  <a:pt x="33460" y="13070"/>
                </a:lnTo>
                <a:lnTo>
                  <a:pt x="33650" y="13060"/>
                </a:lnTo>
                <a:lnTo>
                  <a:pt x="33910" y="13020"/>
                </a:lnTo>
                <a:lnTo>
                  <a:pt x="34040" y="13030"/>
                </a:lnTo>
                <a:lnTo>
                  <a:pt x="34140" y="13070"/>
                </a:lnTo>
                <a:lnTo>
                  <a:pt x="34350" y="13220"/>
                </a:lnTo>
                <a:lnTo>
                  <a:pt x="34470" y="13260"/>
                </a:lnTo>
                <a:lnTo>
                  <a:pt x="34780" y="13270"/>
                </a:lnTo>
                <a:lnTo>
                  <a:pt x="34940" y="13250"/>
                </a:lnTo>
                <a:lnTo>
                  <a:pt x="35080" y="13220"/>
                </a:lnTo>
                <a:lnTo>
                  <a:pt x="35280" y="13160"/>
                </a:lnTo>
                <a:lnTo>
                  <a:pt x="35450" y="13160"/>
                </a:lnTo>
                <a:lnTo>
                  <a:pt x="35780" y="13210"/>
                </a:lnTo>
                <a:lnTo>
                  <a:pt x="36010" y="13190"/>
                </a:lnTo>
                <a:lnTo>
                  <a:pt x="36160" y="13130"/>
                </a:lnTo>
                <a:lnTo>
                  <a:pt x="36200" y="13120"/>
                </a:lnTo>
                <a:lnTo>
                  <a:pt x="36380" y="12970"/>
                </a:lnTo>
                <a:lnTo>
                  <a:pt x="36550" y="12740"/>
                </a:lnTo>
                <a:lnTo>
                  <a:pt x="36580" y="12630"/>
                </a:lnTo>
                <a:lnTo>
                  <a:pt x="36570" y="12510"/>
                </a:lnTo>
                <a:lnTo>
                  <a:pt x="36600" y="12410"/>
                </a:lnTo>
                <a:lnTo>
                  <a:pt x="36760" y="12360"/>
                </a:lnTo>
                <a:lnTo>
                  <a:pt x="36880" y="12390"/>
                </a:lnTo>
                <a:lnTo>
                  <a:pt x="36890" y="12410"/>
                </a:lnTo>
                <a:lnTo>
                  <a:pt x="36940" y="12470"/>
                </a:lnTo>
                <a:lnTo>
                  <a:pt x="36980" y="12580"/>
                </a:lnTo>
                <a:lnTo>
                  <a:pt x="37060" y="12690"/>
                </a:lnTo>
                <a:lnTo>
                  <a:pt x="37250" y="12850"/>
                </a:lnTo>
                <a:lnTo>
                  <a:pt x="37380" y="12920"/>
                </a:lnTo>
                <a:lnTo>
                  <a:pt x="37490" y="12840"/>
                </a:lnTo>
                <a:lnTo>
                  <a:pt x="37610" y="12560"/>
                </a:lnTo>
                <a:lnTo>
                  <a:pt x="37710" y="12030"/>
                </a:lnTo>
                <a:lnTo>
                  <a:pt x="37750" y="10950"/>
                </a:lnTo>
                <a:lnTo>
                  <a:pt x="37760" y="10910"/>
                </a:lnTo>
                <a:lnTo>
                  <a:pt x="37860" y="10520"/>
                </a:lnTo>
                <a:lnTo>
                  <a:pt x="37970" y="10420"/>
                </a:lnTo>
                <a:lnTo>
                  <a:pt x="38160" y="10250"/>
                </a:lnTo>
                <a:lnTo>
                  <a:pt x="38320" y="10220"/>
                </a:lnTo>
                <a:lnTo>
                  <a:pt x="38620" y="10170"/>
                </a:lnTo>
                <a:lnTo>
                  <a:pt x="39560" y="10240"/>
                </a:lnTo>
                <a:lnTo>
                  <a:pt x="41600" y="10550"/>
                </a:lnTo>
                <a:lnTo>
                  <a:pt x="42030" y="10500"/>
                </a:lnTo>
                <a:lnTo>
                  <a:pt x="42260" y="10440"/>
                </a:lnTo>
                <a:lnTo>
                  <a:pt x="42370" y="10370"/>
                </a:lnTo>
                <a:lnTo>
                  <a:pt x="42460" y="10280"/>
                </a:lnTo>
                <a:lnTo>
                  <a:pt x="42520" y="10140"/>
                </a:lnTo>
                <a:lnTo>
                  <a:pt x="42530" y="9890"/>
                </a:lnTo>
                <a:lnTo>
                  <a:pt x="42570" y="9790"/>
                </a:lnTo>
                <a:lnTo>
                  <a:pt x="42720" y="9650"/>
                </a:lnTo>
                <a:lnTo>
                  <a:pt x="42950" y="9500"/>
                </a:lnTo>
                <a:lnTo>
                  <a:pt x="43190" y="9400"/>
                </a:lnTo>
                <a:lnTo>
                  <a:pt x="43370" y="9380"/>
                </a:lnTo>
                <a:lnTo>
                  <a:pt x="43560" y="9520"/>
                </a:lnTo>
                <a:lnTo>
                  <a:pt x="43660" y="9680"/>
                </a:lnTo>
                <a:lnTo>
                  <a:pt x="43760" y="9780"/>
                </a:lnTo>
                <a:lnTo>
                  <a:pt x="43980" y="9750"/>
                </a:lnTo>
                <a:lnTo>
                  <a:pt x="44160" y="9650"/>
                </a:lnTo>
                <a:lnTo>
                  <a:pt x="44480" y="9420"/>
                </a:lnTo>
                <a:lnTo>
                  <a:pt x="44670" y="9360"/>
                </a:lnTo>
                <a:lnTo>
                  <a:pt x="45680" y="9390"/>
                </a:lnTo>
                <a:lnTo>
                  <a:pt x="46360" y="9740"/>
                </a:lnTo>
                <a:lnTo>
                  <a:pt x="46710" y="9760"/>
                </a:lnTo>
                <a:lnTo>
                  <a:pt x="46830" y="9670"/>
                </a:lnTo>
                <a:lnTo>
                  <a:pt x="46840" y="9700"/>
                </a:lnTo>
                <a:lnTo>
                  <a:pt x="46770" y="9980"/>
                </a:lnTo>
                <a:lnTo>
                  <a:pt x="46930" y="10570"/>
                </a:lnTo>
                <a:lnTo>
                  <a:pt x="47800" y="11000"/>
                </a:lnTo>
                <a:lnTo>
                  <a:pt x="47800" y="11180"/>
                </a:lnTo>
                <a:lnTo>
                  <a:pt x="47690" y="11350"/>
                </a:lnTo>
                <a:lnTo>
                  <a:pt x="47620" y="11720"/>
                </a:lnTo>
                <a:lnTo>
                  <a:pt x="47700" y="11920"/>
                </a:lnTo>
                <a:lnTo>
                  <a:pt x="48180" y="12350"/>
                </a:lnTo>
                <a:lnTo>
                  <a:pt x="48800" y="13100"/>
                </a:lnTo>
                <a:lnTo>
                  <a:pt x="49330" y="13500"/>
                </a:lnTo>
                <a:lnTo>
                  <a:pt x="49870" y="13630"/>
                </a:lnTo>
                <a:lnTo>
                  <a:pt x="50190" y="13960"/>
                </a:lnTo>
                <a:lnTo>
                  <a:pt x="50370" y="13770"/>
                </a:lnTo>
                <a:lnTo>
                  <a:pt x="50570" y="13730"/>
                </a:lnTo>
                <a:lnTo>
                  <a:pt x="50750" y="13760"/>
                </a:lnTo>
                <a:lnTo>
                  <a:pt x="50950" y="13910"/>
                </a:lnTo>
                <a:lnTo>
                  <a:pt x="51170" y="14330"/>
                </a:lnTo>
                <a:lnTo>
                  <a:pt x="51660" y="14760"/>
                </a:lnTo>
                <a:lnTo>
                  <a:pt x="51900" y="14880"/>
                </a:lnTo>
                <a:lnTo>
                  <a:pt x="51830" y="15050"/>
                </a:lnTo>
                <a:lnTo>
                  <a:pt x="51940" y="15450"/>
                </a:lnTo>
                <a:lnTo>
                  <a:pt x="51900" y="15630"/>
                </a:lnTo>
                <a:lnTo>
                  <a:pt x="51790" y="15800"/>
                </a:lnTo>
                <a:lnTo>
                  <a:pt x="51790" y="15980"/>
                </a:lnTo>
                <a:lnTo>
                  <a:pt x="51650" y="16140"/>
                </a:lnTo>
                <a:lnTo>
                  <a:pt x="51070" y="16600"/>
                </a:lnTo>
                <a:lnTo>
                  <a:pt x="50850" y="16930"/>
                </a:lnTo>
                <a:lnTo>
                  <a:pt x="50310" y="17390"/>
                </a:lnTo>
                <a:lnTo>
                  <a:pt x="50100" y="17500"/>
                </a:lnTo>
                <a:lnTo>
                  <a:pt x="49220" y="17700"/>
                </a:lnTo>
                <a:lnTo>
                  <a:pt x="49190" y="17780"/>
                </a:lnTo>
                <a:lnTo>
                  <a:pt x="49190" y="17800"/>
                </a:lnTo>
                <a:lnTo>
                  <a:pt x="49060" y="17770"/>
                </a:lnTo>
                <a:lnTo>
                  <a:pt x="48730" y="17810"/>
                </a:lnTo>
                <a:lnTo>
                  <a:pt x="48160" y="18040"/>
                </a:lnTo>
                <a:lnTo>
                  <a:pt x="47930" y="18190"/>
                </a:lnTo>
                <a:lnTo>
                  <a:pt x="47710" y="18390"/>
                </a:lnTo>
                <a:lnTo>
                  <a:pt x="47570" y="18610"/>
                </a:lnTo>
                <a:lnTo>
                  <a:pt x="47520" y="18960"/>
                </a:lnTo>
                <a:lnTo>
                  <a:pt x="47610" y="19250"/>
                </a:lnTo>
                <a:lnTo>
                  <a:pt x="47790" y="19460"/>
                </a:lnTo>
                <a:lnTo>
                  <a:pt x="48030" y="19530"/>
                </a:lnTo>
                <a:lnTo>
                  <a:pt x="48180" y="19630"/>
                </a:lnTo>
                <a:lnTo>
                  <a:pt x="48350" y="19880"/>
                </a:lnTo>
                <a:lnTo>
                  <a:pt x="48490" y="20170"/>
                </a:lnTo>
                <a:lnTo>
                  <a:pt x="48560" y="20410"/>
                </a:lnTo>
                <a:lnTo>
                  <a:pt x="48620" y="20430"/>
                </a:lnTo>
                <a:lnTo>
                  <a:pt x="48980" y="20740"/>
                </a:lnTo>
                <a:lnTo>
                  <a:pt x="49110" y="20790"/>
                </a:lnTo>
                <a:lnTo>
                  <a:pt x="49270" y="20800"/>
                </a:lnTo>
                <a:lnTo>
                  <a:pt x="49430" y="20790"/>
                </a:lnTo>
                <a:lnTo>
                  <a:pt x="49550" y="20740"/>
                </a:lnTo>
                <a:lnTo>
                  <a:pt x="49610" y="20890"/>
                </a:lnTo>
                <a:lnTo>
                  <a:pt x="49810" y="21080"/>
                </a:lnTo>
                <a:lnTo>
                  <a:pt x="49820" y="21200"/>
                </a:lnTo>
                <a:lnTo>
                  <a:pt x="49730" y="21260"/>
                </a:lnTo>
                <a:lnTo>
                  <a:pt x="49030" y="21350"/>
                </a:lnTo>
                <a:lnTo>
                  <a:pt x="48870" y="21510"/>
                </a:lnTo>
                <a:lnTo>
                  <a:pt x="48830" y="21770"/>
                </a:lnTo>
                <a:lnTo>
                  <a:pt x="48910" y="22130"/>
                </a:lnTo>
                <a:lnTo>
                  <a:pt x="49330" y="22770"/>
                </a:lnTo>
                <a:lnTo>
                  <a:pt x="49430" y="22870"/>
                </a:lnTo>
                <a:lnTo>
                  <a:pt x="49760" y="23030"/>
                </a:lnTo>
                <a:lnTo>
                  <a:pt x="49820" y="23100"/>
                </a:lnTo>
                <a:lnTo>
                  <a:pt x="50210" y="23190"/>
                </a:lnTo>
                <a:lnTo>
                  <a:pt x="50320" y="23230"/>
                </a:lnTo>
                <a:lnTo>
                  <a:pt x="50430" y="23180"/>
                </a:lnTo>
                <a:lnTo>
                  <a:pt x="50710" y="23140"/>
                </a:lnTo>
                <a:lnTo>
                  <a:pt x="50730" y="23120"/>
                </a:lnTo>
                <a:lnTo>
                  <a:pt x="50750" y="23160"/>
                </a:lnTo>
                <a:lnTo>
                  <a:pt x="50740" y="23500"/>
                </a:lnTo>
                <a:lnTo>
                  <a:pt x="50750" y="23730"/>
                </a:lnTo>
                <a:lnTo>
                  <a:pt x="50740" y="23910"/>
                </a:lnTo>
                <a:lnTo>
                  <a:pt x="50700" y="24040"/>
                </a:lnTo>
                <a:lnTo>
                  <a:pt x="50620" y="23980"/>
                </a:lnTo>
                <a:lnTo>
                  <a:pt x="50250" y="23590"/>
                </a:lnTo>
                <a:lnTo>
                  <a:pt x="50040" y="23420"/>
                </a:lnTo>
                <a:lnTo>
                  <a:pt x="49890" y="23370"/>
                </a:lnTo>
                <a:lnTo>
                  <a:pt x="49510" y="23420"/>
                </a:lnTo>
                <a:lnTo>
                  <a:pt x="49130" y="23320"/>
                </a:lnTo>
                <a:lnTo>
                  <a:pt x="48980" y="23330"/>
                </a:lnTo>
                <a:lnTo>
                  <a:pt x="48450" y="23590"/>
                </a:lnTo>
                <a:lnTo>
                  <a:pt x="48220" y="23640"/>
                </a:lnTo>
                <a:lnTo>
                  <a:pt x="47920" y="23510"/>
                </a:lnTo>
                <a:lnTo>
                  <a:pt x="47890" y="23580"/>
                </a:lnTo>
                <a:lnTo>
                  <a:pt x="47820" y="23700"/>
                </a:lnTo>
                <a:lnTo>
                  <a:pt x="47780" y="23690"/>
                </a:lnTo>
                <a:lnTo>
                  <a:pt x="47600" y="23950"/>
                </a:lnTo>
                <a:lnTo>
                  <a:pt x="47540" y="24180"/>
                </a:lnTo>
                <a:lnTo>
                  <a:pt x="47560" y="24400"/>
                </a:lnTo>
                <a:lnTo>
                  <a:pt x="47720" y="24830"/>
                </a:lnTo>
                <a:lnTo>
                  <a:pt x="47770" y="24900"/>
                </a:lnTo>
                <a:lnTo>
                  <a:pt x="47850" y="24990"/>
                </a:lnTo>
                <a:lnTo>
                  <a:pt x="48200" y="25220"/>
                </a:lnTo>
                <a:lnTo>
                  <a:pt x="48270" y="25440"/>
                </a:lnTo>
                <a:lnTo>
                  <a:pt x="48410" y="25610"/>
                </a:lnTo>
                <a:lnTo>
                  <a:pt x="48560" y="25700"/>
                </a:lnTo>
                <a:lnTo>
                  <a:pt x="48630" y="25680"/>
                </a:lnTo>
                <a:lnTo>
                  <a:pt x="49330" y="26010"/>
                </a:lnTo>
                <a:lnTo>
                  <a:pt x="49460" y="25970"/>
                </a:lnTo>
                <a:lnTo>
                  <a:pt x="49630" y="26030"/>
                </a:lnTo>
                <a:lnTo>
                  <a:pt x="49800" y="26170"/>
                </a:lnTo>
                <a:lnTo>
                  <a:pt x="49930" y="26320"/>
                </a:lnTo>
                <a:lnTo>
                  <a:pt x="50080" y="26430"/>
                </a:lnTo>
                <a:lnTo>
                  <a:pt x="50480" y="26580"/>
                </a:lnTo>
                <a:lnTo>
                  <a:pt x="50600" y="26740"/>
                </a:lnTo>
                <a:lnTo>
                  <a:pt x="50580" y="26860"/>
                </a:lnTo>
                <a:lnTo>
                  <a:pt x="50450" y="26990"/>
                </a:lnTo>
                <a:lnTo>
                  <a:pt x="50460" y="27120"/>
                </a:lnTo>
                <a:lnTo>
                  <a:pt x="50520" y="27200"/>
                </a:lnTo>
                <a:lnTo>
                  <a:pt x="50700" y="27330"/>
                </a:lnTo>
                <a:lnTo>
                  <a:pt x="50740" y="27430"/>
                </a:lnTo>
                <a:lnTo>
                  <a:pt x="50700" y="27550"/>
                </a:lnTo>
                <a:lnTo>
                  <a:pt x="50630" y="27570"/>
                </a:lnTo>
                <a:lnTo>
                  <a:pt x="50560" y="27560"/>
                </a:lnTo>
                <a:lnTo>
                  <a:pt x="50530" y="27620"/>
                </a:lnTo>
                <a:lnTo>
                  <a:pt x="50550" y="27770"/>
                </a:lnTo>
                <a:lnTo>
                  <a:pt x="50620" y="27830"/>
                </a:lnTo>
                <a:lnTo>
                  <a:pt x="50710" y="27820"/>
                </a:lnTo>
                <a:lnTo>
                  <a:pt x="50810" y="27750"/>
                </a:lnTo>
                <a:lnTo>
                  <a:pt x="50810" y="27890"/>
                </a:lnTo>
                <a:lnTo>
                  <a:pt x="50810" y="27980"/>
                </a:lnTo>
                <a:lnTo>
                  <a:pt x="50840" y="28050"/>
                </a:lnTo>
                <a:lnTo>
                  <a:pt x="50880" y="28120"/>
                </a:lnTo>
                <a:lnTo>
                  <a:pt x="50610" y="28350"/>
                </a:lnTo>
                <a:lnTo>
                  <a:pt x="50560" y="28470"/>
                </a:lnTo>
                <a:lnTo>
                  <a:pt x="50670" y="28580"/>
                </a:lnTo>
                <a:lnTo>
                  <a:pt x="50670" y="28670"/>
                </a:lnTo>
                <a:lnTo>
                  <a:pt x="50470" y="28680"/>
                </a:lnTo>
                <a:lnTo>
                  <a:pt x="50380" y="28760"/>
                </a:lnTo>
                <a:lnTo>
                  <a:pt x="50410" y="28850"/>
                </a:lnTo>
                <a:lnTo>
                  <a:pt x="50600" y="28860"/>
                </a:lnTo>
                <a:lnTo>
                  <a:pt x="50600" y="28960"/>
                </a:lnTo>
                <a:lnTo>
                  <a:pt x="50070" y="28970"/>
                </a:lnTo>
                <a:lnTo>
                  <a:pt x="49860" y="28920"/>
                </a:lnTo>
                <a:lnTo>
                  <a:pt x="49890" y="28760"/>
                </a:lnTo>
                <a:lnTo>
                  <a:pt x="49890" y="28670"/>
                </a:lnTo>
                <a:lnTo>
                  <a:pt x="49820" y="28670"/>
                </a:lnTo>
                <a:lnTo>
                  <a:pt x="49740" y="28740"/>
                </a:lnTo>
                <a:lnTo>
                  <a:pt x="49670" y="28720"/>
                </a:lnTo>
                <a:lnTo>
                  <a:pt x="49640" y="28630"/>
                </a:lnTo>
                <a:lnTo>
                  <a:pt x="49690" y="28490"/>
                </a:lnTo>
                <a:lnTo>
                  <a:pt x="49320" y="28280"/>
                </a:lnTo>
                <a:lnTo>
                  <a:pt x="49260" y="28260"/>
                </a:lnTo>
                <a:lnTo>
                  <a:pt x="49210" y="28110"/>
                </a:lnTo>
                <a:lnTo>
                  <a:pt x="49090" y="28010"/>
                </a:lnTo>
                <a:lnTo>
                  <a:pt x="48950" y="27980"/>
                </a:lnTo>
                <a:lnTo>
                  <a:pt x="48880" y="28040"/>
                </a:lnTo>
                <a:lnTo>
                  <a:pt x="48870" y="28100"/>
                </a:lnTo>
                <a:lnTo>
                  <a:pt x="48910" y="28220"/>
                </a:lnTo>
                <a:lnTo>
                  <a:pt x="48530" y="27580"/>
                </a:lnTo>
                <a:lnTo>
                  <a:pt x="48480" y="27430"/>
                </a:lnTo>
                <a:lnTo>
                  <a:pt x="48550" y="27210"/>
                </a:lnTo>
                <a:lnTo>
                  <a:pt x="48560" y="27080"/>
                </a:lnTo>
                <a:lnTo>
                  <a:pt x="48520" y="27020"/>
                </a:lnTo>
                <a:lnTo>
                  <a:pt x="48410" y="26970"/>
                </a:lnTo>
                <a:lnTo>
                  <a:pt x="48350" y="26860"/>
                </a:lnTo>
                <a:lnTo>
                  <a:pt x="48310" y="26740"/>
                </a:lnTo>
                <a:lnTo>
                  <a:pt x="48270" y="26640"/>
                </a:lnTo>
                <a:lnTo>
                  <a:pt x="47350" y="25410"/>
                </a:lnTo>
                <a:lnTo>
                  <a:pt x="47010" y="25170"/>
                </a:lnTo>
                <a:lnTo>
                  <a:pt x="46810" y="25110"/>
                </a:lnTo>
                <a:lnTo>
                  <a:pt x="45960" y="25050"/>
                </a:lnTo>
                <a:lnTo>
                  <a:pt x="45390" y="24710"/>
                </a:lnTo>
                <a:lnTo>
                  <a:pt x="44920" y="24580"/>
                </a:lnTo>
                <a:lnTo>
                  <a:pt x="44500" y="24600"/>
                </a:lnTo>
                <a:lnTo>
                  <a:pt x="44160" y="24820"/>
                </a:lnTo>
                <a:lnTo>
                  <a:pt x="43910" y="25270"/>
                </a:lnTo>
                <a:lnTo>
                  <a:pt x="43880" y="25530"/>
                </a:lnTo>
                <a:lnTo>
                  <a:pt x="43960" y="25760"/>
                </a:lnTo>
                <a:lnTo>
                  <a:pt x="44060" y="25980"/>
                </a:lnTo>
                <a:lnTo>
                  <a:pt x="44120" y="26230"/>
                </a:lnTo>
                <a:lnTo>
                  <a:pt x="44150" y="26310"/>
                </a:lnTo>
                <a:lnTo>
                  <a:pt x="44230" y="26360"/>
                </a:lnTo>
                <a:lnTo>
                  <a:pt x="44440" y="26370"/>
                </a:lnTo>
                <a:lnTo>
                  <a:pt x="44530" y="26400"/>
                </a:lnTo>
                <a:lnTo>
                  <a:pt x="44590" y="26470"/>
                </a:lnTo>
                <a:lnTo>
                  <a:pt x="44680" y="26640"/>
                </a:lnTo>
                <a:lnTo>
                  <a:pt x="45230" y="27430"/>
                </a:lnTo>
                <a:lnTo>
                  <a:pt x="45540" y="27770"/>
                </a:lnTo>
                <a:lnTo>
                  <a:pt x="46610" y="28360"/>
                </a:lnTo>
                <a:lnTo>
                  <a:pt x="47300" y="28520"/>
                </a:lnTo>
                <a:lnTo>
                  <a:pt x="47330" y="28600"/>
                </a:lnTo>
                <a:lnTo>
                  <a:pt x="47330" y="28720"/>
                </a:lnTo>
                <a:lnTo>
                  <a:pt x="47360" y="28860"/>
                </a:lnTo>
                <a:lnTo>
                  <a:pt x="47450" y="29020"/>
                </a:lnTo>
                <a:lnTo>
                  <a:pt x="47580" y="29130"/>
                </a:lnTo>
                <a:lnTo>
                  <a:pt x="47740" y="29200"/>
                </a:lnTo>
                <a:lnTo>
                  <a:pt x="47950" y="29220"/>
                </a:lnTo>
                <a:lnTo>
                  <a:pt x="48100" y="29270"/>
                </a:lnTo>
                <a:lnTo>
                  <a:pt x="48020" y="29360"/>
                </a:lnTo>
                <a:lnTo>
                  <a:pt x="47830" y="29460"/>
                </a:lnTo>
                <a:lnTo>
                  <a:pt x="47640" y="29510"/>
                </a:lnTo>
                <a:lnTo>
                  <a:pt x="46750" y="29360"/>
                </a:lnTo>
                <a:lnTo>
                  <a:pt x="45250" y="28720"/>
                </a:lnTo>
                <a:lnTo>
                  <a:pt x="45000" y="28670"/>
                </a:lnTo>
                <a:lnTo>
                  <a:pt x="44240" y="28800"/>
                </a:lnTo>
                <a:lnTo>
                  <a:pt x="44120" y="28860"/>
                </a:lnTo>
                <a:lnTo>
                  <a:pt x="44170" y="28710"/>
                </a:lnTo>
                <a:lnTo>
                  <a:pt x="44300" y="28450"/>
                </a:lnTo>
                <a:lnTo>
                  <a:pt x="44330" y="28300"/>
                </a:lnTo>
                <a:lnTo>
                  <a:pt x="44300" y="28190"/>
                </a:lnTo>
                <a:lnTo>
                  <a:pt x="44150" y="27980"/>
                </a:lnTo>
                <a:lnTo>
                  <a:pt x="44120" y="27890"/>
                </a:lnTo>
                <a:lnTo>
                  <a:pt x="44040" y="27570"/>
                </a:lnTo>
                <a:lnTo>
                  <a:pt x="43860" y="27340"/>
                </a:lnTo>
                <a:lnTo>
                  <a:pt x="43670" y="27140"/>
                </a:lnTo>
                <a:lnTo>
                  <a:pt x="43560" y="26930"/>
                </a:lnTo>
                <a:lnTo>
                  <a:pt x="43700" y="26500"/>
                </a:lnTo>
                <a:lnTo>
                  <a:pt x="43750" y="25990"/>
                </a:lnTo>
                <a:lnTo>
                  <a:pt x="43690" y="25510"/>
                </a:lnTo>
                <a:lnTo>
                  <a:pt x="43490" y="25170"/>
                </a:lnTo>
                <a:lnTo>
                  <a:pt x="43070" y="24930"/>
                </a:lnTo>
                <a:lnTo>
                  <a:pt x="42840" y="24850"/>
                </a:lnTo>
                <a:lnTo>
                  <a:pt x="42460" y="24760"/>
                </a:lnTo>
                <a:lnTo>
                  <a:pt x="42290" y="24650"/>
                </a:lnTo>
                <a:lnTo>
                  <a:pt x="42120" y="24570"/>
                </a:lnTo>
                <a:lnTo>
                  <a:pt x="41940" y="24620"/>
                </a:lnTo>
                <a:lnTo>
                  <a:pt x="41410" y="24220"/>
                </a:lnTo>
                <a:lnTo>
                  <a:pt x="41300" y="24210"/>
                </a:lnTo>
                <a:lnTo>
                  <a:pt x="41190" y="24110"/>
                </a:lnTo>
                <a:lnTo>
                  <a:pt x="40950" y="24050"/>
                </a:lnTo>
                <a:lnTo>
                  <a:pt x="40710" y="23950"/>
                </a:lnTo>
                <a:lnTo>
                  <a:pt x="40520" y="23610"/>
                </a:lnTo>
                <a:lnTo>
                  <a:pt x="40040" y="23230"/>
                </a:lnTo>
                <a:lnTo>
                  <a:pt x="39850" y="23140"/>
                </a:lnTo>
                <a:lnTo>
                  <a:pt x="39670" y="23110"/>
                </a:lnTo>
                <a:lnTo>
                  <a:pt x="39260" y="23140"/>
                </a:lnTo>
                <a:lnTo>
                  <a:pt x="39360" y="22930"/>
                </a:lnTo>
                <a:lnTo>
                  <a:pt x="39280" y="22710"/>
                </a:lnTo>
                <a:lnTo>
                  <a:pt x="38980" y="22310"/>
                </a:lnTo>
                <a:lnTo>
                  <a:pt x="39010" y="22300"/>
                </a:lnTo>
                <a:lnTo>
                  <a:pt x="39040" y="22300"/>
                </a:lnTo>
                <a:lnTo>
                  <a:pt x="39050" y="22290"/>
                </a:lnTo>
                <a:lnTo>
                  <a:pt x="39050" y="22230"/>
                </a:lnTo>
                <a:lnTo>
                  <a:pt x="38670" y="21800"/>
                </a:lnTo>
                <a:lnTo>
                  <a:pt x="38580" y="21570"/>
                </a:lnTo>
                <a:lnTo>
                  <a:pt x="38800" y="21480"/>
                </a:lnTo>
                <a:lnTo>
                  <a:pt x="39460" y="21440"/>
                </a:lnTo>
                <a:lnTo>
                  <a:pt x="39810" y="21370"/>
                </a:lnTo>
                <a:lnTo>
                  <a:pt x="39960" y="21250"/>
                </a:lnTo>
                <a:lnTo>
                  <a:pt x="40030" y="21130"/>
                </a:lnTo>
                <a:lnTo>
                  <a:pt x="40160" y="21030"/>
                </a:lnTo>
                <a:lnTo>
                  <a:pt x="40240" y="20890"/>
                </a:lnTo>
                <a:lnTo>
                  <a:pt x="40170" y="20650"/>
                </a:lnTo>
                <a:lnTo>
                  <a:pt x="39920" y="20490"/>
                </a:lnTo>
                <a:lnTo>
                  <a:pt x="39860" y="20460"/>
                </a:lnTo>
                <a:lnTo>
                  <a:pt x="39810" y="20420"/>
                </a:lnTo>
                <a:lnTo>
                  <a:pt x="39830" y="20330"/>
                </a:lnTo>
                <a:lnTo>
                  <a:pt x="39890" y="20180"/>
                </a:lnTo>
                <a:lnTo>
                  <a:pt x="39730" y="19830"/>
                </a:lnTo>
                <a:lnTo>
                  <a:pt x="39490" y="19650"/>
                </a:lnTo>
                <a:lnTo>
                  <a:pt x="39210" y="19610"/>
                </a:lnTo>
                <a:lnTo>
                  <a:pt x="38910" y="19720"/>
                </a:lnTo>
                <a:lnTo>
                  <a:pt x="38980" y="19970"/>
                </a:lnTo>
                <a:lnTo>
                  <a:pt x="38960" y="20180"/>
                </a:lnTo>
                <a:lnTo>
                  <a:pt x="38880" y="20340"/>
                </a:lnTo>
                <a:lnTo>
                  <a:pt x="38770" y="20460"/>
                </a:lnTo>
                <a:lnTo>
                  <a:pt x="38610" y="20550"/>
                </a:lnTo>
                <a:lnTo>
                  <a:pt x="38510" y="20620"/>
                </a:lnTo>
                <a:lnTo>
                  <a:pt x="38520" y="20650"/>
                </a:lnTo>
                <a:lnTo>
                  <a:pt x="38310" y="20650"/>
                </a:lnTo>
                <a:lnTo>
                  <a:pt x="38220" y="20620"/>
                </a:lnTo>
                <a:lnTo>
                  <a:pt x="38130" y="20550"/>
                </a:lnTo>
                <a:lnTo>
                  <a:pt x="37930" y="20690"/>
                </a:lnTo>
                <a:lnTo>
                  <a:pt x="37800" y="20860"/>
                </a:lnTo>
                <a:lnTo>
                  <a:pt x="37770" y="21060"/>
                </a:lnTo>
                <a:lnTo>
                  <a:pt x="37850" y="21300"/>
                </a:lnTo>
                <a:lnTo>
                  <a:pt x="37780" y="21300"/>
                </a:lnTo>
                <a:lnTo>
                  <a:pt x="37710" y="21200"/>
                </a:lnTo>
                <a:lnTo>
                  <a:pt x="37710" y="21400"/>
                </a:lnTo>
                <a:lnTo>
                  <a:pt x="37640" y="21400"/>
                </a:lnTo>
                <a:lnTo>
                  <a:pt x="37640" y="21300"/>
                </a:lnTo>
                <a:lnTo>
                  <a:pt x="37570" y="21300"/>
                </a:lnTo>
                <a:lnTo>
                  <a:pt x="37520" y="21460"/>
                </a:lnTo>
                <a:lnTo>
                  <a:pt x="37440" y="21450"/>
                </a:lnTo>
                <a:lnTo>
                  <a:pt x="37330" y="21360"/>
                </a:lnTo>
                <a:lnTo>
                  <a:pt x="37220" y="21300"/>
                </a:lnTo>
                <a:lnTo>
                  <a:pt x="37210" y="21230"/>
                </a:lnTo>
                <a:lnTo>
                  <a:pt x="37060" y="21240"/>
                </a:lnTo>
                <a:lnTo>
                  <a:pt x="36900" y="21380"/>
                </a:lnTo>
                <a:lnTo>
                  <a:pt x="36880" y="21540"/>
                </a:lnTo>
                <a:lnTo>
                  <a:pt x="37080" y="21660"/>
                </a:lnTo>
                <a:lnTo>
                  <a:pt x="36980" y="21670"/>
                </a:lnTo>
                <a:lnTo>
                  <a:pt x="36920" y="21700"/>
                </a:lnTo>
                <a:lnTo>
                  <a:pt x="36880" y="21770"/>
                </a:lnTo>
                <a:lnTo>
                  <a:pt x="36870" y="21900"/>
                </a:lnTo>
                <a:lnTo>
                  <a:pt x="36820" y="21970"/>
                </a:lnTo>
                <a:lnTo>
                  <a:pt x="36730" y="21950"/>
                </a:lnTo>
                <a:lnTo>
                  <a:pt x="36580" y="21850"/>
                </a:lnTo>
                <a:lnTo>
                  <a:pt x="36330" y="21860"/>
                </a:lnTo>
                <a:lnTo>
                  <a:pt x="36200" y="21910"/>
                </a:lnTo>
                <a:lnTo>
                  <a:pt x="36090" y="22030"/>
                </a:lnTo>
                <a:lnTo>
                  <a:pt x="36230" y="22170"/>
                </a:lnTo>
                <a:lnTo>
                  <a:pt x="36340" y="22360"/>
                </a:lnTo>
                <a:lnTo>
                  <a:pt x="36390" y="22570"/>
                </a:lnTo>
                <a:lnTo>
                  <a:pt x="36370" y="22770"/>
                </a:lnTo>
                <a:lnTo>
                  <a:pt x="36490" y="22880"/>
                </a:lnTo>
                <a:lnTo>
                  <a:pt x="36590" y="23040"/>
                </a:lnTo>
                <a:lnTo>
                  <a:pt x="36710" y="23170"/>
                </a:lnTo>
                <a:lnTo>
                  <a:pt x="36900" y="23230"/>
                </a:lnTo>
                <a:lnTo>
                  <a:pt x="36930" y="23370"/>
                </a:lnTo>
                <a:lnTo>
                  <a:pt x="36790" y="23680"/>
                </a:lnTo>
                <a:lnTo>
                  <a:pt x="36510" y="24160"/>
                </a:lnTo>
                <a:lnTo>
                  <a:pt x="36200" y="25090"/>
                </a:lnTo>
                <a:lnTo>
                  <a:pt x="36210" y="25240"/>
                </a:lnTo>
                <a:lnTo>
                  <a:pt x="35810" y="26100"/>
                </a:lnTo>
                <a:lnTo>
                  <a:pt x="35780" y="26400"/>
                </a:lnTo>
                <a:lnTo>
                  <a:pt x="35860" y="26630"/>
                </a:lnTo>
                <a:lnTo>
                  <a:pt x="35970" y="26850"/>
                </a:lnTo>
                <a:lnTo>
                  <a:pt x="36020" y="27160"/>
                </a:lnTo>
                <a:lnTo>
                  <a:pt x="35980" y="27460"/>
                </a:lnTo>
                <a:lnTo>
                  <a:pt x="36010" y="27610"/>
                </a:lnTo>
                <a:lnTo>
                  <a:pt x="36130" y="27670"/>
                </a:lnTo>
                <a:lnTo>
                  <a:pt x="36180" y="27730"/>
                </a:lnTo>
                <a:lnTo>
                  <a:pt x="36300" y="28120"/>
                </a:lnTo>
                <a:lnTo>
                  <a:pt x="36840" y="28580"/>
                </a:lnTo>
                <a:lnTo>
                  <a:pt x="36940" y="28630"/>
                </a:lnTo>
                <a:lnTo>
                  <a:pt x="36990" y="28680"/>
                </a:lnTo>
                <a:lnTo>
                  <a:pt x="37240" y="28760"/>
                </a:lnTo>
                <a:lnTo>
                  <a:pt x="37290" y="28810"/>
                </a:lnTo>
                <a:lnTo>
                  <a:pt x="37320" y="28860"/>
                </a:lnTo>
                <a:lnTo>
                  <a:pt x="37410" y="28850"/>
                </a:lnTo>
                <a:lnTo>
                  <a:pt x="37430" y="28910"/>
                </a:lnTo>
                <a:lnTo>
                  <a:pt x="37420" y="29150"/>
                </a:lnTo>
                <a:lnTo>
                  <a:pt x="37430" y="29210"/>
                </a:lnTo>
                <a:lnTo>
                  <a:pt x="37320" y="29230"/>
                </a:lnTo>
                <a:lnTo>
                  <a:pt x="36790" y="29320"/>
                </a:lnTo>
                <a:lnTo>
                  <a:pt x="36630" y="29180"/>
                </a:lnTo>
                <a:lnTo>
                  <a:pt x="36450" y="29150"/>
                </a:lnTo>
                <a:lnTo>
                  <a:pt x="35630" y="29380"/>
                </a:lnTo>
                <a:lnTo>
                  <a:pt x="35240" y="29240"/>
                </a:lnTo>
                <a:lnTo>
                  <a:pt x="34930" y="28930"/>
                </a:lnTo>
                <a:lnTo>
                  <a:pt x="34700" y="28520"/>
                </a:lnTo>
                <a:lnTo>
                  <a:pt x="34010" y="28040"/>
                </a:lnTo>
                <a:lnTo>
                  <a:pt x="33700" y="27690"/>
                </a:lnTo>
                <a:lnTo>
                  <a:pt x="33580" y="27300"/>
                </a:lnTo>
                <a:lnTo>
                  <a:pt x="33600" y="26720"/>
                </a:lnTo>
                <a:lnTo>
                  <a:pt x="33530" y="26520"/>
                </a:lnTo>
                <a:lnTo>
                  <a:pt x="33190" y="26320"/>
                </a:lnTo>
                <a:lnTo>
                  <a:pt x="32760" y="26470"/>
                </a:lnTo>
                <a:lnTo>
                  <a:pt x="32580" y="26620"/>
                </a:lnTo>
                <a:lnTo>
                  <a:pt x="32370" y="26960"/>
                </a:lnTo>
                <a:lnTo>
                  <a:pt x="32160" y="27140"/>
                </a:lnTo>
                <a:lnTo>
                  <a:pt x="31980" y="27080"/>
                </a:lnTo>
                <a:lnTo>
                  <a:pt x="31900" y="26880"/>
                </a:lnTo>
                <a:lnTo>
                  <a:pt x="31940" y="26670"/>
                </a:lnTo>
                <a:lnTo>
                  <a:pt x="31900" y="26470"/>
                </a:lnTo>
                <a:lnTo>
                  <a:pt x="32000" y="26310"/>
                </a:lnTo>
                <a:lnTo>
                  <a:pt x="32030" y="26130"/>
                </a:lnTo>
                <a:lnTo>
                  <a:pt x="31500" y="26000"/>
                </a:lnTo>
                <a:lnTo>
                  <a:pt x="31290" y="26120"/>
                </a:lnTo>
                <a:lnTo>
                  <a:pt x="31190" y="26280"/>
                </a:lnTo>
                <a:lnTo>
                  <a:pt x="31110" y="2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