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Ipeiros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Ipeir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190" y="24180"/>
                </a:moveTo>
                <a:lnTo>
                  <a:pt x="17220" y="24230"/>
                </a:lnTo>
                <a:lnTo>
                  <a:pt x="17340" y="24320"/>
                </a:lnTo>
                <a:lnTo>
                  <a:pt x="17530" y="24310"/>
                </a:lnTo>
                <a:lnTo>
                  <a:pt x="17740" y="24200"/>
                </a:lnTo>
                <a:lnTo>
                  <a:pt x="17870" y="24030"/>
                </a:lnTo>
                <a:lnTo>
                  <a:pt x="18260" y="23940"/>
                </a:lnTo>
                <a:lnTo>
                  <a:pt x="18410" y="24150"/>
                </a:lnTo>
                <a:lnTo>
                  <a:pt x="18610" y="24770"/>
                </a:lnTo>
                <a:lnTo>
                  <a:pt x="19050" y="25310"/>
                </a:lnTo>
                <a:lnTo>
                  <a:pt x="19330" y="25910"/>
                </a:lnTo>
                <a:lnTo>
                  <a:pt x="19460" y="26480"/>
                </a:lnTo>
                <a:lnTo>
                  <a:pt x="19430" y="26690"/>
                </a:lnTo>
                <a:lnTo>
                  <a:pt x="19170" y="27170"/>
                </a:lnTo>
                <a:lnTo>
                  <a:pt x="19330" y="27300"/>
                </a:lnTo>
                <a:lnTo>
                  <a:pt x="19460" y="27870"/>
                </a:lnTo>
                <a:lnTo>
                  <a:pt x="19740" y="28240"/>
                </a:lnTo>
                <a:lnTo>
                  <a:pt x="20140" y="28050"/>
                </a:lnTo>
                <a:lnTo>
                  <a:pt x="20300" y="28180"/>
                </a:lnTo>
                <a:lnTo>
                  <a:pt x="20280" y="28580"/>
                </a:lnTo>
                <a:lnTo>
                  <a:pt x="20010" y="29130"/>
                </a:lnTo>
                <a:lnTo>
                  <a:pt x="20330" y="29430"/>
                </a:lnTo>
                <a:lnTo>
                  <a:pt x="20470" y="30180"/>
                </a:lnTo>
                <a:lnTo>
                  <a:pt x="20660" y="30580"/>
                </a:lnTo>
                <a:lnTo>
                  <a:pt x="20840" y="30640"/>
                </a:lnTo>
                <a:lnTo>
                  <a:pt x="21230" y="30480"/>
                </a:lnTo>
                <a:lnTo>
                  <a:pt x="21810" y="30350"/>
                </a:lnTo>
                <a:lnTo>
                  <a:pt x="22170" y="30370"/>
                </a:lnTo>
                <a:lnTo>
                  <a:pt x="22850" y="30770"/>
                </a:lnTo>
                <a:lnTo>
                  <a:pt x="22850" y="30950"/>
                </a:lnTo>
                <a:lnTo>
                  <a:pt x="22570" y="30870"/>
                </a:lnTo>
                <a:lnTo>
                  <a:pt x="22380" y="30950"/>
                </a:lnTo>
                <a:lnTo>
                  <a:pt x="22270" y="31120"/>
                </a:lnTo>
                <a:lnTo>
                  <a:pt x="22070" y="31230"/>
                </a:lnTo>
                <a:lnTo>
                  <a:pt x="21970" y="31430"/>
                </a:lnTo>
                <a:lnTo>
                  <a:pt x="21900" y="31610"/>
                </a:lnTo>
                <a:lnTo>
                  <a:pt x="22070" y="32400"/>
                </a:lnTo>
                <a:lnTo>
                  <a:pt x="22080" y="32770"/>
                </a:lnTo>
                <a:lnTo>
                  <a:pt x="21900" y="32780"/>
                </a:lnTo>
                <a:lnTo>
                  <a:pt x="21740" y="32640"/>
                </a:lnTo>
                <a:lnTo>
                  <a:pt x="21330" y="32620"/>
                </a:lnTo>
                <a:lnTo>
                  <a:pt x="21130" y="32730"/>
                </a:lnTo>
                <a:lnTo>
                  <a:pt x="21000" y="32890"/>
                </a:lnTo>
                <a:lnTo>
                  <a:pt x="21110" y="33310"/>
                </a:lnTo>
                <a:lnTo>
                  <a:pt x="21130" y="33680"/>
                </a:lnTo>
                <a:lnTo>
                  <a:pt x="21280" y="33890"/>
                </a:lnTo>
                <a:lnTo>
                  <a:pt x="21450" y="33950"/>
                </a:lnTo>
                <a:lnTo>
                  <a:pt x="21570" y="34150"/>
                </a:lnTo>
                <a:lnTo>
                  <a:pt x="21510" y="34500"/>
                </a:lnTo>
                <a:lnTo>
                  <a:pt x="21600" y="34880"/>
                </a:lnTo>
                <a:lnTo>
                  <a:pt x="21460" y="35040"/>
                </a:lnTo>
                <a:lnTo>
                  <a:pt x="21430" y="35220"/>
                </a:lnTo>
                <a:lnTo>
                  <a:pt x="21590" y="35420"/>
                </a:lnTo>
                <a:lnTo>
                  <a:pt x="21660" y="35650"/>
                </a:lnTo>
                <a:lnTo>
                  <a:pt x="21620" y="35870"/>
                </a:lnTo>
                <a:lnTo>
                  <a:pt x="21700" y="36100"/>
                </a:lnTo>
                <a:lnTo>
                  <a:pt x="22180" y="36500"/>
                </a:lnTo>
                <a:lnTo>
                  <a:pt x="22330" y="36960"/>
                </a:lnTo>
                <a:lnTo>
                  <a:pt x="22690" y="37230"/>
                </a:lnTo>
                <a:lnTo>
                  <a:pt x="23230" y="37310"/>
                </a:lnTo>
                <a:lnTo>
                  <a:pt x="23420" y="37270"/>
                </a:lnTo>
                <a:lnTo>
                  <a:pt x="23660" y="37560"/>
                </a:lnTo>
                <a:lnTo>
                  <a:pt x="23820" y="37950"/>
                </a:lnTo>
                <a:lnTo>
                  <a:pt x="23280" y="38990"/>
                </a:lnTo>
                <a:lnTo>
                  <a:pt x="23320" y="39210"/>
                </a:lnTo>
                <a:lnTo>
                  <a:pt x="23590" y="39610"/>
                </a:lnTo>
                <a:lnTo>
                  <a:pt x="23350" y="39690"/>
                </a:lnTo>
                <a:lnTo>
                  <a:pt x="22810" y="40150"/>
                </a:lnTo>
                <a:lnTo>
                  <a:pt x="22410" y="40340"/>
                </a:lnTo>
                <a:lnTo>
                  <a:pt x="22220" y="40380"/>
                </a:lnTo>
                <a:lnTo>
                  <a:pt x="20940" y="40400"/>
                </a:lnTo>
                <a:lnTo>
                  <a:pt x="20740" y="40480"/>
                </a:lnTo>
                <a:lnTo>
                  <a:pt x="20570" y="40640"/>
                </a:lnTo>
                <a:lnTo>
                  <a:pt x="20470" y="40990"/>
                </a:lnTo>
                <a:lnTo>
                  <a:pt x="20480" y="41130"/>
                </a:lnTo>
                <a:lnTo>
                  <a:pt x="20430" y="41160"/>
                </a:lnTo>
                <a:lnTo>
                  <a:pt x="20250" y="41360"/>
                </a:lnTo>
                <a:lnTo>
                  <a:pt x="20460" y="41530"/>
                </a:lnTo>
                <a:lnTo>
                  <a:pt x="19890" y="41450"/>
                </a:lnTo>
                <a:lnTo>
                  <a:pt x="19890" y="41360"/>
                </a:lnTo>
                <a:lnTo>
                  <a:pt x="19770" y="41330"/>
                </a:lnTo>
                <a:lnTo>
                  <a:pt x="19650" y="41250"/>
                </a:lnTo>
                <a:lnTo>
                  <a:pt x="19550" y="41160"/>
                </a:lnTo>
                <a:lnTo>
                  <a:pt x="19510" y="41130"/>
                </a:lnTo>
                <a:lnTo>
                  <a:pt x="19390" y="41200"/>
                </a:lnTo>
                <a:lnTo>
                  <a:pt x="19290" y="41140"/>
                </a:lnTo>
                <a:lnTo>
                  <a:pt x="19220" y="41020"/>
                </a:lnTo>
                <a:lnTo>
                  <a:pt x="19190" y="40900"/>
                </a:lnTo>
                <a:lnTo>
                  <a:pt x="19210" y="40900"/>
                </a:lnTo>
                <a:lnTo>
                  <a:pt x="19240" y="40840"/>
                </a:lnTo>
                <a:lnTo>
                  <a:pt x="19330" y="40820"/>
                </a:lnTo>
                <a:lnTo>
                  <a:pt x="19330" y="40730"/>
                </a:lnTo>
                <a:lnTo>
                  <a:pt x="19260" y="40730"/>
                </a:lnTo>
                <a:lnTo>
                  <a:pt x="19160" y="40790"/>
                </a:lnTo>
                <a:lnTo>
                  <a:pt x="19040" y="40800"/>
                </a:lnTo>
                <a:lnTo>
                  <a:pt x="18930" y="40740"/>
                </a:lnTo>
                <a:lnTo>
                  <a:pt x="18850" y="40630"/>
                </a:lnTo>
                <a:lnTo>
                  <a:pt x="18770" y="40630"/>
                </a:lnTo>
                <a:lnTo>
                  <a:pt x="18710" y="40760"/>
                </a:lnTo>
                <a:lnTo>
                  <a:pt x="18530" y="40870"/>
                </a:lnTo>
                <a:lnTo>
                  <a:pt x="18490" y="40950"/>
                </a:lnTo>
                <a:lnTo>
                  <a:pt x="18540" y="41080"/>
                </a:lnTo>
                <a:lnTo>
                  <a:pt x="18650" y="41110"/>
                </a:lnTo>
                <a:lnTo>
                  <a:pt x="18700" y="41170"/>
                </a:lnTo>
                <a:lnTo>
                  <a:pt x="18270" y="41160"/>
                </a:lnTo>
                <a:lnTo>
                  <a:pt x="18420" y="41090"/>
                </a:lnTo>
                <a:lnTo>
                  <a:pt x="18400" y="41000"/>
                </a:lnTo>
                <a:lnTo>
                  <a:pt x="18400" y="40870"/>
                </a:lnTo>
                <a:lnTo>
                  <a:pt x="18370" y="40780"/>
                </a:lnTo>
                <a:lnTo>
                  <a:pt x="18280" y="40820"/>
                </a:lnTo>
                <a:lnTo>
                  <a:pt x="18280" y="40770"/>
                </a:lnTo>
                <a:lnTo>
                  <a:pt x="18270" y="40740"/>
                </a:lnTo>
                <a:lnTo>
                  <a:pt x="18270" y="40710"/>
                </a:lnTo>
                <a:lnTo>
                  <a:pt x="18290" y="40700"/>
                </a:lnTo>
                <a:lnTo>
                  <a:pt x="18280" y="40630"/>
                </a:lnTo>
                <a:lnTo>
                  <a:pt x="18190" y="40620"/>
                </a:lnTo>
                <a:lnTo>
                  <a:pt x="18140" y="40630"/>
                </a:lnTo>
                <a:lnTo>
                  <a:pt x="18110" y="40680"/>
                </a:lnTo>
                <a:lnTo>
                  <a:pt x="18070" y="40730"/>
                </a:lnTo>
                <a:lnTo>
                  <a:pt x="18200" y="40440"/>
                </a:lnTo>
                <a:lnTo>
                  <a:pt x="18160" y="40220"/>
                </a:lnTo>
                <a:lnTo>
                  <a:pt x="18040" y="40140"/>
                </a:lnTo>
                <a:lnTo>
                  <a:pt x="17920" y="40270"/>
                </a:lnTo>
                <a:lnTo>
                  <a:pt x="17860" y="40180"/>
                </a:lnTo>
                <a:lnTo>
                  <a:pt x="17820" y="40270"/>
                </a:lnTo>
                <a:lnTo>
                  <a:pt x="17760" y="40350"/>
                </a:lnTo>
                <a:lnTo>
                  <a:pt x="17680" y="40400"/>
                </a:lnTo>
                <a:lnTo>
                  <a:pt x="17570" y="40450"/>
                </a:lnTo>
                <a:lnTo>
                  <a:pt x="17570" y="40550"/>
                </a:lnTo>
                <a:lnTo>
                  <a:pt x="17720" y="40580"/>
                </a:lnTo>
                <a:lnTo>
                  <a:pt x="17680" y="40690"/>
                </a:lnTo>
                <a:lnTo>
                  <a:pt x="17680" y="40840"/>
                </a:lnTo>
                <a:lnTo>
                  <a:pt x="17640" y="41000"/>
                </a:lnTo>
                <a:lnTo>
                  <a:pt x="17570" y="41100"/>
                </a:lnTo>
                <a:lnTo>
                  <a:pt x="17490" y="41150"/>
                </a:lnTo>
                <a:lnTo>
                  <a:pt x="17410" y="41220"/>
                </a:lnTo>
                <a:lnTo>
                  <a:pt x="17370" y="41360"/>
                </a:lnTo>
                <a:lnTo>
                  <a:pt x="17220" y="41260"/>
                </a:lnTo>
                <a:lnTo>
                  <a:pt x="17230" y="41400"/>
                </a:lnTo>
                <a:lnTo>
                  <a:pt x="17250" y="41460"/>
                </a:lnTo>
                <a:lnTo>
                  <a:pt x="17290" y="41470"/>
                </a:lnTo>
                <a:lnTo>
                  <a:pt x="17370" y="41450"/>
                </a:lnTo>
                <a:lnTo>
                  <a:pt x="17850" y="41850"/>
                </a:lnTo>
                <a:lnTo>
                  <a:pt x="18050" y="41940"/>
                </a:lnTo>
                <a:lnTo>
                  <a:pt x="18110" y="42040"/>
                </a:lnTo>
                <a:lnTo>
                  <a:pt x="18130" y="42130"/>
                </a:lnTo>
                <a:lnTo>
                  <a:pt x="18100" y="42170"/>
                </a:lnTo>
                <a:lnTo>
                  <a:pt x="18010" y="42150"/>
                </a:lnTo>
                <a:lnTo>
                  <a:pt x="17830" y="42040"/>
                </a:lnTo>
                <a:lnTo>
                  <a:pt x="17530" y="41940"/>
                </a:lnTo>
                <a:lnTo>
                  <a:pt x="17460" y="41950"/>
                </a:lnTo>
                <a:lnTo>
                  <a:pt x="17370" y="41990"/>
                </a:lnTo>
                <a:lnTo>
                  <a:pt x="17370" y="42050"/>
                </a:lnTo>
                <a:lnTo>
                  <a:pt x="17260" y="42210"/>
                </a:lnTo>
                <a:lnTo>
                  <a:pt x="17140" y="42310"/>
                </a:lnTo>
                <a:lnTo>
                  <a:pt x="17080" y="42210"/>
                </a:lnTo>
                <a:lnTo>
                  <a:pt x="17050" y="42090"/>
                </a:lnTo>
                <a:lnTo>
                  <a:pt x="16980" y="42000"/>
                </a:lnTo>
                <a:lnTo>
                  <a:pt x="16900" y="41930"/>
                </a:lnTo>
                <a:lnTo>
                  <a:pt x="16870" y="41860"/>
                </a:lnTo>
                <a:lnTo>
                  <a:pt x="16860" y="41780"/>
                </a:lnTo>
                <a:lnTo>
                  <a:pt x="16840" y="41740"/>
                </a:lnTo>
                <a:lnTo>
                  <a:pt x="16810" y="41710"/>
                </a:lnTo>
                <a:lnTo>
                  <a:pt x="16800" y="41670"/>
                </a:lnTo>
                <a:lnTo>
                  <a:pt x="16820" y="41590"/>
                </a:lnTo>
                <a:lnTo>
                  <a:pt x="16870" y="41530"/>
                </a:lnTo>
                <a:lnTo>
                  <a:pt x="16920" y="41490"/>
                </a:lnTo>
                <a:lnTo>
                  <a:pt x="16940" y="41450"/>
                </a:lnTo>
                <a:lnTo>
                  <a:pt x="16840" y="41010"/>
                </a:lnTo>
                <a:lnTo>
                  <a:pt x="16640" y="40690"/>
                </a:lnTo>
                <a:lnTo>
                  <a:pt x="16370" y="40460"/>
                </a:lnTo>
                <a:lnTo>
                  <a:pt x="16040" y="40270"/>
                </a:lnTo>
                <a:lnTo>
                  <a:pt x="15710" y="40010"/>
                </a:lnTo>
                <a:lnTo>
                  <a:pt x="14910" y="38990"/>
                </a:lnTo>
                <a:lnTo>
                  <a:pt x="14600" y="38780"/>
                </a:lnTo>
                <a:lnTo>
                  <a:pt x="14510" y="38670"/>
                </a:lnTo>
                <a:lnTo>
                  <a:pt x="14540" y="38550"/>
                </a:lnTo>
                <a:lnTo>
                  <a:pt x="14490" y="38430"/>
                </a:lnTo>
                <a:lnTo>
                  <a:pt x="14470" y="38270"/>
                </a:lnTo>
                <a:lnTo>
                  <a:pt x="14480" y="38120"/>
                </a:lnTo>
                <a:lnTo>
                  <a:pt x="14540" y="38010"/>
                </a:lnTo>
                <a:lnTo>
                  <a:pt x="14540" y="37910"/>
                </a:lnTo>
                <a:lnTo>
                  <a:pt x="14420" y="37960"/>
                </a:lnTo>
                <a:lnTo>
                  <a:pt x="14320" y="37980"/>
                </a:lnTo>
                <a:lnTo>
                  <a:pt x="14240" y="37940"/>
                </a:lnTo>
                <a:lnTo>
                  <a:pt x="14190" y="37820"/>
                </a:lnTo>
                <a:lnTo>
                  <a:pt x="14040" y="37900"/>
                </a:lnTo>
                <a:lnTo>
                  <a:pt x="13890" y="37900"/>
                </a:lnTo>
                <a:lnTo>
                  <a:pt x="13760" y="37830"/>
                </a:lnTo>
                <a:lnTo>
                  <a:pt x="13630" y="37720"/>
                </a:lnTo>
                <a:lnTo>
                  <a:pt x="13340" y="37840"/>
                </a:lnTo>
                <a:lnTo>
                  <a:pt x="12930" y="37630"/>
                </a:lnTo>
                <a:lnTo>
                  <a:pt x="12600" y="37230"/>
                </a:lnTo>
                <a:lnTo>
                  <a:pt x="12570" y="36820"/>
                </a:lnTo>
                <a:lnTo>
                  <a:pt x="12440" y="36680"/>
                </a:lnTo>
                <a:lnTo>
                  <a:pt x="12360" y="36520"/>
                </a:lnTo>
                <a:lnTo>
                  <a:pt x="12250" y="36380"/>
                </a:lnTo>
                <a:lnTo>
                  <a:pt x="12010" y="36360"/>
                </a:lnTo>
                <a:lnTo>
                  <a:pt x="12010" y="36270"/>
                </a:lnTo>
                <a:lnTo>
                  <a:pt x="12080" y="36270"/>
                </a:lnTo>
                <a:lnTo>
                  <a:pt x="12080" y="36180"/>
                </a:lnTo>
                <a:lnTo>
                  <a:pt x="12000" y="36080"/>
                </a:lnTo>
                <a:lnTo>
                  <a:pt x="11880" y="35870"/>
                </a:lnTo>
                <a:lnTo>
                  <a:pt x="11800" y="35810"/>
                </a:lnTo>
                <a:lnTo>
                  <a:pt x="11980" y="35750"/>
                </a:lnTo>
                <a:lnTo>
                  <a:pt x="12190" y="35760"/>
                </a:lnTo>
                <a:lnTo>
                  <a:pt x="12330" y="35720"/>
                </a:lnTo>
                <a:lnTo>
                  <a:pt x="12300" y="35540"/>
                </a:lnTo>
                <a:lnTo>
                  <a:pt x="12200" y="35430"/>
                </a:lnTo>
                <a:lnTo>
                  <a:pt x="11800" y="35170"/>
                </a:lnTo>
                <a:lnTo>
                  <a:pt x="11800" y="35080"/>
                </a:lnTo>
                <a:lnTo>
                  <a:pt x="11980" y="35090"/>
                </a:lnTo>
                <a:lnTo>
                  <a:pt x="12110" y="35130"/>
                </a:lnTo>
                <a:lnTo>
                  <a:pt x="12210" y="35120"/>
                </a:lnTo>
                <a:lnTo>
                  <a:pt x="12300" y="34990"/>
                </a:lnTo>
                <a:lnTo>
                  <a:pt x="12300" y="34900"/>
                </a:lnTo>
                <a:lnTo>
                  <a:pt x="12190" y="34830"/>
                </a:lnTo>
                <a:lnTo>
                  <a:pt x="12010" y="34740"/>
                </a:lnTo>
                <a:lnTo>
                  <a:pt x="11870" y="34730"/>
                </a:lnTo>
                <a:lnTo>
                  <a:pt x="11870" y="34900"/>
                </a:lnTo>
                <a:lnTo>
                  <a:pt x="11780" y="34820"/>
                </a:lnTo>
                <a:lnTo>
                  <a:pt x="11660" y="34750"/>
                </a:lnTo>
                <a:lnTo>
                  <a:pt x="11550" y="34730"/>
                </a:lnTo>
                <a:lnTo>
                  <a:pt x="11660" y="34620"/>
                </a:lnTo>
                <a:lnTo>
                  <a:pt x="11470" y="34570"/>
                </a:lnTo>
                <a:lnTo>
                  <a:pt x="11290" y="34550"/>
                </a:lnTo>
                <a:lnTo>
                  <a:pt x="11120" y="34570"/>
                </a:lnTo>
                <a:lnTo>
                  <a:pt x="10960" y="34620"/>
                </a:lnTo>
                <a:lnTo>
                  <a:pt x="11040" y="34510"/>
                </a:lnTo>
                <a:lnTo>
                  <a:pt x="11080" y="34390"/>
                </a:lnTo>
                <a:lnTo>
                  <a:pt x="11100" y="34250"/>
                </a:lnTo>
                <a:lnTo>
                  <a:pt x="11090" y="34080"/>
                </a:lnTo>
                <a:lnTo>
                  <a:pt x="11170" y="34170"/>
                </a:lnTo>
                <a:lnTo>
                  <a:pt x="11240" y="34160"/>
                </a:lnTo>
                <a:lnTo>
                  <a:pt x="11310" y="34090"/>
                </a:lnTo>
                <a:lnTo>
                  <a:pt x="11380" y="33990"/>
                </a:lnTo>
                <a:lnTo>
                  <a:pt x="11380" y="33950"/>
                </a:lnTo>
                <a:lnTo>
                  <a:pt x="11380" y="33780"/>
                </a:lnTo>
                <a:lnTo>
                  <a:pt x="11380" y="33710"/>
                </a:lnTo>
                <a:lnTo>
                  <a:pt x="11400" y="33700"/>
                </a:lnTo>
                <a:lnTo>
                  <a:pt x="11500" y="33630"/>
                </a:lnTo>
                <a:lnTo>
                  <a:pt x="11520" y="33630"/>
                </a:lnTo>
                <a:lnTo>
                  <a:pt x="11460" y="33360"/>
                </a:lnTo>
                <a:lnTo>
                  <a:pt x="11280" y="33240"/>
                </a:lnTo>
                <a:lnTo>
                  <a:pt x="11110" y="33180"/>
                </a:lnTo>
                <a:lnTo>
                  <a:pt x="11030" y="33120"/>
                </a:lnTo>
                <a:lnTo>
                  <a:pt x="11000" y="33060"/>
                </a:lnTo>
                <a:lnTo>
                  <a:pt x="10830" y="32930"/>
                </a:lnTo>
                <a:lnTo>
                  <a:pt x="10780" y="32900"/>
                </a:lnTo>
                <a:lnTo>
                  <a:pt x="10660" y="32870"/>
                </a:lnTo>
                <a:lnTo>
                  <a:pt x="10580" y="32800"/>
                </a:lnTo>
                <a:lnTo>
                  <a:pt x="10500" y="32710"/>
                </a:lnTo>
                <a:lnTo>
                  <a:pt x="10050" y="32610"/>
                </a:lnTo>
                <a:lnTo>
                  <a:pt x="9810" y="32510"/>
                </a:lnTo>
                <a:lnTo>
                  <a:pt x="9690" y="32440"/>
                </a:lnTo>
                <a:lnTo>
                  <a:pt x="9630" y="32450"/>
                </a:lnTo>
                <a:lnTo>
                  <a:pt x="9590" y="32440"/>
                </a:lnTo>
                <a:lnTo>
                  <a:pt x="9750" y="32330"/>
                </a:lnTo>
                <a:lnTo>
                  <a:pt x="10100" y="32450"/>
                </a:lnTo>
                <a:lnTo>
                  <a:pt x="10510" y="32580"/>
                </a:lnTo>
                <a:lnTo>
                  <a:pt x="10980" y="32830"/>
                </a:lnTo>
                <a:lnTo>
                  <a:pt x="11270" y="33090"/>
                </a:lnTo>
                <a:lnTo>
                  <a:pt x="11480" y="33190"/>
                </a:lnTo>
                <a:lnTo>
                  <a:pt x="11640" y="33150"/>
                </a:lnTo>
                <a:lnTo>
                  <a:pt x="11680" y="33080"/>
                </a:lnTo>
                <a:lnTo>
                  <a:pt x="11670" y="32980"/>
                </a:lnTo>
                <a:lnTo>
                  <a:pt x="11680" y="32880"/>
                </a:lnTo>
                <a:lnTo>
                  <a:pt x="11770" y="32790"/>
                </a:lnTo>
                <a:lnTo>
                  <a:pt x="11850" y="32760"/>
                </a:lnTo>
                <a:lnTo>
                  <a:pt x="11940" y="32760"/>
                </a:lnTo>
                <a:lnTo>
                  <a:pt x="12020" y="32790"/>
                </a:lnTo>
                <a:lnTo>
                  <a:pt x="12110" y="32850"/>
                </a:lnTo>
                <a:lnTo>
                  <a:pt x="12150" y="32550"/>
                </a:lnTo>
                <a:lnTo>
                  <a:pt x="12300" y="32400"/>
                </a:lnTo>
                <a:lnTo>
                  <a:pt x="12490" y="32290"/>
                </a:lnTo>
                <a:lnTo>
                  <a:pt x="12630" y="32120"/>
                </a:lnTo>
                <a:lnTo>
                  <a:pt x="12660" y="31970"/>
                </a:lnTo>
                <a:lnTo>
                  <a:pt x="12630" y="31900"/>
                </a:lnTo>
                <a:lnTo>
                  <a:pt x="12580" y="31840"/>
                </a:lnTo>
                <a:lnTo>
                  <a:pt x="12540" y="31730"/>
                </a:lnTo>
                <a:lnTo>
                  <a:pt x="12520" y="31690"/>
                </a:lnTo>
                <a:lnTo>
                  <a:pt x="12450" y="31590"/>
                </a:lnTo>
                <a:lnTo>
                  <a:pt x="12420" y="31550"/>
                </a:lnTo>
                <a:lnTo>
                  <a:pt x="12430" y="31510"/>
                </a:lnTo>
                <a:lnTo>
                  <a:pt x="12500" y="31350"/>
                </a:lnTo>
                <a:lnTo>
                  <a:pt x="12510" y="31280"/>
                </a:lnTo>
                <a:lnTo>
                  <a:pt x="12480" y="31170"/>
                </a:lnTo>
                <a:lnTo>
                  <a:pt x="12420" y="31120"/>
                </a:lnTo>
                <a:lnTo>
                  <a:pt x="12390" y="31060"/>
                </a:lnTo>
                <a:lnTo>
                  <a:pt x="12460" y="30960"/>
                </a:lnTo>
                <a:lnTo>
                  <a:pt x="12550" y="30930"/>
                </a:lnTo>
                <a:lnTo>
                  <a:pt x="12650" y="30940"/>
                </a:lnTo>
                <a:lnTo>
                  <a:pt x="12670" y="30950"/>
                </a:lnTo>
                <a:lnTo>
                  <a:pt x="13050" y="31090"/>
                </a:lnTo>
                <a:lnTo>
                  <a:pt x="13230" y="31200"/>
                </a:lnTo>
                <a:lnTo>
                  <a:pt x="13410" y="31220"/>
                </a:lnTo>
                <a:lnTo>
                  <a:pt x="13580" y="31040"/>
                </a:lnTo>
                <a:lnTo>
                  <a:pt x="13670" y="30770"/>
                </a:lnTo>
                <a:lnTo>
                  <a:pt x="13630" y="30540"/>
                </a:lnTo>
                <a:lnTo>
                  <a:pt x="13150" y="29750"/>
                </a:lnTo>
                <a:lnTo>
                  <a:pt x="12910" y="29510"/>
                </a:lnTo>
                <a:lnTo>
                  <a:pt x="12850" y="29430"/>
                </a:lnTo>
                <a:lnTo>
                  <a:pt x="12700" y="28610"/>
                </a:lnTo>
                <a:lnTo>
                  <a:pt x="12650" y="28510"/>
                </a:lnTo>
                <a:lnTo>
                  <a:pt x="12770" y="28470"/>
                </a:lnTo>
                <a:lnTo>
                  <a:pt x="13290" y="28450"/>
                </a:lnTo>
                <a:lnTo>
                  <a:pt x="13460" y="28420"/>
                </a:lnTo>
                <a:lnTo>
                  <a:pt x="13500" y="28180"/>
                </a:lnTo>
                <a:lnTo>
                  <a:pt x="13580" y="27940"/>
                </a:lnTo>
                <a:lnTo>
                  <a:pt x="13700" y="27730"/>
                </a:lnTo>
                <a:lnTo>
                  <a:pt x="13840" y="27570"/>
                </a:lnTo>
                <a:lnTo>
                  <a:pt x="14030" y="27480"/>
                </a:lnTo>
                <a:lnTo>
                  <a:pt x="14370" y="27520"/>
                </a:lnTo>
                <a:lnTo>
                  <a:pt x="14540" y="27430"/>
                </a:lnTo>
                <a:lnTo>
                  <a:pt x="14720" y="27380"/>
                </a:lnTo>
                <a:lnTo>
                  <a:pt x="15270" y="27460"/>
                </a:lnTo>
                <a:lnTo>
                  <a:pt x="15520" y="27430"/>
                </a:lnTo>
                <a:lnTo>
                  <a:pt x="15910" y="27250"/>
                </a:lnTo>
                <a:lnTo>
                  <a:pt x="16170" y="27130"/>
                </a:lnTo>
                <a:lnTo>
                  <a:pt x="16240" y="27070"/>
                </a:lnTo>
                <a:lnTo>
                  <a:pt x="16280" y="26980"/>
                </a:lnTo>
                <a:lnTo>
                  <a:pt x="16440" y="26540"/>
                </a:lnTo>
                <a:lnTo>
                  <a:pt x="16450" y="26480"/>
                </a:lnTo>
                <a:lnTo>
                  <a:pt x="16400" y="26230"/>
                </a:lnTo>
                <a:lnTo>
                  <a:pt x="16400" y="26160"/>
                </a:lnTo>
                <a:lnTo>
                  <a:pt x="16370" y="26010"/>
                </a:lnTo>
                <a:lnTo>
                  <a:pt x="16370" y="25930"/>
                </a:lnTo>
                <a:lnTo>
                  <a:pt x="16420" y="25860"/>
                </a:lnTo>
                <a:lnTo>
                  <a:pt x="16570" y="25810"/>
                </a:lnTo>
                <a:lnTo>
                  <a:pt x="16630" y="25770"/>
                </a:lnTo>
                <a:lnTo>
                  <a:pt x="16740" y="25450"/>
                </a:lnTo>
                <a:lnTo>
                  <a:pt x="16750" y="25170"/>
                </a:lnTo>
                <a:lnTo>
                  <a:pt x="16720" y="24900"/>
                </a:lnTo>
                <a:lnTo>
                  <a:pt x="16770" y="24590"/>
                </a:lnTo>
                <a:lnTo>
                  <a:pt x="16850" y="24460"/>
                </a:lnTo>
                <a:lnTo>
                  <a:pt x="16960" y="24380"/>
                </a:lnTo>
                <a:lnTo>
                  <a:pt x="17080" y="24330"/>
                </a:lnTo>
                <a:lnTo>
                  <a:pt x="17160" y="24250"/>
                </a:lnTo>
                <a:lnTo>
                  <a:pt x="17190" y="2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