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Ionioi Nisoi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Ionioi Niso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850" y="57480"/>
                </a:moveTo>
                <a:lnTo>
                  <a:pt x="19020" y="57840"/>
                </a:lnTo>
                <a:lnTo>
                  <a:pt x="19730" y="58300"/>
                </a:lnTo>
                <a:lnTo>
                  <a:pt x="19820" y="58690"/>
                </a:lnTo>
                <a:lnTo>
                  <a:pt x="19690" y="58520"/>
                </a:lnTo>
                <a:lnTo>
                  <a:pt x="19390" y="58370"/>
                </a:lnTo>
                <a:lnTo>
                  <a:pt x="19050" y="58270"/>
                </a:lnTo>
                <a:lnTo>
                  <a:pt x="18770" y="58250"/>
                </a:lnTo>
                <a:lnTo>
                  <a:pt x="18620" y="58320"/>
                </a:lnTo>
                <a:lnTo>
                  <a:pt x="18530" y="58440"/>
                </a:lnTo>
                <a:lnTo>
                  <a:pt x="18460" y="58550"/>
                </a:lnTo>
                <a:lnTo>
                  <a:pt x="18390" y="58600"/>
                </a:lnTo>
                <a:lnTo>
                  <a:pt x="18250" y="58660"/>
                </a:lnTo>
                <a:lnTo>
                  <a:pt x="18260" y="58820"/>
                </a:lnTo>
                <a:lnTo>
                  <a:pt x="18310" y="58970"/>
                </a:lnTo>
                <a:lnTo>
                  <a:pt x="18350" y="59040"/>
                </a:lnTo>
                <a:lnTo>
                  <a:pt x="18330" y="59210"/>
                </a:lnTo>
                <a:lnTo>
                  <a:pt x="18290" y="59290"/>
                </a:lnTo>
                <a:lnTo>
                  <a:pt x="18180" y="59310"/>
                </a:lnTo>
                <a:lnTo>
                  <a:pt x="17960" y="59310"/>
                </a:lnTo>
                <a:lnTo>
                  <a:pt x="17890" y="59260"/>
                </a:lnTo>
                <a:lnTo>
                  <a:pt x="17570" y="58860"/>
                </a:lnTo>
                <a:lnTo>
                  <a:pt x="17070" y="58440"/>
                </a:lnTo>
                <a:lnTo>
                  <a:pt x="16820" y="58190"/>
                </a:lnTo>
                <a:lnTo>
                  <a:pt x="16800" y="57980"/>
                </a:lnTo>
                <a:lnTo>
                  <a:pt x="16580" y="57780"/>
                </a:lnTo>
                <a:lnTo>
                  <a:pt x="16190" y="57240"/>
                </a:lnTo>
                <a:lnTo>
                  <a:pt x="15950" y="57090"/>
                </a:lnTo>
                <a:lnTo>
                  <a:pt x="16020" y="56940"/>
                </a:lnTo>
                <a:lnTo>
                  <a:pt x="15980" y="56720"/>
                </a:lnTo>
                <a:lnTo>
                  <a:pt x="16040" y="56640"/>
                </a:lnTo>
                <a:lnTo>
                  <a:pt x="15950" y="56550"/>
                </a:lnTo>
                <a:lnTo>
                  <a:pt x="16370" y="55950"/>
                </a:lnTo>
                <a:lnTo>
                  <a:pt x="16630" y="55700"/>
                </a:lnTo>
                <a:lnTo>
                  <a:pt x="16870" y="55760"/>
                </a:lnTo>
                <a:lnTo>
                  <a:pt x="16880" y="55800"/>
                </a:lnTo>
                <a:lnTo>
                  <a:pt x="16880" y="55830"/>
                </a:lnTo>
                <a:lnTo>
                  <a:pt x="16930" y="55890"/>
                </a:lnTo>
                <a:lnTo>
                  <a:pt x="16920" y="55910"/>
                </a:lnTo>
                <a:lnTo>
                  <a:pt x="17130" y="56320"/>
                </a:lnTo>
                <a:lnTo>
                  <a:pt x="17210" y="56570"/>
                </a:lnTo>
                <a:lnTo>
                  <a:pt x="17320" y="56670"/>
                </a:lnTo>
                <a:lnTo>
                  <a:pt x="17570" y="56820"/>
                </a:lnTo>
                <a:lnTo>
                  <a:pt x="17900" y="56740"/>
                </a:lnTo>
                <a:lnTo>
                  <a:pt x="18320" y="56910"/>
                </a:lnTo>
                <a:lnTo>
                  <a:pt x="18690" y="57200"/>
                </a:lnTo>
                <a:lnTo>
                  <a:pt x="18850" y="57480"/>
                </a:lnTo>
                <a:close/>
                <a:moveTo>
                  <a:pt x="17120" y="53970"/>
                </a:moveTo>
                <a:lnTo>
                  <a:pt x="16970" y="53920"/>
                </a:lnTo>
                <a:lnTo>
                  <a:pt x="16840" y="53790"/>
                </a:lnTo>
                <a:lnTo>
                  <a:pt x="16590" y="53500"/>
                </a:lnTo>
                <a:lnTo>
                  <a:pt x="16300" y="53330"/>
                </a:lnTo>
                <a:lnTo>
                  <a:pt x="15900" y="53220"/>
                </a:lnTo>
                <a:lnTo>
                  <a:pt x="15550" y="53270"/>
                </a:lnTo>
                <a:lnTo>
                  <a:pt x="15390" y="53600"/>
                </a:lnTo>
                <a:lnTo>
                  <a:pt x="15200" y="53450"/>
                </a:lnTo>
                <a:lnTo>
                  <a:pt x="14820" y="53340"/>
                </a:lnTo>
                <a:lnTo>
                  <a:pt x="14680" y="53160"/>
                </a:lnTo>
                <a:lnTo>
                  <a:pt x="14650" y="53040"/>
                </a:lnTo>
                <a:lnTo>
                  <a:pt x="14630" y="52800"/>
                </a:lnTo>
                <a:lnTo>
                  <a:pt x="14610" y="52700"/>
                </a:lnTo>
                <a:lnTo>
                  <a:pt x="14450" y="52400"/>
                </a:lnTo>
                <a:lnTo>
                  <a:pt x="14400" y="52260"/>
                </a:lnTo>
                <a:lnTo>
                  <a:pt x="14530" y="52300"/>
                </a:lnTo>
                <a:lnTo>
                  <a:pt x="14700" y="52470"/>
                </a:lnTo>
                <a:lnTo>
                  <a:pt x="14820" y="52530"/>
                </a:lnTo>
                <a:lnTo>
                  <a:pt x="14820" y="52440"/>
                </a:lnTo>
                <a:lnTo>
                  <a:pt x="14660" y="52280"/>
                </a:lnTo>
                <a:lnTo>
                  <a:pt x="14560" y="52080"/>
                </a:lnTo>
                <a:lnTo>
                  <a:pt x="14280" y="51370"/>
                </a:lnTo>
                <a:lnTo>
                  <a:pt x="14160" y="51170"/>
                </a:lnTo>
                <a:lnTo>
                  <a:pt x="14060" y="51140"/>
                </a:lnTo>
                <a:lnTo>
                  <a:pt x="13980" y="51360"/>
                </a:lnTo>
                <a:lnTo>
                  <a:pt x="13990" y="51570"/>
                </a:lnTo>
                <a:lnTo>
                  <a:pt x="14070" y="52010"/>
                </a:lnTo>
                <a:lnTo>
                  <a:pt x="14050" y="52260"/>
                </a:lnTo>
                <a:lnTo>
                  <a:pt x="13960" y="52490"/>
                </a:lnTo>
                <a:lnTo>
                  <a:pt x="13820" y="52590"/>
                </a:lnTo>
                <a:lnTo>
                  <a:pt x="13680" y="52650"/>
                </a:lnTo>
                <a:lnTo>
                  <a:pt x="13560" y="52800"/>
                </a:lnTo>
                <a:lnTo>
                  <a:pt x="13490" y="52800"/>
                </a:lnTo>
                <a:lnTo>
                  <a:pt x="13430" y="52570"/>
                </a:lnTo>
                <a:lnTo>
                  <a:pt x="13140" y="52400"/>
                </a:lnTo>
                <a:lnTo>
                  <a:pt x="13070" y="52170"/>
                </a:lnTo>
                <a:lnTo>
                  <a:pt x="13110" y="52060"/>
                </a:lnTo>
                <a:lnTo>
                  <a:pt x="13190" y="51930"/>
                </a:lnTo>
                <a:lnTo>
                  <a:pt x="13250" y="51800"/>
                </a:lnTo>
                <a:lnTo>
                  <a:pt x="13240" y="51680"/>
                </a:lnTo>
                <a:lnTo>
                  <a:pt x="13200" y="51570"/>
                </a:lnTo>
                <a:lnTo>
                  <a:pt x="13220" y="51470"/>
                </a:lnTo>
                <a:lnTo>
                  <a:pt x="13280" y="51400"/>
                </a:lnTo>
                <a:lnTo>
                  <a:pt x="13340" y="51360"/>
                </a:lnTo>
                <a:lnTo>
                  <a:pt x="13490" y="51200"/>
                </a:lnTo>
                <a:lnTo>
                  <a:pt x="13620" y="50860"/>
                </a:lnTo>
                <a:lnTo>
                  <a:pt x="13680" y="50430"/>
                </a:lnTo>
                <a:lnTo>
                  <a:pt x="13700" y="50020"/>
                </a:lnTo>
                <a:lnTo>
                  <a:pt x="13750" y="50210"/>
                </a:lnTo>
                <a:lnTo>
                  <a:pt x="13770" y="50290"/>
                </a:lnTo>
                <a:lnTo>
                  <a:pt x="13840" y="50290"/>
                </a:lnTo>
                <a:lnTo>
                  <a:pt x="13980" y="50030"/>
                </a:lnTo>
                <a:lnTo>
                  <a:pt x="14060" y="50130"/>
                </a:lnTo>
                <a:lnTo>
                  <a:pt x="14130" y="50370"/>
                </a:lnTo>
                <a:lnTo>
                  <a:pt x="14260" y="50560"/>
                </a:lnTo>
                <a:lnTo>
                  <a:pt x="14350" y="50450"/>
                </a:lnTo>
                <a:lnTo>
                  <a:pt x="14390" y="50520"/>
                </a:lnTo>
                <a:lnTo>
                  <a:pt x="14420" y="50660"/>
                </a:lnTo>
                <a:lnTo>
                  <a:pt x="14510" y="50740"/>
                </a:lnTo>
                <a:lnTo>
                  <a:pt x="14610" y="50690"/>
                </a:lnTo>
                <a:lnTo>
                  <a:pt x="14790" y="50500"/>
                </a:lnTo>
                <a:lnTo>
                  <a:pt x="15030" y="50370"/>
                </a:lnTo>
                <a:lnTo>
                  <a:pt x="15120" y="50150"/>
                </a:lnTo>
                <a:lnTo>
                  <a:pt x="15130" y="49890"/>
                </a:lnTo>
                <a:lnTo>
                  <a:pt x="15040" y="49660"/>
                </a:lnTo>
                <a:lnTo>
                  <a:pt x="15250" y="49750"/>
                </a:lnTo>
                <a:lnTo>
                  <a:pt x="15130" y="49310"/>
                </a:lnTo>
                <a:lnTo>
                  <a:pt x="15110" y="49210"/>
                </a:lnTo>
                <a:lnTo>
                  <a:pt x="15130" y="49040"/>
                </a:lnTo>
                <a:lnTo>
                  <a:pt x="15170" y="48890"/>
                </a:lnTo>
                <a:lnTo>
                  <a:pt x="15170" y="48770"/>
                </a:lnTo>
                <a:lnTo>
                  <a:pt x="15110" y="48660"/>
                </a:lnTo>
                <a:lnTo>
                  <a:pt x="15110" y="48580"/>
                </a:lnTo>
                <a:lnTo>
                  <a:pt x="15460" y="48580"/>
                </a:lnTo>
                <a:lnTo>
                  <a:pt x="16020" y="50180"/>
                </a:lnTo>
                <a:lnTo>
                  <a:pt x="16040" y="50290"/>
                </a:lnTo>
                <a:lnTo>
                  <a:pt x="16020" y="50490"/>
                </a:lnTo>
                <a:lnTo>
                  <a:pt x="15960" y="50600"/>
                </a:lnTo>
                <a:lnTo>
                  <a:pt x="15860" y="50690"/>
                </a:lnTo>
                <a:lnTo>
                  <a:pt x="15740" y="50830"/>
                </a:lnTo>
                <a:lnTo>
                  <a:pt x="15830" y="50950"/>
                </a:lnTo>
                <a:lnTo>
                  <a:pt x="16070" y="51410"/>
                </a:lnTo>
                <a:lnTo>
                  <a:pt x="16190" y="51470"/>
                </a:lnTo>
                <a:lnTo>
                  <a:pt x="16340" y="51350"/>
                </a:lnTo>
                <a:lnTo>
                  <a:pt x="16480" y="51180"/>
                </a:lnTo>
                <a:lnTo>
                  <a:pt x="16590" y="51100"/>
                </a:lnTo>
                <a:lnTo>
                  <a:pt x="16570" y="51140"/>
                </a:lnTo>
                <a:lnTo>
                  <a:pt x="16540" y="51230"/>
                </a:lnTo>
                <a:lnTo>
                  <a:pt x="16520" y="51280"/>
                </a:lnTo>
                <a:lnTo>
                  <a:pt x="16710" y="51320"/>
                </a:lnTo>
                <a:lnTo>
                  <a:pt x="16770" y="51460"/>
                </a:lnTo>
                <a:lnTo>
                  <a:pt x="16800" y="51640"/>
                </a:lnTo>
                <a:lnTo>
                  <a:pt x="16870" y="51820"/>
                </a:lnTo>
                <a:lnTo>
                  <a:pt x="17310" y="52210"/>
                </a:lnTo>
                <a:lnTo>
                  <a:pt x="17420" y="52560"/>
                </a:lnTo>
                <a:lnTo>
                  <a:pt x="17780" y="53070"/>
                </a:lnTo>
                <a:lnTo>
                  <a:pt x="17860" y="53270"/>
                </a:lnTo>
                <a:lnTo>
                  <a:pt x="17890" y="53480"/>
                </a:lnTo>
                <a:lnTo>
                  <a:pt x="17860" y="53700"/>
                </a:lnTo>
                <a:lnTo>
                  <a:pt x="17750" y="53920"/>
                </a:lnTo>
                <a:lnTo>
                  <a:pt x="17700" y="53930"/>
                </a:lnTo>
                <a:lnTo>
                  <a:pt x="17430" y="53870"/>
                </a:lnTo>
                <a:lnTo>
                  <a:pt x="17340" y="53880"/>
                </a:lnTo>
                <a:lnTo>
                  <a:pt x="17230" y="53950"/>
                </a:lnTo>
                <a:lnTo>
                  <a:pt x="17120" y="53970"/>
                </a:lnTo>
                <a:close/>
                <a:moveTo>
                  <a:pt x="16940" y="49660"/>
                </a:moveTo>
                <a:lnTo>
                  <a:pt x="17070" y="49690"/>
                </a:lnTo>
                <a:lnTo>
                  <a:pt x="17180" y="49760"/>
                </a:lnTo>
                <a:lnTo>
                  <a:pt x="17370" y="49920"/>
                </a:lnTo>
                <a:lnTo>
                  <a:pt x="17320" y="49920"/>
                </a:lnTo>
                <a:lnTo>
                  <a:pt x="17170" y="49920"/>
                </a:lnTo>
                <a:lnTo>
                  <a:pt x="17230" y="50280"/>
                </a:lnTo>
                <a:lnTo>
                  <a:pt x="17290" y="50410"/>
                </a:lnTo>
                <a:lnTo>
                  <a:pt x="17430" y="50460"/>
                </a:lnTo>
                <a:lnTo>
                  <a:pt x="17430" y="50560"/>
                </a:lnTo>
                <a:lnTo>
                  <a:pt x="17150" y="50600"/>
                </a:lnTo>
                <a:lnTo>
                  <a:pt x="16980" y="50660"/>
                </a:lnTo>
                <a:lnTo>
                  <a:pt x="16840" y="50620"/>
                </a:lnTo>
                <a:lnTo>
                  <a:pt x="16650" y="50380"/>
                </a:lnTo>
                <a:lnTo>
                  <a:pt x="16730" y="50290"/>
                </a:lnTo>
                <a:lnTo>
                  <a:pt x="16580" y="50120"/>
                </a:lnTo>
                <a:lnTo>
                  <a:pt x="16440" y="49920"/>
                </a:lnTo>
                <a:lnTo>
                  <a:pt x="16240" y="49480"/>
                </a:lnTo>
                <a:lnTo>
                  <a:pt x="16220" y="49380"/>
                </a:lnTo>
                <a:lnTo>
                  <a:pt x="16190" y="49080"/>
                </a:lnTo>
                <a:lnTo>
                  <a:pt x="16160" y="48940"/>
                </a:lnTo>
                <a:lnTo>
                  <a:pt x="16090" y="48860"/>
                </a:lnTo>
                <a:lnTo>
                  <a:pt x="15970" y="48780"/>
                </a:lnTo>
                <a:lnTo>
                  <a:pt x="15900" y="48670"/>
                </a:lnTo>
                <a:lnTo>
                  <a:pt x="15950" y="48480"/>
                </a:lnTo>
                <a:lnTo>
                  <a:pt x="16120" y="48590"/>
                </a:lnTo>
                <a:lnTo>
                  <a:pt x="16210" y="48520"/>
                </a:lnTo>
                <a:lnTo>
                  <a:pt x="16310" y="48210"/>
                </a:lnTo>
                <a:lnTo>
                  <a:pt x="16490" y="48270"/>
                </a:lnTo>
                <a:lnTo>
                  <a:pt x="16510" y="48440"/>
                </a:lnTo>
                <a:lnTo>
                  <a:pt x="16450" y="48620"/>
                </a:lnTo>
                <a:lnTo>
                  <a:pt x="16380" y="48750"/>
                </a:lnTo>
                <a:lnTo>
                  <a:pt x="16560" y="48740"/>
                </a:lnTo>
                <a:lnTo>
                  <a:pt x="16670" y="48790"/>
                </a:lnTo>
                <a:lnTo>
                  <a:pt x="16760" y="48870"/>
                </a:lnTo>
                <a:lnTo>
                  <a:pt x="16870" y="48940"/>
                </a:lnTo>
                <a:lnTo>
                  <a:pt x="16810" y="49210"/>
                </a:lnTo>
                <a:lnTo>
                  <a:pt x="16730" y="49440"/>
                </a:lnTo>
                <a:lnTo>
                  <a:pt x="16520" y="49840"/>
                </a:lnTo>
                <a:lnTo>
                  <a:pt x="16600" y="49890"/>
                </a:lnTo>
                <a:lnTo>
                  <a:pt x="16700" y="49930"/>
                </a:lnTo>
                <a:lnTo>
                  <a:pt x="16820" y="49940"/>
                </a:lnTo>
                <a:lnTo>
                  <a:pt x="16940" y="49920"/>
                </a:lnTo>
                <a:lnTo>
                  <a:pt x="16940" y="49840"/>
                </a:lnTo>
                <a:lnTo>
                  <a:pt x="16800" y="49750"/>
                </a:lnTo>
                <a:lnTo>
                  <a:pt x="17010" y="49750"/>
                </a:lnTo>
                <a:lnTo>
                  <a:pt x="16940" y="49660"/>
                </a:lnTo>
                <a:close/>
                <a:moveTo>
                  <a:pt x="19260" y="46870"/>
                </a:moveTo>
                <a:lnTo>
                  <a:pt x="19030" y="47200"/>
                </a:lnTo>
                <a:lnTo>
                  <a:pt x="18930" y="47410"/>
                </a:lnTo>
                <a:lnTo>
                  <a:pt x="18910" y="47600"/>
                </a:lnTo>
                <a:lnTo>
                  <a:pt x="18770" y="47600"/>
                </a:lnTo>
                <a:lnTo>
                  <a:pt x="18770" y="47500"/>
                </a:lnTo>
                <a:lnTo>
                  <a:pt x="19160" y="46890"/>
                </a:lnTo>
                <a:lnTo>
                  <a:pt x="19260" y="46870"/>
                </a:lnTo>
                <a:close/>
                <a:moveTo>
                  <a:pt x="15600" y="46690"/>
                </a:moveTo>
                <a:lnTo>
                  <a:pt x="15510" y="46820"/>
                </a:lnTo>
                <a:lnTo>
                  <a:pt x="15400" y="47010"/>
                </a:lnTo>
                <a:lnTo>
                  <a:pt x="15250" y="47330"/>
                </a:lnTo>
                <a:lnTo>
                  <a:pt x="15180" y="47330"/>
                </a:lnTo>
                <a:lnTo>
                  <a:pt x="15190" y="46990"/>
                </a:lnTo>
                <a:lnTo>
                  <a:pt x="15370" y="45720"/>
                </a:lnTo>
                <a:lnTo>
                  <a:pt x="15560" y="45290"/>
                </a:lnTo>
                <a:lnTo>
                  <a:pt x="15600" y="45020"/>
                </a:lnTo>
                <a:lnTo>
                  <a:pt x="15780" y="44530"/>
                </a:lnTo>
                <a:lnTo>
                  <a:pt x="15880" y="44480"/>
                </a:lnTo>
                <a:lnTo>
                  <a:pt x="15960" y="44350"/>
                </a:lnTo>
                <a:lnTo>
                  <a:pt x="16090" y="44070"/>
                </a:lnTo>
                <a:lnTo>
                  <a:pt x="16220" y="43920"/>
                </a:lnTo>
                <a:lnTo>
                  <a:pt x="16410" y="43750"/>
                </a:lnTo>
                <a:lnTo>
                  <a:pt x="16640" y="43630"/>
                </a:lnTo>
                <a:lnTo>
                  <a:pt x="16660" y="43680"/>
                </a:lnTo>
                <a:lnTo>
                  <a:pt x="16680" y="43750"/>
                </a:lnTo>
                <a:lnTo>
                  <a:pt x="16800" y="43800"/>
                </a:lnTo>
                <a:lnTo>
                  <a:pt x="16960" y="43990"/>
                </a:lnTo>
                <a:lnTo>
                  <a:pt x="17000" y="44190"/>
                </a:lnTo>
                <a:lnTo>
                  <a:pt x="17010" y="44380"/>
                </a:lnTo>
                <a:lnTo>
                  <a:pt x="17080" y="44530"/>
                </a:lnTo>
                <a:lnTo>
                  <a:pt x="17020" y="44690"/>
                </a:lnTo>
                <a:lnTo>
                  <a:pt x="17030" y="44810"/>
                </a:lnTo>
                <a:lnTo>
                  <a:pt x="17060" y="44920"/>
                </a:lnTo>
                <a:lnTo>
                  <a:pt x="17080" y="45020"/>
                </a:lnTo>
                <a:lnTo>
                  <a:pt x="17090" y="45140"/>
                </a:lnTo>
                <a:lnTo>
                  <a:pt x="17080" y="45210"/>
                </a:lnTo>
                <a:lnTo>
                  <a:pt x="17040" y="45280"/>
                </a:lnTo>
                <a:lnTo>
                  <a:pt x="16800" y="45640"/>
                </a:lnTo>
                <a:lnTo>
                  <a:pt x="16750" y="45740"/>
                </a:lnTo>
                <a:lnTo>
                  <a:pt x="16770" y="45840"/>
                </a:lnTo>
                <a:lnTo>
                  <a:pt x="16840" y="45870"/>
                </a:lnTo>
                <a:lnTo>
                  <a:pt x="16890" y="45770"/>
                </a:lnTo>
                <a:lnTo>
                  <a:pt x="16940" y="45620"/>
                </a:lnTo>
                <a:lnTo>
                  <a:pt x="17010" y="45510"/>
                </a:lnTo>
                <a:lnTo>
                  <a:pt x="17020" y="45710"/>
                </a:lnTo>
                <a:lnTo>
                  <a:pt x="16990" y="46420"/>
                </a:lnTo>
                <a:lnTo>
                  <a:pt x="16940" y="46570"/>
                </a:lnTo>
                <a:lnTo>
                  <a:pt x="16880" y="46590"/>
                </a:lnTo>
                <a:lnTo>
                  <a:pt x="16800" y="46420"/>
                </a:lnTo>
                <a:lnTo>
                  <a:pt x="16730" y="46420"/>
                </a:lnTo>
                <a:lnTo>
                  <a:pt x="16750" y="46480"/>
                </a:lnTo>
                <a:lnTo>
                  <a:pt x="16800" y="46690"/>
                </a:lnTo>
                <a:lnTo>
                  <a:pt x="16760" y="46660"/>
                </a:lnTo>
                <a:lnTo>
                  <a:pt x="16650" y="46600"/>
                </a:lnTo>
                <a:lnTo>
                  <a:pt x="16650" y="46700"/>
                </a:lnTo>
                <a:lnTo>
                  <a:pt x="16630" y="46750"/>
                </a:lnTo>
                <a:lnTo>
                  <a:pt x="16610" y="46790"/>
                </a:lnTo>
                <a:lnTo>
                  <a:pt x="16590" y="46870"/>
                </a:lnTo>
                <a:lnTo>
                  <a:pt x="16420" y="46780"/>
                </a:lnTo>
                <a:lnTo>
                  <a:pt x="16250" y="46810"/>
                </a:lnTo>
                <a:lnTo>
                  <a:pt x="16170" y="46920"/>
                </a:lnTo>
                <a:lnTo>
                  <a:pt x="16240" y="47060"/>
                </a:lnTo>
                <a:lnTo>
                  <a:pt x="16240" y="47140"/>
                </a:lnTo>
                <a:lnTo>
                  <a:pt x="16130" y="47130"/>
                </a:lnTo>
                <a:lnTo>
                  <a:pt x="16070" y="47080"/>
                </a:lnTo>
                <a:lnTo>
                  <a:pt x="16050" y="46990"/>
                </a:lnTo>
                <a:lnTo>
                  <a:pt x="16090" y="46870"/>
                </a:lnTo>
                <a:lnTo>
                  <a:pt x="15890" y="46830"/>
                </a:lnTo>
                <a:lnTo>
                  <a:pt x="15780" y="46570"/>
                </a:lnTo>
                <a:lnTo>
                  <a:pt x="15600" y="46690"/>
                </a:lnTo>
                <a:close/>
                <a:moveTo>
                  <a:pt x="11030" y="38450"/>
                </a:moveTo>
                <a:lnTo>
                  <a:pt x="11190" y="38630"/>
                </a:lnTo>
                <a:lnTo>
                  <a:pt x="11370" y="38770"/>
                </a:lnTo>
                <a:lnTo>
                  <a:pt x="11540" y="38970"/>
                </a:lnTo>
                <a:lnTo>
                  <a:pt x="11660" y="39270"/>
                </a:lnTo>
                <a:lnTo>
                  <a:pt x="11450" y="39270"/>
                </a:lnTo>
                <a:lnTo>
                  <a:pt x="11320" y="39230"/>
                </a:lnTo>
                <a:lnTo>
                  <a:pt x="11220" y="39150"/>
                </a:lnTo>
                <a:lnTo>
                  <a:pt x="11010" y="38880"/>
                </a:lnTo>
                <a:lnTo>
                  <a:pt x="10900" y="38700"/>
                </a:lnTo>
                <a:lnTo>
                  <a:pt x="10870" y="38530"/>
                </a:lnTo>
                <a:lnTo>
                  <a:pt x="11030" y="38450"/>
                </a:lnTo>
                <a:close/>
                <a:moveTo>
                  <a:pt x="10530" y="35900"/>
                </a:moveTo>
                <a:lnTo>
                  <a:pt x="10580" y="36040"/>
                </a:lnTo>
                <a:lnTo>
                  <a:pt x="10670" y="36450"/>
                </a:lnTo>
                <a:lnTo>
                  <a:pt x="10800" y="36640"/>
                </a:lnTo>
                <a:lnTo>
                  <a:pt x="10800" y="36730"/>
                </a:lnTo>
                <a:lnTo>
                  <a:pt x="10670" y="36820"/>
                </a:lnTo>
                <a:lnTo>
                  <a:pt x="10580" y="36740"/>
                </a:lnTo>
                <a:lnTo>
                  <a:pt x="10330" y="36660"/>
                </a:lnTo>
                <a:lnTo>
                  <a:pt x="10090" y="36490"/>
                </a:lnTo>
                <a:lnTo>
                  <a:pt x="9920" y="36410"/>
                </a:lnTo>
                <a:lnTo>
                  <a:pt x="9740" y="36370"/>
                </a:lnTo>
                <a:lnTo>
                  <a:pt x="9580" y="36360"/>
                </a:lnTo>
                <a:lnTo>
                  <a:pt x="9490" y="36300"/>
                </a:lnTo>
                <a:lnTo>
                  <a:pt x="9230" y="36070"/>
                </a:lnTo>
                <a:lnTo>
                  <a:pt x="9120" y="36000"/>
                </a:lnTo>
                <a:lnTo>
                  <a:pt x="8950" y="35980"/>
                </a:lnTo>
                <a:lnTo>
                  <a:pt x="8800" y="35980"/>
                </a:lnTo>
                <a:lnTo>
                  <a:pt x="8680" y="35940"/>
                </a:lnTo>
                <a:lnTo>
                  <a:pt x="8640" y="35880"/>
                </a:lnTo>
                <a:lnTo>
                  <a:pt x="8710" y="35900"/>
                </a:lnTo>
                <a:lnTo>
                  <a:pt x="8780" y="35840"/>
                </a:lnTo>
                <a:lnTo>
                  <a:pt x="8840" y="35720"/>
                </a:lnTo>
                <a:lnTo>
                  <a:pt x="8490" y="35600"/>
                </a:lnTo>
                <a:lnTo>
                  <a:pt x="8350" y="35540"/>
                </a:lnTo>
                <a:lnTo>
                  <a:pt x="8350" y="35570"/>
                </a:lnTo>
                <a:lnTo>
                  <a:pt x="8340" y="35620"/>
                </a:lnTo>
                <a:lnTo>
                  <a:pt x="8340" y="35640"/>
                </a:lnTo>
                <a:lnTo>
                  <a:pt x="8210" y="35440"/>
                </a:lnTo>
                <a:lnTo>
                  <a:pt x="8100" y="35160"/>
                </a:lnTo>
                <a:lnTo>
                  <a:pt x="8020" y="34890"/>
                </a:lnTo>
                <a:lnTo>
                  <a:pt x="7950" y="34320"/>
                </a:lnTo>
                <a:lnTo>
                  <a:pt x="7830" y="34050"/>
                </a:lnTo>
                <a:lnTo>
                  <a:pt x="7630" y="33830"/>
                </a:lnTo>
                <a:lnTo>
                  <a:pt x="7370" y="33630"/>
                </a:lnTo>
                <a:lnTo>
                  <a:pt x="7130" y="33510"/>
                </a:lnTo>
                <a:lnTo>
                  <a:pt x="7000" y="33420"/>
                </a:lnTo>
                <a:lnTo>
                  <a:pt x="6730" y="32800"/>
                </a:lnTo>
                <a:lnTo>
                  <a:pt x="6700" y="32710"/>
                </a:lnTo>
                <a:lnTo>
                  <a:pt x="6520" y="32710"/>
                </a:lnTo>
                <a:lnTo>
                  <a:pt x="6400" y="32700"/>
                </a:lnTo>
                <a:lnTo>
                  <a:pt x="6310" y="32620"/>
                </a:lnTo>
                <a:lnTo>
                  <a:pt x="6240" y="32440"/>
                </a:lnTo>
                <a:lnTo>
                  <a:pt x="6270" y="32130"/>
                </a:lnTo>
                <a:lnTo>
                  <a:pt x="6210" y="32030"/>
                </a:lnTo>
                <a:lnTo>
                  <a:pt x="6020" y="32150"/>
                </a:lnTo>
                <a:lnTo>
                  <a:pt x="6030" y="31940"/>
                </a:lnTo>
                <a:lnTo>
                  <a:pt x="5990" y="31790"/>
                </a:lnTo>
                <a:lnTo>
                  <a:pt x="5900" y="31710"/>
                </a:lnTo>
                <a:lnTo>
                  <a:pt x="5750" y="31710"/>
                </a:lnTo>
                <a:lnTo>
                  <a:pt x="5850" y="31600"/>
                </a:lnTo>
                <a:lnTo>
                  <a:pt x="6120" y="31220"/>
                </a:lnTo>
                <a:lnTo>
                  <a:pt x="6170" y="31100"/>
                </a:lnTo>
                <a:lnTo>
                  <a:pt x="6270" y="31080"/>
                </a:lnTo>
                <a:lnTo>
                  <a:pt x="7220" y="31040"/>
                </a:lnTo>
                <a:lnTo>
                  <a:pt x="7520" y="30980"/>
                </a:lnTo>
                <a:lnTo>
                  <a:pt x="7790" y="30860"/>
                </a:lnTo>
                <a:lnTo>
                  <a:pt x="8060" y="30690"/>
                </a:lnTo>
                <a:lnTo>
                  <a:pt x="8210" y="30730"/>
                </a:lnTo>
                <a:lnTo>
                  <a:pt x="8300" y="30810"/>
                </a:lnTo>
                <a:lnTo>
                  <a:pt x="8380" y="30890"/>
                </a:lnTo>
                <a:lnTo>
                  <a:pt x="8490" y="30970"/>
                </a:lnTo>
                <a:lnTo>
                  <a:pt x="8750" y="31060"/>
                </a:lnTo>
                <a:lnTo>
                  <a:pt x="8860" y="31120"/>
                </a:lnTo>
                <a:lnTo>
                  <a:pt x="8910" y="31240"/>
                </a:lnTo>
                <a:lnTo>
                  <a:pt x="8980" y="31240"/>
                </a:lnTo>
                <a:lnTo>
                  <a:pt x="8980" y="31140"/>
                </a:lnTo>
                <a:lnTo>
                  <a:pt x="9050" y="31140"/>
                </a:lnTo>
                <a:lnTo>
                  <a:pt x="9040" y="31560"/>
                </a:lnTo>
                <a:lnTo>
                  <a:pt x="8910" y="31800"/>
                </a:lnTo>
                <a:lnTo>
                  <a:pt x="8690" y="31940"/>
                </a:lnTo>
                <a:lnTo>
                  <a:pt x="8060" y="32210"/>
                </a:lnTo>
                <a:lnTo>
                  <a:pt x="7960" y="32290"/>
                </a:lnTo>
                <a:lnTo>
                  <a:pt x="7900" y="32450"/>
                </a:lnTo>
                <a:lnTo>
                  <a:pt x="7930" y="32620"/>
                </a:lnTo>
                <a:lnTo>
                  <a:pt x="8020" y="32750"/>
                </a:lnTo>
                <a:lnTo>
                  <a:pt x="8130" y="32800"/>
                </a:lnTo>
                <a:lnTo>
                  <a:pt x="8130" y="32900"/>
                </a:lnTo>
                <a:lnTo>
                  <a:pt x="7990" y="32900"/>
                </a:lnTo>
                <a:lnTo>
                  <a:pt x="7990" y="32980"/>
                </a:lnTo>
                <a:lnTo>
                  <a:pt x="8600" y="33300"/>
                </a:lnTo>
                <a:lnTo>
                  <a:pt x="8840" y="33350"/>
                </a:lnTo>
                <a:lnTo>
                  <a:pt x="8800" y="33640"/>
                </a:lnTo>
                <a:lnTo>
                  <a:pt x="8740" y="33700"/>
                </a:lnTo>
                <a:lnTo>
                  <a:pt x="8560" y="33630"/>
                </a:lnTo>
                <a:lnTo>
                  <a:pt x="8680" y="33910"/>
                </a:lnTo>
                <a:lnTo>
                  <a:pt x="8890" y="35300"/>
                </a:lnTo>
                <a:lnTo>
                  <a:pt x="8930" y="35380"/>
                </a:lnTo>
                <a:lnTo>
                  <a:pt x="9050" y="35460"/>
                </a:lnTo>
                <a:lnTo>
                  <a:pt x="9190" y="35510"/>
                </a:lnTo>
                <a:lnTo>
                  <a:pt x="9480" y="35570"/>
                </a:lnTo>
                <a:lnTo>
                  <a:pt x="9610" y="35630"/>
                </a:lnTo>
                <a:lnTo>
                  <a:pt x="9830" y="35800"/>
                </a:lnTo>
                <a:lnTo>
                  <a:pt x="9920" y="35830"/>
                </a:lnTo>
                <a:lnTo>
                  <a:pt x="10110" y="35810"/>
                </a:lnTo>
                <a:lnTo>
                  <a:pt x="10260" y="35760"/>
                </a:lnTo>
                <a:lnTo>
                  <a:pt x="10350" y="35700"/>
                </a:lnTo>
                <a:lnTo>
                  <a:pt x="10430" y="35720"/>
                </a:lnTo>
                <a:lnTo>
                  <a:pt x="10530" y="35900"/>
                </a:lnTo>
                <a:close/>
                <a:moveTo>
                  <a:pt x="19300" y="46230"/>
                </a:moveTo>
                <a:lnTo>
                  <a:pt x="19370" y="46280"/>
                </a:lnTo>
                <a:lnTo>
                  <a:pt x="19380" y="46410"/>
                </a:lnTo>
                <a:lnTo>
                  <a:pt x="19260" y="46560"/>
                </a:lnTo>
                <a:lnTo>
                  <a:pt x="19130" y="46670"/>
                </a:lnTo>
                <a:lnTo>
                  <a:pt x="18980" y="46760"/>
                </a:lnTo>
                <a:lnTo>
                  <a:pt x="18900" y="46800"/>
                </a:lnTo>
                <a:lnTo>
                  <a:pt x="18820" y="46850"/>
                </a:lnTo>
                <a:lnTo>
                  <a:pt x="18700" y="46970"/>
                </a:lnTo>
                <a:lnTo>
                  <a:pt x="18620" y="47130"/>
                </a:lnTo>
                <a:lnTo>
                  <a:pt x="18530" y="47160"/>
                </a:lnTo>
                <a:lnTo>
                  <a:pt x="18500" y="47030"/>
                </a:lnTo>
                <a:lnTo>
                  <a:pt x="18530" y="46880"/>
                </a:lnTo>
                <a:lnTo>
                  <a:pt x="18710" y="46540"/>
                </a:lnTo>
                <a:lnTo>
                  <a:pt x="18870" y="46360"/>
                </a:lnTo>
                <a:lnTo>
                  <a:pt x="19050" y="46290"/>
                </a:lnTo>
                <a:lnTo>
                  <a:pt x="19300" y="46230"/>
                </a:lnTo>
                <a:close/>
                <a:moveTo>
                  <a:pt x="17820" y="46070"/>
                </a:moveTo>
                <a:lnTo>
                  <a:pt x="17860" y="46060"/>
                </a:lnTo>
                <a:lnTo>
                  <a:pt x="17860" y="46110"/>
                </a:lnTo>
                <a:lnTo>
                  <a:pt x="17830" y="46180"/>
                </a:lnTo>
                <a:lnTo>
                  <a:pt x="17770" y="46250"/>
                </a:lnTo>
                <a:lnTo>
                  <a:pt x="17690" y="46340"/>
                </a:lnTo>
                <a:lnTo>
                  <a:pt x="17430" y="46410"/>
                </a:lnTo>
                <a:lnTo>
                  <a:pt x="17390" y="46560"/>
                </a:lnTo>
                <a:lnTo>
                  <a:pt x="17530" y="46680"/>
                </a:lnTo>
                <a:lnTo>
                  <a:pt x="17620" y="46770"/>
                </a:lnTo>
                <a:lnTo>
                  <a:pt x="17630" y="46800"/>
                </a:lnTo>
                <a:lnTo>
                  <a:pt x="17710" y="46860"/>
                </a:lnTo>
                <a:lnTo>
                  <a:pt x="17810" y="46980"/>
                </a:lnTo>
                <a:lnTo>
                  <a:pt x="17670" y="46930"/>
                </a:lnTo>
                <a:lnTo>
                  <a:pt x="17310" y="46580"/>
                </a:lnTo>
                <a:lnTo>
                  <a:pt x="17160" y="46240"/>
                </a:lnTo>
                <a:lnTo>
                  <a:pt x="17260" y="46090"/>
                </a:lnTo>
                <a:lnTo>
                  <a:pt x="17420" y="46060"/>
                </a:lnTo>
                <a:lnTo>
                  <a:pt x="17630" y="45940"/>
                </a:lnTo>
                <a:lnTo>
                  <a:pt x="17690" y="45990"/>
                </a:lnTo>
                <a:lnTo>
                  <a:pt x="17730" y="46020"/>
                </a:lnTo>
                <a:lnTo>
                  <a:pt x="17780" y="46000"/>
                </a:lnTo>
                <a:lnTo>
                  <a:pt x="17810" y="46020"/>
                </a:lnTo>
                <a:lnTo>
                  <a:pt x="17800" y="46060"/>
                </a:lnTo>
                <a:lnTo>
                  <a:pt x="17820" y="4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