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Dytiki Makedonia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Greece • State Map | Fully Editable Vector Shape</a:t>
            </a:r>
          </a:p>
        </p:txBody>
      </p:sp>
      <p:sp>
        <p:nvSpPr>
          <p:cNvPr id="101" name="Dytiki Makedoni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7190" y="24180"/>
                </a:moveTo>
                <a:lnTo>
                  <a:pt x="17350" y="23780"/>
                </a:lnTo>
                <a:lnTo>
                  <a:pt x="17460" y="23570"/>
                </a:lnTo>
                <a:lnTo>
                  <a:pt x="17500" y="23460"/>
                </a:lnTo>
                <a:lnTo>
                  <a:pt x="17540" y="23290"/>
                </a:lnTo>
                <a:lnTo>
                  <a:pt x="17530" y="23150"/>
                </a:lnTo>
                <a:lnTo>
                  <a:pt x="17490" y="22780"/>
                </a:lnTo>
                <a:lnTo>
                  <a:pt x="17510" y="22660"/>
                </a:lnTo>
                <a:lnTo>
                  <a:pt x="17600" y="22560"/>
                </a:lnTo>
                <a:lnTo>
                  <a:pt x="17810" y="22510"/>
                </a:lnTo>
                <a:lnTo>
                  <a:pt x="17900" y="22460"/>
                </a:lnTo>
                <a:lnTo>
                  <a:pt x="17990" y="22320"/>
                </a:lnTo>
                <a:lnTo>
                  <a:pt x="18030" y="22190"/>
                </a:lnTo>
                <a:lnTo>
                  <a:pt x="18080" y="22080"/>
                </a:lnTo>
                <a:lnTo>
                  <a:pt x="18220" y="21990"/>
                </a:lnTo>
                <a:lnTo>
                  <a:pt x="18490" y="21980"/>
                </a:lnTo>
                <a:lnTo>
                  <a:pt x="18730" y="22090"/>
                </a:lnTo>
                <a:lnTo>
                  <a:pt x="18960" y="22150"/>
                </a:lnTo>
                <a:lnTo>
                  <a:pt x="19210" y="21970"/>
                </a:lnTo>
                <a:lnTo>
                  <a:pt x="19310" y="21830"/>
                </a:lnTo>
                <a:lnTo>
                  <a:pt x="19350" y="21770"/>
                </a:lnTo>
                <a:lnTo>
                  <a:pt x="19380" y="21690"/>
                </a:lnTo>
                <a:lnTo>
                  <a:pt x="19370" y="21520"/>
                </a:lnTo>
                <a:lnTo>
                  <a:pt x="19430" y="21400"/>
                </a:lnTo>
                <a:lnTo>
                  <a:pt x="19540" y="21330"/>
                </a:lnTo>
                <a:lnTo>
                  <a:pt x="19670" y="21290"/>
                </a:lnTo>
                <a:lnTo>
                  <a:pt x="19740" y="21150"/>
                </a:lnTo>
                <a:lnTo>
                  <a:pt x="19840" y="21070"/>
                </a:lnTo>
                <a:lnTo>
                  <a:pt x="19930" y="21020"/>
                </a:lnTo>
                <a:lnTo>
                  <a:pt x="20000" y="20940"/>
                </a:lnTo>
                <a:lnTo>
                  <a:pt x="20060" y="20810"/>
                </a:lnTo>
                <a:lnTo>
                  <a:pt x="20070" y="20700"/>
                </a:lnTo>
                <a:lnTo>
                  <a:pt x="20080" y="20590"/>
                </a:lnTo>
                <a:lnTo>
                  <a:pt x="20090" y="20430"/>
                </a:lnTo>
                <a:lnTo>
                  <a:pt x="20200" y="19960"/>
                </a:lnTo>
                <a:lnTo>
                  <a:pt x="20240" y="19710"/>
                </a:lnTo>
                <a:lnTo>
                  <a:pt x="20230" y="19450"/>
                </a:lnTo>
                <a:lnTo>
                  <a:pt x="20160" y="19210"/>
                </a:lnTo>
                <a:lnTo>
                  <a:pt x="20050" y="19020"/>
                </a:lnTo>
                <a:lnTo>
                  <a:pt x="19780" y="18690"/>
                </a:lnTo>
                <a:lnTo>
                  <a:pt x="19490" y="18410"/>
                </a:lnTo>
                <a:lnTo>
                  <a:pt x="19440" y="18310"/>
                </a:lnTo>
                <a:lnTo>
                  <a:pt x="19420" y="18200"/>
                </a:lnTo>
                <a:lnTo>
                  <a:pt x="19380" y="18090"/>
                </a:lnTo>
                <a:lnTo>
                  <a:pt x="19280" y="18010"/>
                </a:lnTo>
                <a:lnTo>
                  <a:pt x="19460" y="17800"/>
                </a:lnTo>
                <a:lnTo>
                  <a:pt x="19520" y="17510"/>
                </a:lnTo>
                <a:lnTo>
                  <a:pt x="19510" y="16870"/>
                </a:lnTo>
                <a:lnTo>
                  <a:pt x="21010" y="16810"/>
                </a:lnTo>
                <a:lnTo>
                  <a:pt x="21740" y="16590"/>
                </a:lnTo>
                <a:lnTo>
                  <a:pt x="22010" y="16600"/>
                </a:lnTo>
                <a:lnTo>
                  <a:pt x="22390" y="16680"/>
                </a:lnTo>
                <a:lnTo>
                  <a:pt x="22540" y="16710"/>
                </a:lnTo>
                <a:lnTo>
                  <a:pt x="22900" y="16710"/>
                </a:lnTo>
                <a:lnTo>
                  <a:pt x="23250" y="16640"/>
                </a:lnTo>
                <a:lnTo>
                  <a:pt x="23410" y="16550"/>
                </a:lnTo>
                <a:lnTo>
                  <a:pt x="23780" y="16180"/>
                </a:lnTo>
                <a:lnTo>
                  <a:pt x="24020" y="16070"/>
                </a:lnTo>
                <a:lnTo>
                  <a:pt x="24270" y="16060"/>
                </a:lnTo>
                <a:lnTo>
                  <a:pt x="25060" y="16170"/>
                </a:lnTo>
                <a:lnTo>
                  <a:pt x="25100" y="16180"/>
                </a:lnTo>
                <a:lnTo>
                  <a:pt x="25550" y="16580"/>
                </a:lnTo>
                <a:lnTo>
                  <a:pt x="25840" y="16640"/>
                </a:lnTo>
                <a:lnTo>
                  <a:pt x="25930" y="16580"/>
                </a:lnTo>
                <a:lnTo>
                  <a:pt x="26170" y="16340"/>
                </a:lnTo>
                <a:lnTo>
                  <a:pt x="26270" y="16260"/>
                </a:lnTo>
                <a:lnTo>
                  <a:pt x="26330" y="16250"/>
                </a:lnTo>
                <a:lnTo>
                  <a:pt x="26480" y="16260"/>
                </a:lnTo>
                <a:lnTo>
                  <a:pt x="26530" y="16240"/>
                </a:lnTo>
                <a:lnTo>
                  <a:pt x="26570" y="16160"/>
                </a:lnTo>
                <a:lnTo>
                  <a:pt x="26590" y="15990"/>
                </a:lnTo>
                <a:lnTo>
                  <a:pt x="26610" y="15930"/>
                </a:lnTo>
                <a:lnTo>
                  <a:pt x="26900" y="15800"/>
                </a:lnTo>
                <a:lnTo>
                  <a:pt x="27430" y="15920"/>
                </a:lnTo>
                <a:lnTo>
                  <a:pt x="27640" y="15880"/>
                </a:lnTo>
                <a:lnTo>
                  <a:pt x="27710" y="16350"/>
                </a:lnTo>
                <a:lnTo>
                  <a:pt x="28060" y="16520"/>
                </a:lnTo>
                <a:lnTo>
                  <a:pt x="28220" y="16690"/>
                </a:lnTo>
                <a:lnTo>
                  <a:pt x="28190" y="16870"/>
                </a:lnTo>
                <a:lnTo>
                  <a:pt x="28010" y="17030"/>
                </a:lnTo>
                <a:lnTo>
                  <a:pt x="27810" y="17110"/>
                </a:lnTo>
                <a:lnTo>
                  <a:pt x="27420" y="17200"/>
                </a:lnTo>
                <a:lnTo>
                  <a:pt x="27050" y="17180"/>
                </a:lnTo>
                <a:lnTo>
                  <a:pt x="26980" y="17350"/>
                </a:lnTo>
                <a:lnTo>
                  <a:pt x="27140" y="17530"/>
                </a:lnTo>
                <a:lnTo>
                  <a:pt x="27300" y="18150"/>
                </a:lnTo>
                <a:lnTo>
                  <a:pt x="27410" y="18350"/>
                </a:lnTo>
                <a:lnTo>
                  <a:pt x="27770" y="18480"/>
                </a:lnTo>
                <a:lnTo>
                  <a:pt x="27770" y="18670"/>
                </a:lnTo>
                <a:lnTo>
                  <a:pt x="27530" y="19260"/>
                </a:lnTo>
                <a:lnTo>
                  <a:pt x="27700" y="19320"/>
                </a:lnTo>
                <a:lnTo>
                  <a:pt x="27890" y="19320"/>
                </a:lnTo>
                <a:lnTo>
                  <a:pt x="28320" y="19460"/>
                </a:lnTo>
                <a:lnTo>
                  <a:pt x="28500" y="19450"/>
                </a:lnTo>
                <a:lnTo>
                  <a:pt x="28670" y="19550"/>
                </a:lnTo>
                <a:lnTo>
                  <a:pt x="28900" y="19550"/>
                </a:lnTo>
                <a:lnTo>
                  <a:pt x="28650" y="20140"/>
                </a:lnTo>
                <a:lnTo>
                  <a:pt x="28660" y="20520"/>
                </a:lnTo>
                <a:lnTo>
                  <a:pt x="28940" y="20890"/>
                </a:lnTo>
                <a:lnTo>
                  <a:pt x="28800" y="21240"/>
                </a:lnTo>
                <a:lnTo>
                  <a:pt x="28810" y="21430"/>
                </a:lnTo>
                <a:lnTo>
                  <a:pt x="28970" y="21570"/>
                </a:lnTo>
                <a:lnTo>
                  <a:pt x="29200" y="22010"/>
                </a:lnTo>
                <a:lnTo>
                  <a:pt x="29350" y="22180"/>
                </a:lnTo>
                <a:lnTo>
                  <a:pt x="29730" y="22360"/>
                </a:lnTo>
                <a:lnTo>
                  <a:pt x="30070" y="22590"/>
                </a:lnTo>
                <a:lnTo>
                  <a:pt x="30070" y="22780"/>
                </a:lnTo>
                <a:lnTo>
                  <a:pt x="30240" y="22880"/>
                </a:lnTo>
                <a:lnTo>
                  <a:pt x="30820" y="22790"/>
                </a:lnTo>
                <a:lnTo>
                  <a:pt x="30900" y="22990"/>
                </a:lnTo>
                <a:lnTo>
                  <a:pt x="30870" y="23170"/>
                </a:lnTo>
                <a:lnTo>
                  <a:pt x="30910" y="23360"/>
                </a:lnTo>
                <a:lnTo>
                  <a:pt x="31250" y="23750"/>
                </a:lnTo>
                <a:lnTo>
                  <a:pt x="31300" y="24130"/>
                </a:lnTo>
                <a:lnTo>
                  <a:pt x="31410" y="24330"/>
                </a:lnTo>
                <a:lnTo>
                  <a:pt x="31890" y="24560"/>
                </a:lnTo>
                <a:lnTo>
                  <a:pt x="31730" y="24860"/>
                </a:lnTo>
                <a:lnTo>
                  <a:pt x="31700" y="25260"/>
                </a:lnTo>
                <a:lnTo>
                  <a:pt x="31560" y="25420"/>
                </a:lnTo>
                <a:lnTo>
                  <a:pt x="31150" y="25620"/>
                </a:lnTo>
                <a:lnTo>
                  <a:pt x="31080" y="25820"/>
                </a:lnTo>
                <a:lnTo>
                  <a:pt x="31110" y="26090"/>
                </a:lnTo>
                <a:lnTo>
                  <a:pt x="30870" y="26380"/>
                </a:lnTo>
                <a:lnTo>
                  <a:pt x="30780" y="26730"/>
                </a:lnTo>
                <a:lnTo>
                  <a:pt x="30470" y="27230"/>
                </a:lnTo>
                <a:lnTo>
                  <a:pt x="29970" y="27740"/>
                </a:lnTo>
                <a:lnTo>
                  <a:pt x="29880" y="28090"/>
                </a:lnTo>
                <a:lnTo>
                  <a:pt x="29670" y="28460"/>
                </a:lnTo>
                <a:lnTo>
                  <a:pt x="29260" y="28690"/>
                </a:lnTo>
                <a:lnTo>
                  <a:pt x="28770" y="29160"/>
                </a:lnTo>
                <a:lnTo>
                  <a:pt x="28560" y="29310"/>
                </a:lnTo>
                <a:lnTo>
                  <a:pt x="28900" y="29520"/>
                </a:lnTo>
                <a:lnTo>
                  <a:pt x="28970" y="29710"/>
                </a:lnTo>
                <a:lnTo>
                  <a:pt x="28940" y="29890"/>
                </a:lnTo>
                <a:lnTo>
                  <a:pt x="29030" y="30270"/>
                </a:lnTo>
                <a:lnTo>
                  <a:pt x="29000" y="30450"/>
                </a:lnTo>
                <a:lnTo>
                  <a:pt x="28870" y="30570"/>
                </a:lnTo>
                <a:lnTo>
                  <a:pt x="28330" y="30490"/>
                </a:lnTo>
                <a:lnTo>
                  <a:pt x="27560" y="30660"/>
                </a:lnTo>
                <a:lnTo>
                  <a:pt x="27190" y="30640"/>
                </a:lnTo>
                <a:lnTo>
                  <a:pt x="26160" y="30360"/>
                </a:lnTo>
                <a:lnTo>
                  <a:pt x="24650" y="30160"/>
                </a:lnTo>
                <a:lnTo>
                  <a:pt x="24250" y="30320"/>
                </a:lnTo>
                <a:lnTo>
                  <a:pt x="24040" y="30470"/>
                </a:lnTo>
                <a:lnTo>
                  <a:pt x="23800" y="30800"/>
                </a:lnTo>
                <a:lnTo>
                  <a:pt x="23600" y="30920"/>
                </a:lnTo>
                <a:lnTo>
                  <a:pt x="23170" y="31070"/>
                </a:lnTo>
                <a:lnTo>
                  <a:pt x="22980" y="31080"/>
                </a:lnTo>
                <a:lnTo>
                  <a:pt x="22850" y="30950"/>
                </a:lnTo>
                <a:lnTo>
                  <a:pt x="22850" y="30770"/>
                </a:lnTo>
                <a:lnTo>
                  <a:pt x="22170" y="30370"/>
                </a:lnTo>
                <a:lnTo>
                  <a:pt x="21810" y="30350"/>
                </a:lnTo>
                <a:lnTo>
                  <a:pt x="21230" y="30480"/>
                </a:lnTo>
                <a:lnTo>
                  <a:pt x="20840" y="30640"/>
                </a:lnTo>
                <a:lnTo>
                  <a:pt x="20660" y="30580"/>
                </a:lnTo>
                <a:lnTo>
                  <a:pt x="20470" y="30180"/>
                </a:lnTo>
                <a:lnTo>
                  <a:pt x="20330" y="29430"/>
                </a:lnTo>
                <a:lnTo>
                  <a:pt x="20010" y="29130"/>
                </a:lnTo>
                <a:lnTo>
                  <a:pt x="20280" y="28580"/>
                </a:lnTo>
                <a:lnTo>
                  <a:pt x="20300" y="28180"/>
                </a:lnTo>
                <a:lnTo>
                  <a:pt x="20140" y="28050"/>
                </a:lnTo>
                <a:lnTo>
                  <a:pt x="19740" y="28240"/>
                </a:lnTo>
                <a:lnTo>
                  <a:pt x="19460" y="27870"/>
                </a:lnTo>
                <a:lnTo>
                  <a:pt x="19330" y="27300"/>
                </a:lnTo>
                <a:lnTo>
                  <a:pt x="19170" y="27170"/>
                </a:lnTo>
                <a:lnTo>
                  <a:pt x="19430" y="26690"/>
                </a:lnTo>
                <a:lnTo>
                  <a:pt x="19460" y="26480"/>
                </a:lnTo>
                <a:lnTo>
                  <a:pt x="19330" y="25910"/>
                </a:lnTo>
                <a:lnTo>
                  <a:pt x="19050" y="25310"/>
                </a:lnTo>
                <a:lnTo>
                  <a:pt x="18610" y="24770"/>
                </a:lnTo>
                <a:lnTo>
                  <a:pt x="18410" y="24150"/>
                </a:lnTo>
                <a:lnTo>
                  <a:pt x="18260" y="23940"/>
                </a:lnTo>
                <a:lnTo>
                  <a:pt x="17870" y="24030"/>
                </a:lnTo>
                <a:lnTo>
                  <a:pt x="17740" y="24200"/>
                </a:lnTo>
                <a:lnTo>
                  <a:pt x="17530" y="24310"/>
                </a:lnTo>
                <a:lnTo>
                  <a:pt x="17340" y="24320"/>
                </a:lnTo>
                <a:lnTo>
                  <a:pt x="17220" y="24230"/>
                </a:lnTo>
                <a:lnTo>
                  <a:pt x="17190" y="241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