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Dytiki Ellada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Greece • State Map | Fully Editable Vector Shape</a:t>
            </a:r>
          </a:p>
        </p:txBody>
      </p:sp>
      <p:sp>
        <p:nvSpPr>
          <p:cNvPr id="101" name="Dytiki Ella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810" y="52650"/>
                </a:moveTo>
                <a:lnTo>
                  <a:pt x="33810" y="52660"/>
                </a:lnTo>
                <a:lnTo>
                  <a:pt x="33770" y="52810"/>
                </a:lnTo>
                <a:lnTo>
                  <a:pt x="33710" y="53170"/>
                </a:lnTo>
                <a:lnTo>
                  <a:pt x="33960" y="53610"/>
                </a:lnTo>
                <a:lnTo>
                  <a:pt x="33670" y="54270"/>
                </a:lnTo>
                <a:lnTo>
                  <a:pt x="33670" y="54450"/>
                </a:lnTo>
                <a:lnTo>
                  <a:pt x="33600" y="54620"/>
                </a:lnTo>
                <a:lnTo>
                  <a:pt x="33500" y="54780"/>
                </a:lnTo>
                <a:lnTo>
                  <a:pt x="33300" y="54930"/>
                </a:lnTo>
                <a:lnTo>
                  <a:pt x="32520" y="55260"/>
                </a:lnTo>
                <a:lnTo>
                  <a:pt x="32460" y="55430"/>
                </a:lnTo>
                <a:lnTo>
                  <a:pt x="32490" y="55650"/>
                </a:lnTo>
                <a:lnTo>
                  <a:pt x="32460" y="55850"/>
                </a:lnTo>
                <a:lnTo>
                  <a:pt x="32360" y="56020"/>
                </a:lnTo>
                <a:lnTo>
                  <a:pt x="32330" y="56370"/>
                </a:lnTo>
                <a:lnTo>
                  <a:pt x="32480" y="56530"/>
                </a:lnTo>
                <a:lnTo>
                  <a:pt x="32560" y="56720"/>
                </a:lnTo>
                <a:lnTo>
                  <a:pt x="32490" y="56930"/>
                </a:lnTo>
                <a:lnTo>
                  <a:pt x="31910" y="57150"/>
                </a:lnTo>
                <a:lnTo>
                  <a:pt x="31640" y="57460"/>
                </a:lnTo>
                <a:lnTo>
                  <a:pt x="31450" y="57540"/>
                </a:lnTo>
                <a:lnTo>
                  <a:pt x="31280" y="57470"/>
                </a:lnTo>
                <a:lnTo>
                  <a:pt x="31240" y="57290"/>
                </a:lnTo>
                <a:lnTo>
                  <a:pt x="30890" y="57270"/>
                </a:lnTo>
                <a:lnTo>
                  <a:pt x="30690" y="57340"/>
                </a:lnTo>
                <a:lnTo>
                  <a:pt x="30430" y="57650"/>
                </a:lnTo>
                <a:lnTo>
                  <a:pt x="30250" y="57660"/>
                </a:lnTo>
                <a:lnTo>
                  <a:pt x="29550" y="57330"/>
                </a:lnTo>
                <a:lnTo>
                  <a:pt x="29230" y="57100"/>
                </a:lnTo>
                <a:lnTo>
                  <a:pt x="28860" y="56970"/>
                </a:lnTo>
                <a:lnTo>
                  <a:pt x="28780" y="56610"/>
                </a:lnTo>
                <a:lnTo>
                  <a:pt x="28400" y="56690"/>
                </a:lnTo>
                <a:lnTo>
                  <a:pt x="27810" y="57660"/>
                </a:lnTo>
                <a:lnTo>
                  <a:pt x="27760" y="58180"/>
                </a:lnTo>
                <a:lnTo>
                  <a:pt x="27970" y="58820"/>
                </a:lnTo>
                <a:lnTo>
                  <a:pt x="27990" y="60240"/>
                </a:lnTo>
                <a:lnTo>
                  <a:pt x="28160" y="60260"/>
                </a:lnTo>
                <a:lnTo>
                  <a:pt x="28350" y="60220"/>
                </a:lnTo>
                <a:lnTo>
                  <a:pt x="28680" y="60350"/>
                </a:lnTo>
                <a:lnTo>
                  <a:pt x="29630" y="61100"/>
                </a:lnTo>
                <a:lnTo>
                  <a:pt x="29920" y="61470"/>
                </a:lnTo>
                <a:lnTo>
                  <a:pt x="29820" y="61630"/>
                </a:lnTo>
                <a:lnTo>
                  <a:pt x="29630" y="61700"/>
                </a:lnTo>
                <a:lnTo>
                  <a:pt x="29410" y="61530"/>
                </a:lnTo>
                <a:lnTo>
                  <a:pt x="29240" y="61680"/>
                </a:lnTo>
                <a:lnTo>
                  <a:pt x="28980" y="61990"/>
                </a:lnTo>
                <a:lnTo>
                  <a:pt x="28910" y="62150"/>
                </a:lnTo>
                <a:lnTo>
                  <a:pt x="28990" y="62340"/>
                </a:lnTo>
                <a:lnTo>
                  <a:pt x="28620" y="62810"/>
                </a:lnTo>
                <a:lnTo>
                  <a:pt x="28430" y="62920"/>
                </a:lnTo>
                <a:lnTo>
                  <a:pt x="28090" y="62830"/>
                </a:lnTo>
                <a:lnTo>
                  <a:pt x="27720" y="62910"/>
                </a:lnTo>
                <a:lnTo>
                  <a:pt x="27030" y="62770"/>
                </a:lnTo>
                <a:lnTo>
                  <a:pt x="26870" y="62840"/>
                </a:lnTo>
                <a:lnTo>
                  <a:pt x="26800" y="62620"/>
                </a:lnTo>
                <a:lnTo>
                  <a:pt x="26100" y="61290"/>
                </a:lnTo>
                <a:lnTo>
                  <a:pt x="25710" y="60690"/>
                </a:lnTo>
                <a:lnTo>
                  <a:pt x="25510" y="60480"/>
                </a:lnTo>
                <a:lnTo>
                  <a:pt x="24630" y="59850"/>
                </a:lnTo>
                <a:lnTo>
                  <a:pt x="24410" y="59740"/>
                </a:lnTo>
                <a:lnTo>
                  <a:pt x="24300" y="59620"/>
                </a:lnTo>
                <a:lnTo>
                  <a:pt x="24100" y="59360"/>
                </a:lnTo>
                <a:lnTo>
                  <a:pt x="23990" y="59260"/>
                </a:lnTo>
                <a:lnTo>
                  <a:pt x="23390" y="59080"/>
                </a:lnTo>
                <a:lnTo>
                  <a:pt x="23190" y="59140"/>
                </a:lnTo>
                <a:lnTo>
                  <a:pt x="23140" y="59490"/>
                </a:lnTo>
                <a:lnTo>
                  <a:pt x="23070" y="59490"/>
                </a:lnTo>
                <a:lnTo>
                  <a:pt x="23050" y="59370"/>
                </a:lnTo>
                <a:lnTo>
                  <a:pt x="23050" y="59240"/>
                </a:lnTo>
                <a:lnTo>
                  <a:pt x="23030" y="59120"/>
                </a:lnTo>
                <a:lnTo>
                  <a:pt x="22930" y="59040"/>
                </a:lnTo>
                <a:lnTo>
                  <a:pt x="23060" y="58770"/>
                </a:lnTo>
                <a:lnTo>
                  <a:pt x="23100" y="58560"/>
                </a:lnTo>
                <a:lnTo>
                  <a:pt x="23070" y="58340"/>
                </a:lnTo>
                <a:lnTo>
                  <a:pt x="22900" y="57750"/>
                </a:lnTo>
                <a:lnTo>
                  <a:pt x="22790" y="57580"/>
                </a:lnTo>
                <a:lnTo>
                  <a:pt x="22650" y="57470"/>
                </a:lnTo>
                <a:lnTo>
                  <a:pt x="22200" y="57230"/>
                </a:lnTo>
                <a:lnTo>
                  <a:pt x="21120" y="56900"/>
                </a:lnTo>
                <a:lnTo>
                  <a:pt x="21020" y="56820"/>
                </a:lnTo>
                <a:lnTo>
                  <a:pt x="20970" y="56660"/>
                </a:lnTo>
                <a:lnTo>
                  <a:pt x="21010" y="56470"/>
                </a:lnTo>
                <a:lnTo>
                  <a:pt x="20950" y="56370"/>
                </a:lnTo>
                <a:lnTo>
                  <a:pt x="21230" y="55480"/>
                </a:lnTo>
                <a:lnTo>
                  <a:pt x="21300" y="55480"/>
                </a:lnTo>
                <a:lnTo>
                  <a:pt x="21550" y="55700"/>
                </a:lnTo>
                <a:lnTo>
                  <a:pt x="22000" y="55480"/>
                </a:lnTo>
                <a:lnTo>
                  <a:pt x="22450" y="55090"/>
                </a:lnTo>
                <a:lnTo>
                  <a:pt x="22710" y="54770"/>
                </a:lnTo>
                <a:lnTo>
                  <a:pt x="22860" y="54820"/>
                </a:lnTo>
                <a:lnTo>
                  <a:pt x="22980" y="54740"/>
                </a:lnTo>
                <a:lnTo>
                  <a:pt x="23090" y="54610"/>
                </a:lnTo>
                <a:lnTo>
                  <a:pt x="23210" y="54500"/>
                </a:lnTo>
                <a:lnTo>
                  <a:pt x="23210" y="54400"/>
                </a:lnTo>
                <a:lnTo>
                  <a:pt x="23170" y="54380"/>
                </a:lnTo>
                <a:lnTo>
                  <a:pt x="23160" y="54370"/>
                </a:lnTo>
                <a:lnTo>
                  <a:pt x="23160" y="54350"/>
                </a:lnTo>
                <a:lnTo>
                  <a:pt x="23140" y="54320"/>
                </a:lnTo>
                <a:lnTo>
                  <a:pt x="23040" y="54370"/>
                </a:lnTo>
                <a:lnTo>
                  <a:pt x="22940" y="54440"/>
                </a:lnTo>
                <a:lnTo>
                  <a:pt x="22850" y="54510"/>
                </a:lnTo>
                <a:lnTo>
                  <a:pt x="22780" y="54580"/>
                </a:lnTo>
                <a:lnTo>
                  <a:pt x="23250" y="53870"/>
                </a:lnTo>
                <a:lnTo>
                  <a:pt x="23270" y="53780"/>
                </a:lnTo>
                <a:lnTo>
                  <a:pt x="23630" y="53200"/>
                </a:lnTo>
                <a:lnTo>
                  <a:pt x="23680" y="53060"/>
                </a:lnTo>
                <a:lnTo>
                  <a:pt x="23700" y="52900"/>
                </a:lnTo>
                <a:lnTo>
                  <a:pt x="23720" y="52110"/>
                </a:lnTo>
                <a:lnTo>
                  <a:pt x="23710" y="51900"/>
                </a:lnTo>
                <a:lnTo>
                  <a:pt x="23820" y="52020"/>
                </a:lnTo>
                <a:lnTo>
                  <a:pt x="23950" y="52260"/>
                </a:lnTo>
                <a:lnTo>
                  <a:pt x="24060" y="52350"/>
                </a:lnTo>
                <a:lnTo>
                  <a:pt x="24050" y="52200"/>
                </a:lnTo>
                <a:lnTo>
                  <a:pt x="24030" y="52070"/>
                </a:lnTo>
                <a:lnTo>
                  <a:pt x="23980" y="51980"/>
                </a:lnTo>
                <a:lnTo>
                  <a:pt x="24030" y="52060"/>
                </a:lnTo>
                <a:lnTo>
                  <a:pt x="24180" y="52140"/>
                </a:lnTo>
                <a:lnTo>
                  <a:pt x="24370" y="52160"/>
                </a:lnTo>
                <a:lnTo>
                  <a:pt x="24590" y="52170"/>
                </a:lnTo>
                <a:lnTo>
                  <a:pt x="24730" y="52220"/>
                </a:lnTo>
                <a:lnTo>
                  <a:pt x="25250" y="52610"/>
                </a:lnTo>
                <a:lnTo>
                  <a:pt x="26060" y="52800"/>
                </a:lnTo>
                <a:lnTo>
                  <a:pt x="26260" y="52760"/>
                </a:lnTo>
                <a:lnTo>
                  <a:pt x="26460" y="52670"/>
                </a:lnTo>
                <a:lnTo>
                  <a:pt x="26800" y="52440"/>
                </a:lnTo>
                <a:lnTo>
                  <a:pt x="27070" y="52100"/>
                </a:lnTo>
                <a:lnTo>
                  <a:pt x="27480" y="51260"/>
                </a:lnTo>
                <a:lnTo>
                  <a:pt x="27710" y="50920"/>
                </a:lnTo>
                <a:lnTo>
                  <a:pt x="28500" y="50420"/>
                </a:lnTo>
                <a:lnTo>
                  <a:pt x="28590" y="50320"/>
                </a:lnTo>
                <a:lnTo>
                  <a:pt x="29270" y="50460"/>
                </a:lnTo>
                <a:lnTo>
                  <a:pt x="29490" y="50460"/>
                </a:lnTo>
                <a:lnTo>
                  <a:pt x="29590" y="50440"/>
                </a:lnTo>
                <a:lnTo>
                  <a:pt x="29680" y="50380"/>
                </a:lnTo>
                <a:lnTo>
                  <a:pt x="29780" y="50470"/>
                </a:lnTo>
                <a:lnTo>
                  <a:pt x="29910" y="50550"/>
                </a:lnTo>
                <a:lnTo>
                  <a:pt x="30060" y="50620"/>
                </a:lnTo>
                <a:lnTo>
                  <a:pt x="30220" y="50640"/>
                </a:lnTo>
                <a:lnTo>
                  <a:pt x="30350" y="50690"/>
                </a:lnTo>
                <a:lnTo>
                  <a:pt x="30410" y="50800"/>
                </a:lnTo>
                <a:lnTo>
                  <a:pt x="30450" y="50950"/>
                </a:lnTo>
                <a:lnTo>
                  <a:pt x="30530" y="51100"/>
                </a:lnTo>
                <a:lnTo>
                  <a:pt x="30640" y="51190"/>
                </a:lnTo>
                <a:lnTo>
                  <a:pt x="30940" y="51340"/>
                </a:lnTo>
                <a:lnTo>
                  <a:pt x="31060" y="51360"/>
                </a:lnTo>
                <a:lnTo>
                  <a:pt x="31140" y="51350"/>
                </a:lnTo>
                <a:lnTo>
                  <a:pt x="31250" y="51290"/>
                </a:lnTo>
                <a:lnTo>
                  <a:pt x="31300" y="51280"/>
                </a:lnTo>
                <a:lnTo>
                  <a:pt x="31390" y="51370"/>
                </a:lnTo>
                <a:lnTo>
                  <a:pt x="31460" y="51430"/>
                </a:lnTo>
                <a:lnTo>
                  <a:pt x="31550" y="51460"/>
                </a:lnTo>
                <a:lnTo>
                  <a:pt x="31610" y="51530"/>
                </a:lnTo>
                <a:lnTo>
                  <a:pt x="31720" y="51860"/>
                </a:lnTo>
                <a:lnTo>
                  <a:pt x="31800" y="52000"/>
                </a:lnTo>
                <a:lnTo>
                  <a:pt x="31880" y="52040"/>
                </a:lnTo>
                <a:lnTo>
                  <a:pt x="32250" y="52170"/>
                </a:lnTo>
                <a:lnTo>
                  <a:pt x="32290" y="52200"/>
                </a:lnTo>
                <a:lnTo>
                  <a:pt x="32320" y="52260"/>
                </a:lnTo>
                <a:lnTo>
                  <a:pt x="32380" y="52320"/>
                </a:lnTo>
                <a:lnTo>
                  <a:pt x="32470" y="52350"/>
                </a:lnTo>
                <a:lnTo>
                  <a:pt x="32780" y="52350"/>
                </a:lnTo>
                <a:lnTo>
                  <a:pt x="33230" y="52460"/>
                </a:lnTo>
                <a:lnTo>
                  <a:pt x="33350" y="52530"/>
                </a:lnTo>
                <a:lnTo>
                  <a:pt x="33540" y="52450"/>
                </a:lnTo>
                <a:lnTo>
                  <a:pt x="33700" y="52550"/>
                </a:lnTo>
                <a:lnTo>
                  <a:pt x="33810" y="52650"/>
                </a:lnTo>
                <a:close/>
                <a:moveTo>
                  <a:pt x="20480" y="41130"/>
                </a:moveTo>
                <a:lnTo>
                  <a:pt x="20470" y="40990"/>
                </a:lnTo>
                <a:lnTo>
                  <a:pt x="20570" y="40640"/>
                </a:lnTo>
                <a:lnTo>
                  <a:pt x="20740" y="40480"/>
                </a:lnTo>
                <a:lnTo>
                  <a:pt x="20940" y="40400"/>
                </a:lnTo>
                <a:lnTo>
                  <a:pt x="22220" y="40380"/>
                </a:lnTo>
                <a:lnTo>
                  <a:pt x="22410" y="40340"/>
                </a:lnTo>
                <a:lnTo>
                  <a:pt x="22810" y="40150"/>
                </a:lnTo>
                <a:lnTo>
                  <a:pt x="23350" y="39690"/>
                </a:lnTo>
                <a:lnTo>
                  <a:pt x="23590" y="39610"/>
                </a:lnTo>
                <a:lnTo>
                  <a:pt x="23590" y="40050"/>
                </a:lnTo>
                <a:lnTo>
                  <a:pt x="23860" y="40420"/>
                </a:lnTo>
                <a:lnTo>
                  <a:pt x="23930" y="40610"/>
                </a:lnTo>
                <a:lnTo>
                  <a:pt x="23870" y="40780"/>
                </a:lnTo>
                <a:lnTo>
                  <a:pt x="23880" y="40960"/>
                </a:lnTo>
                <a:lnTo>
                  <a:pt x="23610" y="41460"/>
                </a:lnTo>
                <a:lnTo>
                  <a:pt x="23660" y="41650"/>
                </a:lnTo>
                <a:lnTo>
                  <a:pt x="24680" y="42280"/>
                </a:lnTo>
                <a:lnTo>
                  <a:pt x="24760" y="42510"/>
                </a:lnTo>
                <a:lnTo>
                  <a:pt x="24700" y="42860"/>
                </a:lnTo>
                <a:lnTo>
                  <a:pt x="24740" y="43050"/>
                </a:lnTo>
                <a:lnTo>
                  <a:pt x="24900" y="43180"/>
                </a:lnTo>
                <a:lnTo>
                  <a:pt x="25080" y="43210"/>
                </a:lnTo>
                <a:lnTo>
                  <a:pt x="25240" y="43340"/>
                </a:lnTo>
                <a:lnTo>
                  <a:pt x="25800" y="43460"/>
                </a:lnTo>
                <a:lnTo>
                  <a:pt x="26140" y="43620"/>
                </a:lnTo>
                <a:lnTo>
                  <a:pt x="26140" y="43810"/>
                </a:lnTo>
                <a:lnTo>
                  <a:pt x="25550" y="44110"/>
                </a:lnTo>
                <a:lnTo>
                  <a:pt x="25380" y="44260"/>
                </a:lnTo>
                <a:lnTo>
                  <a:pt x="25310" y="44470"/>
                </a:lnTo>
                <a:lnTo>
                  <a:pt x="25310" y="44650"/>
                </a:lnTo>
                <a:lnTo>
                  <a:pt x="25470" y="45030"/>
                </a:lnTo>
                <a:lnTo>
                  <a:pt x="25620" y="45200"/>
                </a:lnTo>
                <a:lnTo>
                  <a:pt x="26180" y="45580"/>
                </a:lnTo>
                <a:lnTo>
                  <a:pt x="26520" y="45740"/>
                </a:lnTo>
                <a:lnTo>
                  <a:pt x="26880" y="45760"/>
                </a:lnTo>
                <a:lnTo>
                  <a:pt x="27430" y="45670"/>
                </a:lnTo>
                <a:lnTo>
                  <a:pt x="27550" y="45860"/>
                </a:lnTo>
                <a:lnTo>
                  <a:pt x="27520" y="46040"/>
                </a:lnTo>
                <a:lnTo>
                  <a:pt x="27740" y="46000"/>
                </a:lnTo>
                <a:lnTo>
                  <a:pt x="28120" y="45700"/>
                </a:lnTo>
                <a:lnTo>
                  <a:pt x="28110" y="45340"/>
                </a:lnTo>
                <a:lnTo>
                  <a:pt x="28170" y="45170"/>
                </a:lnTo>
                <a:lnTo>
                  <a:pt x="28710" y="45220"/>
                </a:lnTo>
                <a:lnTo>
                  <a:pt x="29100" y="45030"/>
                </a:lnTo>
                <a:lnTo>
                  <a:pt x="29270" y="44880"/>
                </a:lnTo>
                <a:lnTo>
                  <a:pt x="29710" y="44700"/>
                </a:lnTo>
                <a:lnTo>
                  <a:pt x="29720" y="44810"/>
                </a:lnTo>
                <a:lnTo>
                  <a:pt x="30120" y="45050"/>
                </a:lnTo>
                <a:lnTo>
                  <a:pt x="30120" y="45230"/>
                </a:lnTo>
                <a:lnTo>
                  <a:pt x="29960" y="45570"/>
                </a:lnTo>
                <a:lnTo>
                  <a:pt x="30000" y="45930"/>
                </a:lnTo>
                <a:lnTo>
                  <a:pt x="29870" y="46270"/>
                </a:lnTo>
                <a:lnTo>
                  <a:pt x="29910" y="46680"/>
                </a:lnTo>
                <a:lnTo>
                  <a:pt x="29780" y="46830"/>
                </a:lnTo>
                <a:lnTo>
                  <a:pt x="29780" y="47010"/>
                </a:lnTo>
                <a:lnTo>
                  <a:pt x="30090" y="47350"/>
                </a:lnTo>
                <a:lnTo>
                  <a:pt x="29920" y="47720"/>
                </a:lnTo>
                <a:lnTo>
                  <a:pt x="29960" y="48120"/>
                </a:lnTo>
                <a:lnTo>
                  <a:pt x="29860" y="48280"/>
                </a:lnTo>
                <a:lnTo>
                  <a:pt x="29660" y="48390"/>
                </a:lnTo>
                <a:lnTo>
                  <a:pt x="29280" y="48480"/>
                </a:lnTo>
                <a:lnTo>
                  <a:pt x="28860" y="48840"/>
                </a:lnTo>
                <a:lnTo>
                  <a:pt x="28650" y="49230"/>
                </a:lnTo>
                <a:lnTo>
                  <a:pt x="28680" y="49490"/>
                </a:lnTo>
                <a:lnTo>
                  <a:pt x="28610" y="49710"/>
                </a:lnTo>
                <a:lnTo>
                  <a:pt x="28560" y="49610"/>
                </a:lnTo>
                <a:lnTo>
                  <a:pt x="28500" y="49570"/>
                </a:lnTo>
                <a:lnTo>
                  <a:pt x="28400" y="49590"/>
                </a:lnTo>
                <a:lnTo>
                  <a:pt x="27900" y="50030"/>
                </a:lnTo>
                <a:lnTo>
                  <a:pt x="27820" y="50170"/>
                </a:lnTo>
                <a:lnTo>
                  <a:pt x="27790" y="50420"/>
                </a:lnTo>
                <a:lnTo>
                  <a:pt x="27700" y="50490"/>
                </a:lnTo>
                <a:lnTo>
                  <a:pt x="27500" y="50370"/>
                </a:lnTo>
                <a:lnTo>
                  <a:pt x="27220" y="50100"/>
                </a:lnTo>
                <a:lnTo>
                  <a:pt x="26620" y="50100"/>
                </a:lnTo>
                <a:lnTo>
                  <a:pt x="26450" y="50150"/>
                </a:lnTo>
                <a:lnTo>
                  <a:pt x="26310" y="50230"/>
                </a:lnTo>
                <a:lnTo>
                  <a:pt x="26170" y="50270"/>
                </a:lnTo>
                <a:lnTo>
                  <a:pt x="26020" y="50190"/>
                </a:lnTo>
                <a:lnTo>
                  <a:pt x="25360" y="50680"/>
                </a:lnTo>
                <a:lnTo>
                  <a:pt x="25250" y="50920"/>
                </a:lnTo>
                <a:lnTo>
                  <a:pt x="25180" y="50920"/>
                </a:lnTo>
                <a:lnTo>
                  <a:pt x="25090" y="50830"/>
                </a:lnTo>
                <a:lnTo>
                  <a:pt x="24940" y="50800"/>
                </a:lnTo>
                <a:lnTo>
                  <a:pt x="24810" y="50790"/>
                </a:lnTo>
                <a:lnTo>
                  <a:pt x="24750" y="50780"/>
                </a:lnTo>
                <a:lnTo>
                  <a:pt x="24680" y="50690"/>
                </a:lnTo>
                <a:lnTo>
                  <a:pt x="24260" y="50460"/>
                </a:lnTo>
                <a:lnTo>
                  <a:pt x="24440" y="50420"/>
                </a:lnTo>
                <a:lnTo>
                  <a:pt x="24600" y="50510"/>
                </a:lnTo>
                <a:lnTo>
                  <a:pt x="24750" y="50650"/>
                </a:lnTo>
                <a:lnTo>
                  <a:pt x="24890" y="50740"/>
                </a:lnTo>
                <a:lnTo>
                  <a:pt x="24890" y="50640"/>
                </a:lnTo>
                <a:lnTo>
                  <a:pt x="24850" y="50580"/>
                </a:lnTo>
                <a:lnTo>
                  <a:pt x="24820" y="50540"/>
                </a:lnTo>
                <a:lnTo>
                  <a:pt x="24830" y="50480"/>
                </a:lnTo>
                <a:lnTo>
                  <a:pt x="24890" y="50380"/>
                </a:lnTo>
                <a:lnTo>
                  <a:pt x="24800" y="50310"/>
                </a:lnTo>
                <a:lnTo>
                  <a:pt x="24750" y="50290"/>
                </a:lnTo>
                <a:lnTo>
                  <a:pt x="24750" y="50190"/>
                </a:lnTo>
                <a:lnTo>
                  <a:pt x="24790" y="50170"/>
                </a:lnTo>
                <a:lnTo>
                  <a:pt x="24890" y="50100"/>
                </a:lnTo>
                <a:lnTo>
                  <a:pt x="24690" y="50100"/>
                </a:lnTo>
                <a:lnTo>
                  <a:pt x="24750" y="49920"/>
                </a:lnTo>
                <a:lnTo>
                  <a:pt x="24660" y="49970"/>
                </a:lnTo>
                <a:lnTo>
                  <a:pt x="24570" y="49990"/>
                </a:lnTo>
                <a:lnTo>
                  <a:pt x="24490" y="49980"/>
                </a:lnTo>
                <a:lnTo>
                  <a:pt x="24410" y="49920"/>
                </a:lnTo>
                <a:lnTo>
                  <a:pt x="24350" y="49970"/>
                </a:lnTo>
                <a:lnTo>
                  <a:pt x="24310" y="49990"/>
                </a:lnTo>
                <a:lnTo>
                  <a:pt x="24200" y="50020"/>
                </a:lnTo>
                <a:lnTo>
                  <a:pt x="24260" y="49760"/>
                </a:lnTo>
                <a:lnTo>
                  <a:pt x="24140" y="49630"/>
                </a:lnTo>
                <a:lnTo>
                  <a:pt x="23930" y="49580"/>
                </a:lnTo>
                <a:lnTo>
                  <a:pt x="23740" y="49570"/>
                </a:lnTo>
                <a:lnTo>
                  <a:pt x="23660" y="49440"/>
                </a:lnTo>
                <a:lnTo>
                  <a:pt x="23560" y="48660"/>
                </a:lnTo>
                <a:lnTo>
                  <a:pt x="23350" y="48400"/>
                </a:lnTo>
                <a:lnTo>
                  <a:pt x="23230" y="48310"/>
                </a:lnTo>
                <a:lnTo>
                  <a:pt x="23180" y="48290"/>
                </a:lnTo>
                <a:lnTo>
                  <a:pt x="23130" y="48300"/>
                </a:lnTo>
                <a:lnTo>
                  <a:pt x="23030" y="48310"/>
                </a:lnTo>
                <a:lnTo>
                  <a:pt x="23070" y="48420"/>
                </a:lnTo>
                <a:lnTo>
                  <a:pt x="23490" y="49120"/>
                </a:lnTo>
                <a:lnTo>
                  <a:pt x="23350" y="49120"/>
                </a:lnTo>
                <a:lnTo>
                  <a:pt x="23370" y="49170"/>
                </a:lnTo>
                <a:lnTo>
                  <a:pt x="23380" y="49180"/>
                </a:lnTo>
                <a:lnTo>
                  <a:pt x="23390" y="49180"/>
                </a:lnTo>
                <a:lnTo>
                  <a:pt x="23420" y="49210"/>
                </a:lnTo>
                <a:lnTo>
                  <a:pt x="23380" y="49340"/>
                </a:lnTo>
                <a:lnTo>
                  <a:pt x="23360" y="49490"/>
                </a:lnTo>
                <a:lnTo>
                  <a:pt x="23320" y="49610"/>
                </a:lnTo>
                <a:lnTo>
                  <a:pt x="23250" y="49660"/>
                </a:lnTo>
                <a:lnTo>
                  <a:pt x="23140" y="49680"/>
                </a:lnTo>
                <a:lnTo>
                  <a:pt x="22920" y="49790"/>
                </a:lnTo>
                <a:lnTo>
                  <a:pt x="22850" y="49840"/>
                </a:lnTo>
                <a:lnTo>
                  <a:pt x="22880" y="49900"/>
                </a:lnTo>
                <a:lnTo>
                  <a:pt x="22890" y="49900"/>
                </a:lnTo>
                <a:lnTo>
                  <a:pt x="22930" y="49920"/>
                </a:lnTo>
                <a:lnTo>
                  <a:pt x="22850" y="50020"/>
                </a:lnTo>
                <a:lnTo>
                  <a:pt x="22720" y="49930"/>
                </a:lnTo>
                <a:lnTo>
                  <a:pt x="22630" y="49970"/>
                </a:lnTo>
                <a:lnTo>
                  <a:pt x="22600" y="50060"/>
                </a:lnTo>
                <a:lnTo>
                  <a:pt x="22610" y="50100"/>
                </a:lnTo>
                <a:lnTo>
                  <a:pt x="22660" y="50150"/>
                </a:lnTo>
                <a:lnTo>
                  <a:pt x="22580" y="50250"/>
                </a:lnTo>
                <a:lnTo>
                  <a:pt x="22430" y="50380"/>
                </a:lnTo>
                <a:lnTo>
                  <a:pt x="22320" y="50450"/>
                </a:lnTo>
                <a:lnTo>
                  <a:pt x="22250" y="50480"/>
                </a:lnTo>
                <a:lnTo>
                  <a:pt x="22050" y="50460"/>
                </a:lnTo>
                <a:lnTo>
                  <a:pt x="21960" y="50410"/>
                </a:lnTo>
                <a:lnTo>
                  <a:pt x="21890" y="50340"/>
                </a:lnTo>
                <a:lnTo>
                  <a:pt x="21810" y="50320"/>
                </a:lnTo>
                <a:lnTo>
                  <a:pt x="21730" y="50460"/>
                </a:lnTo>
                <a:lnTo>
                  <a:pt x="21780" y="50510"/>
                </a:lnTo>
                <a:lnTo>
                  <a:pt x="21840" y="50550"/>
                </a:lnTo>
                <a:lnTo>
                  <a:pt x="21920" y="50560"/>
                </a:lnTo>
                <a:lnTo>
                  <a:pt x="21870" y="50570"/>
                </a:lnTo>
                <a:lnTo>
                  <a:pt x="21740" y="50610"/>
                </a:lnTo>
                <a:lnTo>
                  <a:pt x="21660" y="50690"/>
                </a:lnTo>
                <a:lnTo>
                  <a:pt x="21650" y="50830"/>
                </a:lnTo>
                <a:lnTo>
                  <a:pt x="21460" y="50810"/>
                </a:lnTo>
                <a:lnTo>
                  <a:pt x="21390" y="50680"/>
                </a:lnTo>
                <a:lnTo>
                  <a:pt x="21360" y="50510"/>
                </a:lnTo>
                <a:lnTo>
                  <a:pt x="21300" y="50380"/>
                </a:lnTo>
                <a:lnTo>
                  <a:pt x="21180" y="50340"/>
                </a:lnTo>
                <a:lnTo>
                  <a:pt x="20870" y="50330"/>
                </a:lnTo>
                <a:lnTo>
                  <a:pt x="20740" y="50290"/>
                </a:lnTo>
                <a:lnTo>
                  <a:pt x="20860" y="50230"/>
                </a:lnTo>
                <a:lnTo>
                  <a:pt x="20950" y="50170"/>
                </a:lnTo>
                <a:lnTo>
                  <a:pt x="20990" y="50070"/>
                </a:lnTo>
                <a:lnTo>
                  <a:pt x="20950" y="49920"/>
                </a:lnTo>
                <a:lnTo>
                  <a:pt x="20850" y="49980"/>
                </a:lnTo>
                <a:lnTo>
                  <a:pt x="20810" y="50020"/>
                </a:lnTo>
                <a:lnTo>
                  <a:pt x="20900" y="49820"/>
                </a:lnTo>
                <a:lnTo>
                  <a:pt x="20950" y="49750"/>
                </a:lnTo>
                <a:lnTo>
                  <a:pt x="20920" y="49840"/>
                </a:lnTo>
                <a:lnTo>
                  <a:pt x="21030" y="49890"/>
                </a:lnTo>
                <a:lnTo>
                  <a:pt x="21150" y="49810"/>
                </a:lnTo>
                <a:lnTo>
                  <a:pt x="21240" y="49700"/>
                </a:lnTo>
                <a:lnTo>
                  <a:pt x="21300" y="49570"/>
                </a:lnTo>
                <a:lnTo>
                  <a:pt x="21120" y="49420"/>
                </a:lnTo>
                <a:lnTo>
                  <a:pt x="21040" y="49420"/>
                </a:lnTo>
                <a:lnTo>
                  <a:pt x="20950" y="49570"/>
                </a:lnTo>
                <a:lnTo>
                  <a:pt x="20840" y="49510"/>
                </a:lnTo>
                <a:lnTo>
                  <a:pt x="20750" y="49410"/>
                </a:lnTo>
                <a:lnTo>
                  <a:pt x="20700" y="49280"/>
                </a:lnTo>
                <a:lnTo>
                  <a:pt x="20670" y="49120"/>
                </a:lnTo>
                <a:lnTo>
                  <a:pt x="20710" y="49090"/>
                </a:lnTo>
                <a:lnTo>
                  <a:pt x="20720" y="49090"/>
                </a:lnTo>
                <a:lnTo>
                  <a:pt x="20720" y="49080"/>
                </a:lnTo>
                <a:lnTo>
                  <a:pt x="20740" y="49020"/>
                </a:lnTo>
                <a:lnTo>
                  <a:pt x="20840" y="49150"/>
                </a:lnTo>
                <a:lnTo>
                  <a:pt x="20960" y="49220"/>
                </a:lnTo>
                <a:lnTo>
                  <a:pt x="21060" y="49180"/>
                </a:lnTo>
                <a:lnTo>
                  <a:pt x="21090" y="49020"/>
                </a:lnTo>
                <a:lnTo>
                  <a:pt x="20950" y="49120"/>
                </a:lnTo>
                <a:lnTo>
                  <a:pt x="21000" y="48950"/>
                </a:lnTo>
                <a:lnTo>
                  <a:pt x="20900" y="48700"/>
                </a:lnTo>
                <a:lnTo>
                  <a:pt x="20950" y="48580"/>
                </a:lnTo>
                <a:lnTo>
                  <a:pt x="20950" y="48480"/>
                </a:lnTo>
                <a:lnTo>
                  <a:pt x="20860" y="48480"/>
                </a:lnTo>
                <a:lnTo>
                  <a:pt x="20790" y="48460"/>
                </a:lnTo>
                <a:lnTo>
                  <a:pt x="20670" y="48400"/>
                </a:lnTo>
                <a:lnTo>
                  <a:pt x="20770" y="48340"/>
                </a:lnTo>
                <a:lnTo>
                  <a:pt x="20810" y="48320"/>
                </a:lnTo>
                <a:lnTo>
                  <a:pt x="20880" y="48310"/>
                </a:lnTo>
                <a:lnTo>
                  <a:pt x="20840" y="48290"/>
                </a:lnTo>
                <a:lnTo>
                  <a:pt x="20780" y="48230"/>
                </a:lnTo>
                <a:lnTo>
                  <a:pt x="20740" y="48210"/>
                </a:lnTo>
                <a:lnTo>
                  <a:pt x="20840" y="48000"/>
                </a:lnTo>
                <a:lnTo>
                  <a:pt x="20860" y="47900"/>
                </a:lnTo>
                <a:lnTo>
                  <a:pt x="20850" y="47820"/>
                </a:lnTo>
                <a:lnTo>
                  <a:pt x="20750" y="47760"/>
                </a:lnTo>
                <a:lnTo>
                  <a:pt x="20670" y="47810"/>
                </a:lnTo>
                <a:lnTo>
                  <a:pt x="20590" y="47900"/>
                </a:lnTo>
                <a:lnTo>
                  <a:pt x="20500" y="47950"/>
                </a:lnTo>
                <a:lnTo>
                  <a:pt x="20460" y="48000"/>
                </a:lnTo>
                <a:lnTo>
                  <a:pt x="20350" y="48090"/>
                </a:lnTo>
                <a:lnTo>
                  <a:pt x="20230" y="48150"/>
                </a:lnTo>
                <a:lnTo>
                  <a:pt x="20180" y="48090"/>
                </a:lnTo>
                <a:lnTo>
                  <a:pt x="20150" y="47970"/>
                </a:lnTo>
                <a:lnTo>
                  <a:pt x="20060" y="47780"/>
                </a:lnTo>
                <a:lnTo>
                  <a:pt x="20040" y="47640"/>
                </a:lnTo>
                <a:lnTo>
                  <a:pt x="20110" y="47100"/>
                </a:lnTo>
                <a:lnTo>
                  <a:pt x="20120" y="46810"/>
                </a:lnTo>
                <a:lnTo>
                  <a:pt x="19900" y="46580"/>
                </a:lnTo>
                <a:lnTo>
                  <a:pt x="19740" y="46080"/>
                </a:lnTo>
                <a:lnTo>
                  <a:pt x="19650" y="45970"/>
                </a:lnTo>
                <a:lnTo>
                  <a:pt x="19250" y="45970"/>
                </a:lnTo>
                <a:lnTo>
                  <a:pt x="19110" y="45920"/>
                </a:lnTo>
                <a:lnTo>
                  <a:pt x="18980" y="45790"/>
                </a:lnTo>
                <a:lnTo>
                  <a:pt x="18910" y="45630"/>
                </a:lnTo>
                <a:lnTo>
                  <a:pt x="18660" y="44560"/>
                </a:lnTo>
                <a:lnTo>
                  <a:pt x="18560" y="44350"/>
                </a:lnTo>
                <a:lnTo>
                  <a:pt x="18420" y="44250"/>
                </a:lnTo>
                <a:lnTo>
                  <a:pt x="18270" y="44300"/>
                </a:lnTo>
                <a:lnTo>
                  <a:pt x="18120" y="44450"/>
                </a:lnTo>
                <a:lnTo>
                  <a:pt x="18000" y="44640"/>
                </a:lnTo>
                <a:lnTo>
                  <a:pt x="17920" y="44790"/>
                </a:lnTo>
                <a:lnTo>
                  <a:pt x="17850" y="44640"/>
                </a:lnTo>
                <a:lnTo>
                  <a:pt x="17790" y="44670"/>
                </a:lnTo>
                <a:lnTo>
                  <a:pt x="17720" y="44730"/>
                </a:lnTo>
                <a:lnTo>
                  <a:pt x="17640" y="44710"/>
                </a:lnTo>
                <a:lnTo>
                  <a:pt x="17530" y="44810"/>
                </a:lnTo>
                <a:lnTo>
                  <a:pt x="17490" y="44750"/>
                </a:lnTo>
                <a:lnTo>
                  <a:pt x="17470" y="44630"/>
                </a:lnTo>
                <a:lnTo>
                  <a:pt x="17430" y="44530"/>
                </a:lnTo>
                <a:lnTo>
                  <a:pt x="17080" y="44250"/>
                </a:lnTo>
                <a:lnTo>
                  <a:pt x="17080" y="44160"/>
                </a:lnTo>
                <a:lnTo>
                  <a:pt x="17160" y="43990"/>
                </a:lnTo>
                <a:lnTo>
                  <a:pt x="17210" y="43750"/>
                </a:lnTo>
                <a:lnTo>
                  <a:pt x="17290" y="43540"/>
                </a:lnTo>
                <a:lnTo>
                  <a:pt x="17470" y="43440"/>
                </a:lnTo>
                <a:lnTo>
                  <a:pt x="17690" y="43450"/>
                </a:lnTo>
                <a:lnTo>
                  <a:pt x="17810" y="43440"/>
                </a:lnTo>
                <a:lnTo>
                  <a:pt x="17860" y="43400"/>
                </a:lnTo>
                <a:lnTo>
                  <a:pt x="17830" y="43310"/>
                </a:lnTo>
                <a:lnTo>
                  <a:pt x="17750" y="43240"/>
                </a:lnTo>
                <a:lnTo>
                  <a:pt x="17660" y="43190"/>
                </a:lnTo>
                <a:lnTo>
                  <a:pt x="17440" y="43080"/>
                </a:lnTo>
                <a:lnTo>
                  <a:pt x="17360" y="42880"/>
                </a:lnTo>
                <a:lnTo>
                  <a:pt x="17340" y="42640"/>
                </a:lnTo>
                <a:lnTo>
                  <a:pt x="17370" y="42440"/>
                </a:lnTo>
                <a:lnTo>
                  <a:pt x="17500" y="42190"/>
                </a:lnTo>
                <a:lnTo>
                  <a:pt x="17550" y="42290"/>
                </a:lnTo>
                <a:lnTo>
                  <a:pt x="17620" y="42510"/>
                </a:lnTo>
                <a:lnTo>
                  <a:pt x="17780" y="42620"/>
                </a:lnTo>
                <a:lnTo>
                  <a:pt x="17980" y="42690"/>
                </a:lnTo>
                <a:lnTo>
                  <a:pt x="18180" y="42590"/>
                </a:lnTo>
                <a:lnTo>
                  <a:pt x="18320" y="42400"/>
                </a:lnTo>
                <a:lnTo>
                  <a:pt x="18420" y="42170"/>
                </a:lnTo>
                <a:lnTo>
                  <a:pt x="18490" y="42170"/>
                </a:lnTo>
                <a:lnTo>
                  <a:pt x="18530" y="42280"/>
                </a:lnTo>
                <a:lnTo>
                  <a:pt x="18540" y="42350"/>
                </a:lnTo>
                <a:lnTo>
                  <a:pt x="18530" y="42400"/>
                </a:lnTo>
                <a:lnTo>
                  <a:pt x="18490" y="42440"/>
                </a:lnTo>
                <a:lnTo>
                  <a:pt x="18510" y="42470"/>
                </a:lnTo>
                <a:lnTo>
                  <a:pt x="18540" y="42490"/>
                </a:lnTo>
                <a:lnTo>
                  <a:pt x="18550" y="42540"/>
                </a:lnTo>
                <a:lnTo>
                  <a:pt x="18490" y="42620"/>
                </a:lnTo>
                <a:lnTo>
                  <a:pt x="18700" y="42630"/>
                </a:lnTo>
                <a:lnTo>
                  <a:pt x="18870" y="42600"/>
                </a:lnTo>
                <a:lnTo>
                  <a:pt x="19000" y="42500"/>
                </a:lnTo>
                <a:lnTo>
                  <a:pt x="19050" y="42250"/>
                </a:lnTo>
                <a:lnTo>
                  <a:pt x="19120" y="42250"/>
                </a:lnTo>
                <a:lnTo>
                  <a:pt x="19220" y="42390"/>
                </a:lnTo>
                <a:lnTo>
                  <a:pt x="19320" y="42400"/>
                </a:lnTo>
                <a:lnTo>
                  <a:pt x="19450" y="42360"/>
                </a:lnTo>
                <a:lnTo>
                  <a:pt x="19610" y="42350"/>
                </a:lnTo>
                <a:lnTo>
                  <a:pt x="19750" y="42410"/>
                </a:lnTo>
                <a:lnTo>
                  <a:pt x="19840" y="42470"/>
                </a:lnTo>
                <a:lnTo>
                  <a:pt x="19960" y="42520"/>
                </a:lnTo>
                <a:lnTo>
                  <a:pt x="20140" y="42540"/>
                </a:lnTo>
                <a:lnTo>
                  <a:pt x="20170" y="42630"/>
                </a:lnTo>
                <a:lnTo>
                  <a:pt x="20140" y="42810"/>
                </a:lnTo>
                <a:lnTo>
                  <a:pt x="20120" y="43000"/>
                </a:lnTo>
                <a:lnTo>
                  <a:pt x="20210" y="43080"/>
                </a:lnTo>
                <a:lnTo>
                  <a:pt x="20350" y="43120"/>
                </a:lnTo>
                <a:lnTo>
                  <a:pt x="20490" y="43210"/>
                </a:lnTo>
                <a:lnTo>
                  <a:pt x="20740" y="43440"/>
                </a:lnTo>
                <a:lnTo>
                  <a:pt x="20750" y="43320"/>
                </a:lnTo>
                <a:lnTo>
                  <a:pt x="20780" y="43260"/>
                </a:lnTo>
                <a:lnTo>
                  <a:pt x="20820" y="43210"/>
                </a:lnTo>
                <a:lnTo>
                  <a:pt x="20880" y="43160"/>
                </a:lnTo>
                <a:lnTo>
                  <a:pt x="20880" y="43080"/>
                </a:lnTo>
                <a:lnTo>
                  <a:pt x="20800" y="42910"/>
                </a:lnTo>
                <a:lnTo>
                  <a:pt x="20910" y="42830"/>
                </a:lnTo>
                <a:lnTo>
                  <a:pt x="21100" y="42840"/>
                </a:lnTo>
                <a:lnTo>
                  <a:pt x="21270" y="42940"/>
                </a:lnTo>
                <a:lnTo>
                  <a:pt x="21510" y="43230"/>
                </a:lnTo>
                <a:lnTo>
                  <a:pt x="21510" y="43260"/>
                </a:lnTo>
                <a:lnTo>
                  <a:pt x="21580" y="43300"/>
                </a:lnTo>
                <a:lnTo>
                  <a:pt x="21640" y="43320"/>
                </a:lnTo>
                <a:lnTo>
                  <a:pt x="21690" y="43290"/>
                </a:lnTo>
                <a:lnTo>
                  <a:pt x="21730" y="43160"/>
                </a:lnTo>
                <a:lnTo>
                  <a:pt x="21640" y="43090"/>
                </a:lnTo>
                <a:lnTo>
                  <a:pt x="21610" y="43030"/>
                </a:lnTo>
                <a:lnTo>
                  <a:pt x="21580" y="42830"/>
                </a:lnTo>
                <a:lnTo>
                  <a:pt x="21540" y="42820"/>
                </a:lnTo>
                <a:lnTo>
                  <a:pt x="21490" y="42830"/>
                </a:lnTo>
                <a:lnTo>
                  <a:pt x="21450" y="42800"/>
                </a:lnTo>
                <a:lnTo>
                  <a:pt x="21320" y="42570"/>
                </a:lnTo>
                <a:lnTo>
                  <a:pt x="21300" y="42430"/>
                </a:lnTo>
                <a:lnTo>
                  <a:pt x="21370" y="42250"/>
                </a:lnTo>
                <a:lnTo>
                  <a:pt x="21320" y="42150"/>
                </a:lnTo>
                <a:lnTo>
                  <a:pt x="21350" y="42030"/>
                </a:lnTo>
                <a:lnTo>
                  <a:pt x="21430" y="41960"/>
                </a:lnTo>
                <a:lnTo>
                  <a:pt x="21510" y="41990"/>
                </a:lnTo>
                <a:lnTo>
                  <a:pt x="21510" y="41680"/>
                </a:lnTo>
                <a:lnTo>
                  <a:pt x="21260" y="41340"/>
                </a:lnTo>
                <a:lnTo>
                  <a:pt x="20740" y="40820"/>
                </a:lnTo>
                <a:lnTo>
                  <a:pt x="20660" y="40900"/>
                </a:lnTo>
                <a:lnTo>
                  <a:pt x="20630" y="40990"/>
                </a:lnTo>
                <a:lnTo>
                  <a:pt x="20630" y="41080"/>
                </a:lnTo>
                <a:lnTo>
                  <a:pt x="20670" y="41170"/>
                </a:lnTo>
                <a:lnTo>
                  <a:pt x="20530" y="41120"/>
                </a:lnTo>
                <a:lnTo>
                  <a:pt x="20480" y="41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