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Ayion Oros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Greece • State Map | Fully Editable Vector Shape</a:t>
            </a:r>
          </a:p>
        </p:txBody>
      </p:sp>
      <p:sp>
        <p:nvSpPr>
          <p:cNvPr id="101" name="Ayion Oros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0700" y="24040"/>
                </a:moveTo>
                <a:lnTo>
                  <a:pt x="50740" y="23910"/>
                </a:lnTo>
                <a:lnTo>
                  <a:pt x="50750" y="23730"/>
                </a:lnTo>
                <a:lnTo>
                  <a:pt x="50740" y="23500"/>
                </a:lnTo>
                <a:lnTo>
                  <a:pt x="50750" y="23160"/>
                </a:lnTo>
                <a:lnTo>
                  <a:pt x="50730" y="23120"/>
                </a:lnTo>
                <a:lnTo>
                  <a:pt x="50810" y="23060"/>
                </a:lnTo>
                <a:lnTo>
                  <a:pt x="50810" y="22930"/>
                </a:lnTo>
                <a:lnTo>
                  <a:pt x="50740" y="22760"/>
                </a:lnTo>
                <a:lnTo>
                  <a:pt x="50600" y="22490"/>
                </a:lnTo>
                <a:lnTo>
                  <a:pt x="50670" y="22400"/>
                </a:lnTo>
                <a:lnTo>
                  <a:pt x="50600" y="22310"/>
                </a:lnTo>
                <a:lnTo>
                  <a:pt x="50800" y="22290"/>
                </a:lnTo>
                <a:lnTo>
                  <a:pt x="50980" y="22520"/>
                </a:lnTo>
                <a:lnTo>
                  <a:pt x="51230" y="23060"/>
                </a:lnTo>
                <a:lnTo>
                  <a:pt x="51360" y="23210"/>
                </a:lnTo>
                <a:lnTo>
                  <a:pt x="51570" y="23410"/>
                </a:lnTo>
                <a:lnTo>
                  <a:pt x="51810" y="23530"/>
                </a:lnTo>
                <a:lnTo>
                  <a:pt x="52010" y="23420"/>
                </a:lnTo>
                <a:lnTo>
                  <a:pt x="52110" y="23480"/>
                </a:lnTo>
                <a:lnTo>
                  <a:pt x="52430" y="23590"/>
                </a:lnTo>
                <a:lnTo>
                  <a:pt x="52540" y="23610"/>
                </a:lnTo>
                <a:lnTo>
                  <a:pt x="52610" y="23670"/>
                </a:lnTo>
                <a:lnTo>
                  <a:pt x="52720" y="23980"/>
                </a:lnTo>
                <a:lnTo>
                  <a:pt x="52780" y="24070"/>
                </a:lnTo>
                <a:lnTo>
                  <a:pt x="53090" y="24070"/>
                </a:lnTo>
                <a:lnTo>
                  <a:pt x="53420" y="24450"/>
                </a:lnTo>
                <a:lnTo>
                  <a:pt x="53980" y="25270"/>
                </a:lnTo>
                <a:lnTo>
                  <a:pt x="54630" y="25930"/>
                </a:lnTo>
                <a:lnTo>
                  <a:pt x="54730" y="26290"/>
                </a:lnTo>
                <a:lnTo>
                  <a:pt x="54400" y="26560"/>
                </a:lnTo>
                <a:lnTo>
                  <a:pt x="53960" y="26660"/>
                </a:lnTo>
                <a:lnTo>
                  <a:pt x="53770" y="26620"/>
                </a:lnTo>
                <a:lnTo>
                  <a:pt x="53690" y="26420"/>
                </a:lnTo>
                <a:lnTo>
                  <a:pt x="53630" y="26180"/>
                </a:lnTo>
                <a:lnTo>
                  <a:pt x="53480" y="26040"/>
                </a:lnTo>
                <a:lnTo>
                  <a:pt x="53300" y="25940"/>
                </a:lnTo>
                <a:lnTo>
                  <a:pt x="53140" y="25820"/>
                </a:lnTo>
                <a:lnTo>
                  <a:pt x="52860" y="25410"/>
                </a:lnTo>
                <a:lnTo>
                  <a:pt x="52670" y="24990"/>
                </a:lnTo>
                <a:lnTo>
                  <a:pt x="52420" y="24630"/>
                </a:lnTo>
                <a:lnTo>
                  <a:pt x="52010" y="24440"/>
                </a:lnTo>
                <a:lnTo>
                  <a:pt x="51180" y="24290"/>
                </a:lnTo>
                <a:lnTo>
                  <a:pt x="50880" y="24160"/>
                </a:lnTo>
                <a:lnTo>
                  <a:pt x="50700" y="240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