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Attiki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Atti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600" y="52690"/>
                </a:moveTo>
                <a:lnTo>
                  <a:pt x="42650" y="52670"/>
                </a:lnTo>
                <a:lnTo>
                  <a:pt x="42630" y="52580"/>
                </a:lnTo>
                <a:lnTo>
                  <a:pt x="42180" y="52440"/>
                </a:lnTo>
                <a:lnTo>
                  <a:pt x="42760" y="52440"/>
                </a:lnTo>
                <a:lnTo>
                  <a:pt x="43110" y="52510"/>
                </a:lnTo>
                <a:lnTo>
                  <a:pt x="43240" y="52350"/>
                </a:lnTo>
                <a:lnTo>
                  <a:pt x="43320" y="51760"/>
                </a:lnTo>
                <a:lnTo>
                  <a:pt x="43460" y="51600"/>
                </a:lnTo>
                <a:lnTo>
                  <a:pt x="43660" y="51490"/>
                </a:lnTo>
                <a:lnTo>
                  <a:pt x="44040" y="51380"/>
                </a:lnTo>
                <a:lnTo>
                  <a:pt x="44200" y="51480"/>
                </a:lnTo>
                <a:lnTo>
                  <a:pt x="44300" y="51720"/>
                </a:lnTo>
                <a:lnTo>
                  <a:pt x="44200" y="51880"/>
                </a:lnTo>
                <a:lnTo>
                  <a:pt x="44170" y="52050"/>
                </a:lnTo>
                <a:lnTo>
                  <a:pt x="44320" y="52190"/>
                </a:lnTo>
                <a:lnTo>
                  <a:pt x="44500" y="52220"/>
                </a:lnTo>
                <a:lnTo>
                  <a:pt x="44690" y="52180"/>
                </a:lnTo>
                <a:lnTo>
                  <a:pt x="44850" y="52280"/>
                </a:lnTo>
                <a:lnTo>
                  <a:pt x="45250" y="52850"/>
                </a:lnTo>
                <a:lnTo>
                  <a:pt x="45410" y="52950"/>
                </a:lnTo>
                <a:lnTo>
                  <a:pt x="45760" y="53020"/>
                </a:lnTo>
                <a:lnTo>
                  <a:pt x="45910" y="53150"/>
                </a:lnTo>
                <a:lnTo>
                  <a:pt x="46090" y="53180"/>
                </a:lnTo>
                <a:lnTo>
                  <a:pt x="46460" y="52930"/>
                </a:lnTo>
                <a:lnTo>
                  <a:pt x="46740" y="52620"/>
                </a:lnTo>
                <a:lnTo>
                  <a:pt x="46830" y="51380"/>
                </a:lnTo>
                <a:lnTo>
                  <a:pt x="47040" y="51030"/>
                </a:lnTo>
                <a:lnTo>
                  <a:pt x="47390" y="50700"/>
                </a:lnTo>
                <a:lnTo>
                  <a:pt x="47970" y="50520"/>
                </a:lnTo>
                <a:lnTo>
                  <a:pt x="48250" y="50390"/>
                </a:lnTo>
                <a:lnTo>
                  <a:pt x="48290" y="50320"/>
                </a:lnTo>
                <a:lnTo>
                  <a:pt x="48450" y="50290"/>
                </a:lnTo>
                <a:lnTo>
                  <a:pt x="48680" y="50440"/>
                </a:lnTo>
                <a:lnTo>
                  <a:pt x="48800" y="50460"/>
                </a:lnTo>
                <a:lnTo>
                  <a:pt x="49790" y="50880"/>
                </a:lnTo>
                <a:lnTo>
                  <a:pt x="50000" y="50920"/>
                </a:lnTo>
                <a:lnTo>
                  <a:pt x="50180" y="50980"/>
                </a:lnTo>
                <a:lnTo>
                  <a:pt x="50350" y="51130"/>
                </a:lnTo>
                <a:lnTo>
                  <a:pt x="50600" y="51460"/>
                </a:lnTo>
                <a:lnTo>
                  <a:pt x="51080" y="51860"/>
                </a:lnTo>
                <a:lnTo>
                  <a:pt x="51160" y="51950"/>
                </a:lnTo>
                <a:lnTo>
                  <a:pt x="51210" y="52030"/>
                </a:lnTo>
                <a:lnTo>
                  <a:pt x="51400" y="52110"/>
                </a:lnTo>
                <a:lnTo>
                  <a:pt x="51440" y="52220"/>
                </a:lnTo>
                <a:lnTo>
                  <a:pt x="51420" y="52320"/>
                </a:lnTo>
                <a:lnTo>
                  <a:pt x="51390" y="52420"/>
                </a:lnTo>
                <a:lnTo>
                  <a:pt x="51400" y="52520"/>
                </a:lnTo>
                <a:lnTo>
                  <a:pt x="51520" y="52610"/>
                </a:lnTo>
                <a:lnTo>
                  <a:pt x="51410" y="52660"/>
                </a:lnTo>
                <a:lnTo>
                  <a:pt x="51350" y="52760"/>
                </a:lnTo>
                <a:lnTo>
                  <a:pt x="51310" y="52900"/>
                </a:lnTo>
                <a:lnTo>
                  <a:pt x="51300" y="53070"/>
                </a:lnTo>
                <a:lnTo>
                  <a:pt x="51230" y="52890"/>
                </a:lnTo>
                <a:lnTo>
                  <a:pt x="51080" y="52900"/>
                </a:lnTo>
                <a:lnTo>
                  <a:pt x="50570" y="53180"/>
                </a:lnTo>
                <a:lnTo>
                  <a:pt x="50580" y="53450"/>
                </a:lnTo>
                <a:lnTo>
                  <a:pt x="50740" y="54010"/>
                </a:lnTo>
                <a:lnTo>
                  <a:pt x="50780" y="54250"/>
                </a:lnTo>
                <a:lnTo>
                  <a:pt x="50880" y="54430"/>
                </a:lnTo>
                <a:lnTo>
                  <a:pt x="50980" y="54570"/>
                </a:lnTo>
                <a:lnTo>
                  <a:pt x="51020" y="54680"/>
                </a:lnTo>
                <a:lnTo>
                  <a:pt x="51000" y="54800"/>
                </a:lnTo>
                <a:lnTo>
                  <a:pt x="50860" y="55080"/>
                </a:lnTo>
                <a:lnTo>
                  <a:pt x="50810" y="55210"/>
                </a:lnTo>
                <a:lnTo>
                  <a:pt x="50810" y="55320"/>
                </a:lnTo>
                <a:lnTo>
                  <a:pt x="50840" y="55450"/>
                </a:lnTo>
                <a:lnTo>
                  <a:pt x="50850" y="55600"/>
                </a:lnTo>
                <a:lnTo>
                  <a:pt x="50810" y="55760"/>
                </a:lnTo>
                <a:lnTo>
                  <a:pt x="50920" y="55750"/>
                </a:lnTo>
                <a:lnTo>
                  <a:pt x="51040" y="55790"/>
                </a:lnTo>
                <a:lnTo>
                  <a:pt x="51130" y="55870"/>
                </a:lnTo>
                <a:lnTo>
                  <a:pt x="51160" y="56010"/>
                </a:lnTo>
                <a:lnTo>
                  <a:pt x="51120" y="56070"/>
                </a:lnTo>
                <a:lnTo>
                  <a:pt x="50810" y="56190"/>
                </a:lnTo>
                <a:lnTo>
                  <a:pt x="50880" y="56280"/>
                </a:lnTo>
                <a:lnTo>
                  <a:pt x="50970" y="56340"/>
                </a:lnTo>
                <a:lnTo>
                  <a:pt x="51090" y="56370"/>
                </a:lnTo>
                <a:lnTo>
                  <a:pt x="51230" y="56370"/>
                </a:lnTo>
                <a:lnTo>
                  <a:pt x="51160" y="56470"/>
                </a:lnTo>
                <a:lnTo>
                  <a:pt x="51220" y="56480"/>
                </a:lnTo>
                <a:lnTo>
                  <a:pt x="51370" y="56550"/>
                </a:lnTo>
                <a:lnTo>
                  <a:pt x="51310" y="56660"/>
                </a:lnTo>
                <a:lnTo>
                  <a:pt x="51300" y="56750"/>
                </a:lnTo>
                <a:lnTo>
                  <a:pt x="51320" y="56830"/>
                </a:lnTo>
                <a:lnTo>
                  <a:pt x="51370" y="56900"/>
                </a:lnTo>
                <a:lnTo>
                  <a:pt x="51320" y="56930"/>
                </a:lnTo>
                <a:lnTo>
                  <a:pt x="51280" y="56970"/>
                </a:lnTo>
                <a:lnTo>
                  <a:pt x="51250" y="57010"/>
                </a:lnTo>
                <a:lnTo>
                  <a:pt x="51230" y="57090"/>
                </a:lnTo>
                <a:lnTo>
                  <a:pt x="51480" y="57240"/>
                </a:lnTo>
                <a:lnTo>
                  <a:pt x="51560" y="57360"/>
                </a:lnTo>
                <a:lnTo>
                  <a:pt x="51590" y="57580"/>
                </a:lnTo>
                <a:lnTo>
                  <a:pt x="51570" y="57860"/>
                </a:lnTo>
                <a:lnTo>
                  <a:pt x="51530" y="58000"/>
                </a:lnTo>
                <a:lnTo>
                  <a:pt x="51300" y="58250"/>
                </a:lnTo>
                <a:lnTo>
                  <a:pt x="51440" y="58330"/>
                </a:lnTo>
                <a:lnTo>
                  <a:pt x="51440" y="58430"/>
                </a:lnTo>
                <a:lnTo>
                  <a:pt x="51300" y="58430"/>
                </a:lnTo>
                <a:lnTo>
                  <a:pt x="51300" y="58510"/>
                </a:lnTo>
                <a:lnTo>
                  <a:pt x="51360" y="58520"/>
                </a:lnTo>
                <a:lnTo>
                  <a:pt x="51370" y="58560"/>
                </a:lnTo>
                <a:lnTo>
                  <a:pt x="51360" y="58620"/>
                </a:lnTo>
                <a:lnTo>
                  <a:pt x="51370" y="58690"/>
                </a:lnTo>
                <a:lnTo>
                  <a:pt x="51360" y="58660"/>
                </a:lnTo>
                <a:lnTo>
                  <a:pt x="51360" y="58620"/>
                </a:lnTo>
                <a:lnTo>
                  <a:pt x="51340" y="58620"/>
                </a:lnTo>
                <a:lnTo>
                  <a:pt x="51300" y="58690"/>
                </a:lnTo>
                <a:lnTo>
                  <a:pt x="51430" y="58820"/>
                </a:lnTo>
                <a:lnTo>
                  <a:pt x="51340" y="58960"/>
                </a:lnTo>
                <a:lnTo>
                  <a:pt x="51160" y="59130"/>
                </a:lnTo>
                <a:lnTo>
                  <a:pt x="51020" y="59310"/>
                </a:lnTo>
                <a:lnTo>
                  <a:pt x="50910" y="59230"/>
                </a:lnTo>
                <a:lnTo>
                  <a:pt x="50510" y="59070"/>
                </a:lnTo>
                <a:lnTo>
                  <a:pt x="50350" y="59040"/>
                </a:lnTo>
                <a:lnTo>
                  <a:pt x="50170" y="58980"/>
                </a:lnTo>
                <a:lnTo>
                  <a:pt x="50100" y="58820"/>
                </a:lnTo>
                <a:lnTo>
                  <a:pt x="50110" y="58330"/>
                </a:lnTo>
                <a:lnTo>
                  <a:pt x="50040" y="58330"/>
                </a:lnTo>
                <a:lnTo>
                  <a:pt x="49890" y="58410"/>
                </a:lnTo>
                <a:lnTo>
                  <a:pt x="49800" y="58170"/>
                </a:lnTo>
                <a:lnTo>
                  <a:pt x="49690" y="57620"/>
                </a:lnTo>
                <a:lnTo>
                  <a:pt x="49650" y="57650"/>
                </a:lnTo>
                <a:lnTo>
                  <a:pt x="49550" y="57720"/>
                </a:lnTo>
                <a:lnTo>
                  <a:pt x="49470" y="57500"/>
                </a:lnTo>
                <a:lnTo>
                  <a:pt x="49310" y="57290"/>
                </a:lnTo>
                <a:lnTo>
                  <a:pt x="49120" y="57150"/>
                </a:lnTo>
                <a:lnTo>
                  <a:pt x="48980" y="57180"/>
                </a:lnTo>
                <a:lnTo>
                  <a:pt x="48930" y="57130"/>
                </a:lnTo>
                <a:lnTo>
                  <a:pt x="48890" y="57110"/>
                </a:lnTo>
                <a:lnTo>
                  <a:pt x="48860" y="57070"/>
                </a:lnTo>
                <a:lnTo>
                  <a:pt x="48830" y="57000"/>
                </a:lnTo>
                <a:lnTo>
                  <a:pt x="48770" y="57000"/>
                </a:lnTo>
                <a:lnTo>
                  <a:pt x="48710" y="57270"/>
                </a:lnTo>
                <a:lnTo>
                  <a:pt x="48600" y="57270"/>
                </a:lnTo>
                <a:lnTo>
                  <a:pt x="48490" y="57230"/>
                </a:lnTo>
                <a:lnTo>
                  <a:pt x="48420" y="57360"/>
                </a:lnTo>
                <a:lnTo>
                  <a:pt x="48400" y="57270"/>
                </a:lnTo>
                <a:lnTo>
                  <a:pt x="48390" y="57200"/>
                </a:lnTo>
                <a:lnTo>
                  <a:pt x="48360" y="57170"/>
                </a:lnTo>
                <a:lnTo>
                  <a:pt x="48270" y="57180"/>
                </a:lnTo>
                <a:lnTo>
                  <a:pt x="48330" y="57020"/>
                </a:lnTo>
                <a:lnTo>
                  <a:pt x="48290" y="56880"/>
                </a:lnTo>
                <a:lnTo>
                  <a:pt x="48070" y="56640"/>
                </a:lnTo>
                <a:lnTo>
                  <a:pt x="48040" y="56390"/>
                </a:lnTo>
                <a:lnTo>
                  <a:pt x="47610" y="55760"/>
                </a:lnTo>
                <a:lnTo>
                  <a:pt x="47570" y="55570"/>
                </a:lnTo>
                <a:lnTo>
                  <a:pt x="47400" y="55490"/>
                </a:lnTo>
                <a:lnTo>
                  <a:pt x="47230" y="55520"/>
                </a:lnTo>
                <a:lnTo>
                  <a:pt x="47050" y="55610"/>
                </a:lnTo>
                <a:lnTo>
                  <a:pt x="46870" y="55660"/>
                </a:lnTo>
                <a:lnTo>
                  <a:pt x="46860" y="55590"/>
                </a:lnTo>
                <a:lnTo>
                  <a:pt x="46870" y="55570"/>
                </a:lnTo>
                <a:lnTo>
                  <a:pt x="46960" y="55520"/>
                </a:lnTo>
                <a:lnTo>
                  <a:pt x="47000" y="55490"/>
                </a:lnTo>
                <a:lnTo>
                  <a:pt x="47010" y="55400"/>
                </a:lnTo>
                <a:lnTo>
                  <a:pt x="46850" y="55470"/>
                </a:lnTo>
                <a:lnTo>
                  <a:pt x="46760" y="55390"/>
                </a:lnTo>
                <a:lnTo>
                  <a:pt x="46680" y="55270"/>
                </a:lnTo>
                <a:lnTo>
                  <a:pt x="46550" y="55210"/>
                </a:lnTo>
                <a:lnTo>
                  <a:pt x="46410" y="55210"/>
                </a:lnTo>
                <a:lnTo>
                  <a:pt x="46280" y="55190"/>
                </a:lnTo>
                <a:lnTo>
                  <a:pt x="46170" y="55140"/>
                </a:lnTo>
                <a:lnTo>
                  <a:pt x="46090" y="55040"/>
                </a:lnTo>
                <a:lnTo>
                  <a:pt x="46460" y="54700"/>
                </a:lnTo>
                <a:lnTo>
                  <a:pt x="46560" y="54510"/>
                </a:lnTo>
                <a:lnTo>
                  <a:pt x="46480" y="54270"/>
                </a:lnTo>
                <a:lnTo>
                  <a:pt x="46390" y="54180"/>
                </a:lnTo>
                <a:lnTo>
                  <a:pt x="46320" y="54170"/>
                </a:lnTo>
                <a:lnTo>
                  <a:pt x="46250" y="54200"/>
                </a:lnTo>
                <a:lnTo>
                  <a:pt x="46160" y="54230"/>
                </a:lnTo>
                <a:lnTo>
                  <a:pt x="45770" y="54230"/>
                </a:lnTo>
                <a:lnTo>
                  <a:pt x="45670" y="54250"/>
                </a:lnTo>
                <a:lnTo>
                  <a:pt x="45600" y="54320"/>
                </a:lnTo>
                <a:lnTo>
                  <a:pt x="45550" y="54380"/>
                </a:lnTo>
                <a:lnTo>
                  <a:pt x="45490" y="54400"/>
                </a:lnTo>
                <a:lnTo>
                  <a:pt x="45250" y="54420"/>
                </a:lnTo>
                <a:lnTo>
                  <a:pt x="45140" y="54450"/>
                </a:lnTo>
                <a:lnTo>
                  <a:pt x="45040" y="54500"/>
                </a:lnTo>
                <a:lnTo>
                  <a:pt x="44640" y="54850"/>
                </a:lnTo>
                <a:lnTo>
                  <a:pt x="44470" y="54940"/>
                </a:lnTo>
                <a:lnTo>
                  <a:pt x="44820" y="55040"/>
                </a:lnTo>
                <a:lnTo>
                  <a:pt x="44610" y="55120"/>
                </a:lnTo>
                <a:lnTo>
                  <a:pt x="43800" y="55040"/>
                </a:lnTo>
                <a:lnTo>
                  <a:pt x="42740" y="55120"/>
                </a:lnTo>
                <a:lnTo>
                  <a:pt x="42360" y="55320"/>
                </a:lnTo>
                <a:lnTo>
                  <a:pt x="42050" y="55560"/>
                </a:lnTo>
                <a:lnTo>
                  <a:pt x="42050" y="55520"/>
                </a:lnTo>
                <a:lnTo>
                  <a:pt x="42010" y="55450"/>
                </a:lnTo>
                <a:lnTo>
                  <a:pt x="41870" y="55070"/>
                </a:lnTo>
                <a:lnTo>
                  <a:pt x="41550" y="54480"/>
                </a:lnTo>
                <a:lnTo>
                  <a:pt x="41200" y="54010"/>
                </a:lnTo>
                <a:lnTo>
                  <a:pt x="41200" y="54000"/>
                </a:lnTo>
                <a:lnTo>
                  <a:pt x="41450" y="53970"/>
                </a:lnTo>
                <a:lnTo>
                  <a:pt x="42190" y="53740"/>
                </a:lnTo>
                <a:lnTo>
                  <a:pt x="42360" y="53550"/>
                </a:lnTo>
                <a:lnTo>
                  <a:pt x="42540" y="53500"/>
                </a:lnTo>
                <a:lnTo>
                  <a:pt x="42640" y="53430"/>
                </a:lnTo>
                <a:lnTo>
                  <a:pt x="42570" y="53280"/>
                </a:lnTo>
                <a:lnTo>
                  <a:pt x="42410" y="53120"/>
                </a:lnTo>
                <a:lnTo>
                  <a:pt x="42220" y="53070"/>
                </a:lnTo>
                <a:lnTo>
                  <a:pt x="42210" y="53000"/>
                </a:lnTo>
                <a:lnTo>
                  <a:pt x="42220" y="52890"/>
                </a:lnTo>
                <a:lnTo>
                  <a:pt x="42350" y="52870"/>
                </a:lnTo>
                <a:lnTo>
                  <a:pt x="42580" y="52820"/>
                </a:lnTo>
                <a:lnTo>
                  <a:pt x="42710" y="52800"/>
                </a:lnTo>
                <a:lnTo>
                  <a:pt x="42710" y="52700"/>
                </a:lnTo>
                <a:lnTo>
                  <a:pt x="42600" y="52690"/>
                </a:lnTo>
                <a:close/>
                <a:moveTo>
                  <a:pt x="42330" y="59870"/>
                </a:moveTo>
                <a:lnTo>
                  <a:pt x="42370" y="59890"/>
                </a:lnTo>
                <a:lnTo>
                  <a:pt x="42780" y="60210"/>
                </a:lnTo>
                <a:lnTo>
                  <a:pt x="42850" y="60110"/>
                </a:lnTo>
                <a:lnTo>
                  <a:pt x="43230" y="60490"/>
                </a:lnTo>
                <a:lnTo>
                  <a:pt x="43280" y="60500"/>
                </a:lnTo>
                <a:lnTo>
                  <a:pt x="43330" y="60510"/>
                </a:lnTo>
                <a:lnTo>
                  <a:pt x="43420" y="60550"/>
                </a:lnTo>
                <a:lnTo>
                  <a:pt x="43620" y="60730"/>
                </a:lnTo>
                <a:lnTo>
                  <a:pt x="43730" y="60790"/>
                </a:lnTo>
                <a:lnTo>
                  <a:pt x="43870" y="60820"/>
                </a:lnTo>
                <a:lnTo>
                  <a:pt x="44110" y="60660"/>
                </a:lnTo>
                <a:lnTo>
                  <a:pt x="44100" y="60320"/>
                </a:lnTo>
                <a:lnTo>
                  <a:pt x="43910" y="59980"/>
                </a:lnTo>
                <a:lnTo>
                  <a:pt x="43620" y="59850"/>
                </a:lnTo>
                <a:lnTo>
                  <a:pt x="43620" y="59760"/>
                </a:lnTo>
                <a:lnTo>
                  <a:pt x="43790" y="59620"/>
                </a:lnTo>
                <a:lnTo>
                  <a:pt x="43990" y="59540"/>
                </a:lnTo>
                <a:lnTo>
                  <a:pt x="44510" y="59490"/>
                </a:lnTo>
                <a:lnTo>
                  <a:pt x="44610" y="59650"/>
                </a:lnTo>
                <a:lnTo>
                  <a:pt x="44570" y="59990"/>
                </a:lnTo>
                <a:lnTo>
                  <a:pt x="44430" y="60350"/>
                </a:lnTo>
                <a:lnTo>
                  <a:pt x="44260" y="60550"/>
                </a:lnTo>
                <a:lnTo>
                  <a:pt x="44360" y="60660"/>
                </a:lnTo>
                <a:lnTo>
                  <a:pt x="44470" y="60740"/>
                </a:lnTo>
                <a:lnTo>
                  <a:pt x="44600" y="60790"/>
                </a:lnTo>
                <a:lnTo>
                  <a:pt x="44750" y="60820"/>
                </a:lnTo>
                <a:lnTo>
                  <a:pt x="44750" y="60920"/>
                </a:lnTo>
                <a:lnTo>
                  <a:pt x="44550" y="60990"/>
                </a:lnTo>
                <a:lnTo>
                  <a:pt x="44470" y="61000"/>
                </a:lnTo>
                <a:lnTo>
                  <a:pt x="44470" y="61080"/>
                </a:lnTo>
                <a:lnTo>
                  <a:pt x="44540" y="61080"/>
                </a:lnTo>
                <a:lnTo>
                  <a:pt x="44630" y="61120"/>
                </a:lnTo>
                <a:lnTo>
                  <a:pt x="44900" y="61170"/>
                </a:lnTo>
                <a:lnTo>
                  <a:pt x="45130" y="61330"/>
                </a:lnTo>
                <a:lnTo>
                  <a:pt x="45340" y="61400"/>
                </a:lnTo>
                <a:lnTo>
                  <a:pt x="45810" y="61800"/>
                </a:lnTo>
                <a:lnTo>
                  <a:pt x="45760" y="61860"/>
                </a:lnTo>
                <a:lnTo>
                  <a:pt x="45740" y="61890"/>
                </a:lnTo>
                <a:lnTo>
                  <a:pt x="45760" y="61910"/>
                </a:lnTo>
                <a:lnTo>
                  <a:pt x="45810" y="61980"/>
                </a:lnTo>
                <a:lnTo>
                  <a:pt x="45810" y="62070"/>
                </a:lnTo>
                <a:lnTo>
                  <a:pt x="45610" y="62180"/>
                </a:lnTo>
                <a:lnTo>
                  <a:pt x="45000" y="62380"/>
                </a:lnTo>
                <a:lnTo>
                  <a:pt x="44950" y="62390"/>
                </a:lnTo>
                <a:lnTo>
                  <a:pt x="44950" y="62170"/>
                </a:lnTo>
                <a:lnTo>
                  <a:pt x="44950" y="62060"/>
                </a:lnTo>
                <a:lnTo>
                  <a:pt x="44840" y="61900"/>
                </a:lnTo>
                <a:lnTo>
                  <a:pt x="44440" y="61900"/>
                </a:lnTo>
                <a:lnTo>
                  <a:pt x="44240" y="62000"/>
                </a:lnTo>
                <a:lnTo>
                  <a:pt x="43730" y="61870"/>
                </a:lnTo>
                <a:lnTo>
                  <a:pt x="43550" y="61910"/>
                </a:lnTo>
                <a:lnTo>
                  <a:pt x="43250" y="61610"/>
                </a:lnTo>
                <a:lnTo>
                  <a:pt x="43070" y="61580"/>
                </a:lnTo>
                <a:lnTo>
                  <a:pt x="42760" y="61350"/>
                </a:lnTo>
                <a:lnTo>
                  <a:pt x="42250" y="61190"/>
                </a:lnTo>
                <a:lnTo>
                  <a:pt x="42100" y="61020"/>
                </a:lnTo>
                <a:lnTo>
                  <a:pt x="42030" y="60830"/>
                </a:lnTo>
                <a:lnTo>
                  <a:pt x="42100" y="60480"/>
                </a:lnTo>
                <a:lnTo>
                  <a:pt x="42320" y="59930"/>
                </a:lnTo>
                <a:lnTo>
                  <a:pt x="42330" y="59880"/>
                </a:lnTo>
                <a:lnTo>
                  <a:pt x="42330" y="59870"/>
                </a:lnTo>
                <a:close/>
                <a:moveTo>
                  <a:pt x="43270" y="81820"/>
                </a:moveTo>
                <a:lnTo>
                  <a:pt x="43450" y="81960"/>
                </a:lnTo>
                <a:lnTo>
                  <a:pt x="43660" y="82040"/>
                </a:lnTo>
                <a:lnTo>
                  <a:pt x="43810" y="82230"/>
                </a:lnTo>
                <a:lnTo>
                  <a:pt x="43840" y="82680"/>
                </a:lnTo>
                <a:lnTo>
                  <a:pt x="43770" y="82680"/>
                </a:lnTo>
                <a:lnTo>
                  <a:pt x="43710" y="82560"/>
                </a:lnTo>
                <a:lnTo>
                  <a:pt x="43450" y="82300"/>
                </a:lnTo>
                <a:lnTo>
                  <a:pt x="43360" y="82160"/>
                </a:lnTo>
                <a:lnTo>
                  <a:pt x="43300" y="82010"/>
                </a:lnTo>
                <a:lnTo>
                  <a:pt x="43200" y="81730"/>
                </a:lnTo>
                <a:lnTo>
                  <a:pt x="43250" y="81730"/>
                </a:lnTo>
                <a:lnTo>
                  <a:pt x="43260" y="81740"/>
                </a:lnTo>
                <a:lnTo>
                  <a:pt x="43260" y="81780"/>
                </a:lnTo>
                <a:lnTo>
                  <a:pt x="43270" y="81820"/>
                </a:lnTo>
                <a:close/>
                <a:moveTo>
                  <a:pt x="40530" y="76590"/>
                </a:moveTo>
                <a:lnTo>
                  <a:pt x="41200" y="77070"/>
                </a:lnTo>
                <a:lnTo>
                  <a:pt x="41380" y="77280"/>
                </a:lnTo>
                <a:lnTo>
                  <a:pt x="41480" y="77500"/>
                </a:lnTo>
                <a:lnTo>
                  <a:pt x="41420" y="77550"/>
                </a:lnTo>
                <a:lnTo>
                  <a:pt x="41260" y="77560"/>
                </a:lnTo>
                <a:lnTo>
                  <a:pt x="41090" y="77640"/>
                </a:lnTo>
                <a:lnTo>
                  <a:pt x="41010" y="77760"/>
                </a:lnTo>
                <a:lnTo>
                  <a:pt x="40970" y="77930"/>
                </a:lnTo>
                <a:lnTo>
                  <a:pt x="40950" y="78670"/>
                </a:lnTo>
                <a:lnTo>
                  <a:pt x="40890" y="78690"/>
                </a:lnTo>
                <a:lnTo>
                  <a:pt x="40740" y="78680"/>
                </a:lnTo>
                <a:lnTo>
                  <a:pt x="40560" y="78630"/>
                </a:lnTo>
                <a:lnTo>
                  <a:pt x="40440" y="78650"/>
                </a:lnTo>
                <a:lnTo>
                  <a:pt x="40320" y="78770"/>
                </a:lnTo>
                <a:lnTo>
                  <a:pt x="40280" y="78590"/>
                </a:lnTo>
                <a:lnTo>
                  <a:pt x="40180" y="78510"/>
                </a:lnTo>
                <a:lnTo>
                  <a:pt x="39890" y="78420"/>
                </a:lnTo>
                <a:lnTo>
                  <a:pt x="39880" y="78380"/>
                </a:lnTo>
                <a:lnTo>
                  <a:pt x="39890" y="78320"/>
                </a:lnTo>
                <a:lnTo>
                  <a:pt x="39900" y="78270"/>
                </a:lnTo>
                <a:lnTo>
                  <a:pt x="39860" y="78250"/>
                </a:lnTo>
                <a:lnTo>
                  <a:pt x="39720" y="78260"/>
                </a:lnTo>
                <a:lnTo>
                  <a:pt x="39680" y="78250"/>
                </a:lnTo>
                <a:lnTo>
                  <a:pt x="39630" y="78170"/>
                </a:lnTo>
                <a:lnTo>
                  <a:pt x="39530" y="77970"/>
                </a:lnTo>
                <a:lnTo>
                  <a:pt x="39470" y="77900"/>
                </a:lnTo>
                <a:lnTo>
                  <a:pt x="39560" y="77180"/>
                </a:lnTo>
                <a:lnTo>
                  <a:pt x="39550" y="76890"/>
                </a:lnTo>
                <a:lnTo>
                  <a:pt x="39470" y="76590"/>
                </a:lnTo>
                <a:lnTo>
                  <a:pt x="39420" y="76450"/>
                </a:lnTo>
                <a:lnTo>
                  <a:pt x="39380" y="76340"/>
                </a:lnTo>
                <a:lnTo>
                  <a:pt x="39400" y="76210"/>
                </a:lnTo>
                <a:lnTo>
                  <a:pt x="39720" y="75660"/>
                </a:lnTo>
                <a:lnTo>
                  <a:pt x="39840" y="75560"/>
                </a:lnTo>
                <a:lnTo>
                  <a:pt x="39960" y="75630"/>
                </a:lnTo>
                <a:lnTo>
                  <a:pt x="40370" y="76390"/>
                </a:lnTo>
                <a:lnTo>
                  <a:pt x="40530" y="76590"/>
                </a:lnTo>
                <a:close/>
                <a:moveTo>
                  <a:pt x="41730" y="64020"/>
                </a:moveTo>
                <a:lnTo>
                  <a:pt x="41790" y="64060"/>
                </a:lnTo>
                <a:lnTo>
                  <a:pt x="41960" y="64160"/>
                </a:lnTo>
                <a:lnTo>
                  <a:pt x="42040" y="64230"/>
                </a:lnTo>
                <a:lnTo>
                  <a:pt x="42080" y="64330"/>
                </a:lnTo>
                <a:lnTo>
                  <a:pt x="42100" y="64460"/>
                </a:lnTo>
                <a:lnTo>
                  <a:pt x="42080" y="64590"/>
                </a:lnTo>
                <a:lnTo>
                  <a:pt x="41970" y="64640"/>
                </a:lnTo>
                <a:lnTo>
                  <a:pt x="41760" y="64590"/>
                </a:lnTo>
                <a:lnTo>
                  <a:pt x="41630" y="64470"/>
                </a:lnTo>
                <a:lnTo>
                  <a:pt x="41530" y="64330"/>
                </a:lnTo>
                <a:lnTo>
                  <a:pt x="41380" y="64190"/>
                </a:lnTo>
                <a:lnTo>
                  <a:pt x="41450" y="64110"/>
                </a:lnTo>
                <a:lnTo>
                  <a:pt x="41540" y="64050"/>
                </a:lnTo>
                <a:lnTo>
                  <a:pt x="41630" y="64020"/>
                </a:lnTo>
                <a:lnTo>
                  <a:pt x="41730" y="64020"/>
                </a:lnTo>
                <a:close/>
                <a:moveTo>
                  <a:pt x="46450" y="62950"/>
                </a:moveTo>
                <a:lnTo>
                  <a:pt x="46280" y="63110"/>
                </a:lnTo>
                <a:lnTo>
                  <a:pt x="46040" y="63220"/>
                </a:lnTo>
                <a:lnTo>
                  <a:pt x="45790" y="63260"/>
                </a:lnTo>
                <a:lnTo>
                  <a:pt x="45600" y="63220"/>
                </a:lnTo>
                <a:lnTo>
                  <a:pt x="45640" y="63480"/>
                </a:lnTo>
                <a:lnTo>
                  <a:pt x="45520" y="63610"/>
                </a:lnTo>
                <a:lnTo>
                  <a:pt x="45300" y="63650"/>
                </a:lnTo>
                <a:lnTo>
                  <a:pt x="45070" y="63650"/>
                </a:lnTo>
                <a:lnTo>
                  <a:pt x="44490" y="63820"/>
                </a:lnTo>
                <a:lnTo>
                  <a:pt x="44260" y="63830"/>
                </a:lnTo>
                <a:lnTo>
                  <a:pt x="44260" y="63740"/>
                </a:lnTo>
                <a:lnTo>
                  <a:pt x="45180" y="63120"/>
                </a:lnTo>
                <a:lnTo>
                  <a:pt x="45420" y="63040"/>
                </a:lnTo>
                <a:lnTo>
                  <a:pt x="45880" y="63040"/>
                </a:lnTo>
                <a:lnTo>
                  <a:pt x="46090" y="62950"/>
                </a:lnTo>
                <a:lnTo>
                  <a:pt x="46450" y="62950"/>
                </a:lnTo>
                <a:close/>
                <a:moveTo>
                  <a:pt x="45320" y="60550"/>
                </a:moveTo>
                <a:lnTo>
                  <a:pt x="45360" y="60550"/>
                </a:lnTo>
                <a:lnTo>
                  <a:pt x="45380" y="60570"/>
                </a:lnTo>
                <a:lnTo>
                  <a:pt x="45380" y="60600"/>
                </a:lnTo>
                <a:lnTo>
                  <a:pt x="45390" y="60640"/>
                </a:lnTo>
                <a:lnTo>
                  <a:pt x="45470" y="60770"/>
                </a:lnTo>
                <a:lnTo>
                  <a:pt x="45560" y="60860"/>
                </a:lnTo>
                <a:lnTo>
                  <a:pt x="45670" y="60900"/>
                </a:lnTo>
                <a:lnTo>
                  <a:pt x="45810" y="60920"/>
                </a:lnTo>
                <a:lnTo>
                  <a:pt x="45810" y="61000"/>
                </a:lnTo>
                <a:lnTo>
                  <a:pt x="45620" y="61110"/>
                </a:lnTo>
                <a:lnTo>
                  <a:pt x="45360" y="61150"/>
                </a:lnTo>
                <a:lnTo>
                  <a:pt x="45100" y="61120"/>
                </a:lnTo>
                <a:lnTo>
                  <a:pt x="44900" y="61000"/>
                </a:lnTo>
                <a:lnTo>
                  <a:pt x="44900" y="60920"/>
                </a:lnTo>
                <a:lnTo>
                  <a:pt x="45190" y="60840"/>
                </a:lnTo>
                <a:lnTo>
                  <a:pt x="45300" y="60750"/>
                </a:lnTo>
                <a:lnTo>
                  <a:pt x="45320" y="60550"/>
                </a:lnTo>
                <a:close/>
                <a:moveTo>
                  <a:pt x="46020" y="57720"/>
                </a:moveTo>
                <a:lnTo>
                  <a:pt x="46200" y="57800"/>
                </a:lnTo>
                <a:lnTo>
                  <a:pt x="46130" y="57940"/>
                </a:lnTo>
                <a:lnTo>
                  <a:pt x="46010" y="58100"/>
                </a:lnTo>
                <a:lnTo>
                  <a:pt x="46020" y="58250"/>
                </a:lnTo>
                <a:lnTo>
                  <a:pt x="45880" y="58360"/>
                </a:lnTo>
                <a:lnTo>
                  <a:pt x="45850" y="58500"/>
                </a:lnTo>
                <a:lnTo>
                  <a:pt x="45860" y="58650"/>
                </a:lnTo>
                <a:lnTo>
                  <a:pt x="45810" y="58780"/>
                </a:lnTo>
                <a:lnTo>
                  <a:pt x="45730" y="58840"/>
                </a:lnTo>
                <a:lnTo>
                  <a:pt x="45490" y="58900"/>
                </a:lnTo>
                <a:lnTo>
                  <a:pt x="45390" y="58960"/>
                </a:lnTo>
                <a:lnTo>
                  <a:pt x="45310" y="58880"/>
                </a:lnTo>
                <a:lnTo>
                  <a:pt x="45260" y="58840"/>
                </a:lnTo>
                <a:lnTo>
                  <a:pt x="45110" y="58780"/>
                </a:lnTo>
                <a:lnTo>
                  <a:pt x="45110" y="58690"/>
                </a:lnTo>
                <a:lnTo>
                  <a:pt x="45230" y="58620"/>
                </a:lnTo>
                <a:lnTo>
                  <a:pt x="45220" y="58500"/>
                </a:lnTo>
                <a:lnTo>
                  <a:pt x="45130" y="58380"/>
                </a:lnTo>
                <a:lnTo>
                  <a:pt x="45000" y="58330"/>
                </a:lnTo>
                <a:lnTo>
                  <a:pt x="44880" y="58250"/>
                </a:lnTo>
                <a:lnTo>
                  <a:pt x="44800" y="58060"/>
                </a:lnTo>
                <a:lnTo>
                  <a:pt x="44770" y="57880"/>
                </a:lnTo>
                <a:lnTo>
                  <a:pt x="44790" y="57800"/>
                </a:lnTo>
                <a:lnTo>
                  <a:pt x="46020" y="57720"/>
                </a:lnTo>
                <a:close/>
                <a:moveTo>
                  <a:pt x="44610" y="56100"/>
                </a:moveTo>
                <a:lnTo>
                  <a:pt x="44540" y="56010"/>
                </a:lnTo>
                <a:lnTo>
                  <a:pt x="44540" y="55930"/>
                </a:lnTo>
                <a:lnTo>
                  <a:pt x="44610" y="55800"/>
                </a:lnTo>
                <a:lnTo>
                  <a:pt x="44760" y="55650"/>
                </a:lnTo>
                <a:lnTo>
                  <a:pt x="44930" y="55570"/>
                </a:lnTo>
                <a:lnTo>
                  <a:pt x="45230" y="55670"/>
                </a:lnTo>
                <a:lnTo>
                  <a:pt x="45360" y="55540"/>
                </a:lnTo>
                <a:lnTo>
                  <a:pt x="45470" y="55350"/>
                </a:lnTo>
                <a:lnTo>
                  <a:pt x="45530" y="55210"/>
                </a:lnTo>
                <a:lnTo>
                  <a:pt x="45400" y="55220"/>
                </a:lnTo>
                <a:lnTo>
                  <a:pt x="45310" y="55290"/>
                </a:lnTo>
                <a:lnTo>
                  <a:pt x="45230" y="55360"/>
                </a:lnTo>
                <a:lnTo>
                  <a:pt x="45140" y="55400"/>
                </a:lnTo>
                <a:lnTo>
                  <a:pt x="45050" y="55380"/>
                </a:lnTo>
                <a:lnTo>
                  <a:pt x="44860" y="55300"/>
                </a:lnTo>
                <a:lnTo>
                  <a:pt x="44750" y="55300"/>
                </a:lnTo>
                <a:lnTo>
                  <a:pt x="45110" y="55120"/>
                </a:lnTo>
                <a:lnTo>
                  <a:pt x="44980" y="55050"/>
                </a:lnTo>
                <a:lnTo>
                  <a:pt x="44820" y="54940"/>
                </a:lnTo>
                <a:lnTo>
                  <a:pt x="44940" y="54930"/>
                </a:lnTo>
                <a:lnTo>
                  <a:pt x="45050" y="54930"/>
                </a:lnTo>
                <a:lnTo>
                  <a:pt x="45160" y="54970"/>
                </a:lnTo>
                <a:lnTo>
                  <a:pt x="45250" y="55040"/>
                </a:lnTo>
                <a:lnTo>
                  <a:pt x="45270" y="54940"/>
                </a:lnTo>
                <a:lnTo>
                  <a:pt x="45290" y="54920"/>
                </a:lnTo>
                <a:lnTo>
                  <a:pt x="45290" y="54910"/>
                </a:lnTo>
                <a:lnTo>
                  <a:pt x="45250" y="54860"/>
                </a:lnTo>
                <a:lnTo>
                  <a:pt x="45330" y="54800"/>
                </a:lnTo>
                <a:lnTo>
                  <a:pt x="45410" y="54770"/>
                </a:lnTo>
                <a:lnTo>
                  <a:pt x="45500" y="54760"/>
                </a:lnTo>
                <a:lnTo>
                  <a:pt x="45740" y="54790"/>
                </a:lnTo>
                <a:lnTo>
                  <a:pt x="45860" y="54850"/>
                </a:lnTo>
                <a:lnTo>
                  <a:pt x="45930" y="54940"/>
                </a:lnTo>
                <a:lnTo>
                  <a:pt x="45880" y="55040"/>
                </a:lnTo>
                <a:lnTo>
                  <a:pt x="45890" y="55110"/>
                </a:lnTo>
                <a:lnTo>
                  <a:pt x="45910" y="55200"/>
                </a:lnTo>
                <a:lnTo>
                  <a:pt x="45970" y="55270"/>
                </a:lnTo>
                <a:lnTo>
                  <a:pt x="46030" y="55320"/>
                </a:lnTo>
                <a:lnTo>
                  <a:pt x="46020" y="55330"/>
                </a:lnTo>
                <a:lnTo>
                  <a:pt x="46020" y="55400"/>
                </a:lnTo>
                <a:lnTo>
                  <a:pt x="46300" y="55400"/>
                </a:lnTo>
                <a:lnTo>
                  <a:pt x="45950" y="55570"/>
                </a:lnTo>
                <a:lnTo>
                  <a:pt x="46000" y="55710"/>
                </a:lnTo>
                <a:lnTo>
                  <a:pt x="45770" y="55900"/>
                </a:lnTo>
                <a:lnTo>
                  <a:pt x="45740" y="56100"/>
                </a:lnTo>
                <a:lnTo>
                  <a:pt x="45670" y="56100"/>
                </a:lnTo>
                <a:lnTo>
                  <a:pt x="45560" y="56000"/>
                </a:lnTo>
                <a:lnTo>
                  <a:pt x="45470" y="56080"/>
                </a:lnTo>
                <a:lnTo>
                  <a:pt x="45360" y="56220"/>
                </a:lnTo>
                <a:lnTo>
                  <a:pt x="45210" y="56290"/>
                </a:lnTo>
                <a:lnTo>
                  <a:pt x="45060" y="56270"/>
                </a:lnTo>
                <a:lnTo>
                  <a:pt x="44740" y="56180"/>
                </a:lnTo>
                <a:lnTo>
                  <a:pt x="44610" y="56100"/>
                </a:lnTo>
                <a:close/>
                <a:moveTo>
                  <a:pt x="49500" y="69740"/>
                </a:moveTo>
                <a:lnTo>
                  <a:pt x="49530" y="69810"/>
                </a:lnTo>
                <a:lnTo>
                  <a:pt x="49550" y="69860"/>
                </a:lnTo>
                <a:lnTo>
                  <a:pt x="49500" y="69890"/>
                </a:lnTo>
                <a:lnTo>
                  <a:pt x="49420" y="69830"/>
                </a:lnTo>
                <a:lnTo>
                  <a:pt x="49420" y="69740"/>
                </a:lnTo>
                <a:lnTo>
                  <a:pt x="49500" y="69740"/>
                </a:lnTo>
                <a:close/>
                <a:moveTo>
                  <a:pt x="45140" y="68740"/>
                </a:moveTo>
                <a:lnTo>
                  <a:pt x="45180" y="68800"/>
                </a:lnTo>
                <a:lnTo>
                  <a:pt x="45210" y="68940"/>
                </a:lnTo>
                <a:lnTo>
                  <a:pt x="45180" y="68970"/>
                </a:lnTo>
                <a:lnTo>
                  <a:pt x="45120" y="68940"/>
                </a:lnTo>
                <a:lnTo>
                  <a:pt x="45090" y="68850"/>
                </a:lnTo>
                <a:lnTo>
                  <a:pt x="45080" y="68820"/>
                </a:lnTo>
                <a:lnTo>
                  <a:pt x="45060" y="68810"/>
                </a:lnTo>
                <a:lnTo>
                  <a:pt x="45070" y="68740"/>
                </a:lnTo>
                <a:lnTo>
                  <a:pt x="45030" y="68640"/>
                </a:lnTo>
                <a:lnTo>
                  <a:pt x="45100" y="68660"/>
                </a:lnTo>
                <a:lnTo>
                  <a:pt x="45140" y="68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