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Anatoliki Makedonia kai Thraki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Anatoliki Makedonia kai Thra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90" y="17800"/>
                </a:moveTo>
                <a:lnTo>
                  <a:pt x="49190" y="17780"/>
                </a:lnTo>
                <a:lnTo>
                  <a:pt x="49220" y="17700"/>
                </a:lnTo>
                <a:lnTo>
                  <a:pt x="50100" y="17500"/>
                </a:lnTo>
                <a:lnTo>
                  <a:pt x="50310" y="17390"/>
                </a:lnTo>
                <a:lnTo>
                  <a:pt x="50850" y="16930"/>
                </a:lnTo>
                <a:lnTo>
                  <a:pt x="51070" y="16600"/>
                </a:lnTo>
                <a:lnTo>
                  <a:pt x="51650" y="16140"/>
                </a:lnTo>
                <a:lnTo>
                  <a:pt x="51790" y="15980"/>
                </a:lnTo>
                <a:lnTo>
                  <a:pt x="51790" y="15800"/>
                </a:lnTo>
                <a:lnTo>
                  <a:pt x="51900" y="15630"/>
                </a:lnTo>
                <a:lnTo>
                  <a:pt x="51940" y="15450"/>
                </a:lnTo>
                <a:lnTo>
                  <a:pt x="51830" y="15050"/>
                </a:lnTo>
                <a:lnTo>
                  <a:pt x="51900" y="14880"/>
                </a:lnTo>
                <a:lnTo>
                  <a:pt x="51660" y="14760"/>
                </a:lnTo>
                <a:lnTo>
                  <a:pt x="51170" y="14330"/>
                </a:lnTo>
                <a:lnTo>
                  <a:pt x="50950" y="13910"/>
                </a:lnTo>
                <a:lnTo>
                  <a:pt x="50750" y="13760"/>
                </a:lnTo>
                <a:lnTo>
                  <a:pt x="50570" y="13730"/>
                </a:lnTo>
                <a:lnTo>
                  <a:pt x="50370" y="13770"/>
                </a:lnTo>
                <a:lnTo>
                  <a:pt x="50190" y="13960"/>
                </a:lnTo>
                <a:lnTo>
                  <a:pt x="49870" y="13630"/>
                </a:lnTo>
                <a:lnTo>
                  <a:pt x="49330" y="13500"/>
                </a:lnTo>
                <a:lnTo>
                  <a:pt x="48800" y="13100"/>
                </a:lnTo>
                <a:lnTo>
                  <a:pt x="48180" y="12350"/>
                </a:lnTo>
                <a:lnTo>
                  <a:pt x="47700" y="11920"/>
                </a:lnTo>
                <a:lnTo>
                  <a:pt x="47620" y="11720"/>
                </a:lnTo>
                <a:lnTo>
                  <a:pt x="47690" y="11350"/>
                </a:lnTo>
                <a:lnTo>
                  <a:pt x="47800" y="11180"/>
                </a:lnTo>
                <a:lnTo>
                  <a:pt x="47800" y="11000"/>
                </a:lnTo>
                <a:lnTo>
                  <a:pt x="46930" y="10570"/>
                </a:lnTo>
                <a:lnTo>
                  <a:pt x="46770" y="9980"/>
                </a:lnTo>
                <a:lnTo>
                  <a:pt x="46840" y="9700"/>
                </a:lnTo>
                <a:lnTo>
                  <a:pt x="46830" y="9670"/>
                </a:lnTo>
                <a:lnTo>
                  <a:pt x="46860" y="9650"/>
                </a:lnTo>
                <a:lnTo>
                  <a:pt x="47120" y="9390"/>
                </a:lnTo>
                <a:lnTo>
                  <a:pt x="47320" y="9320"/>
                </a:lnTo>
                <a:lnTo>
                  <a:pt x="47660" y="9320"/>
                </a:lnTo>
                <a:lnTo>
                  <a:pt x="48000" y="9390"/>
                </a:lnTo>
                <a:lnTo>
                  <a:pt x="48160" y="9350"/>
                </a:lnTo>
                <a:lnTo>
                  <a:pt x="48400" y="8960"/>
                </a:lnTo>
                <a:lnTo>
                  <a:pt x="48550" y="8890"/>
                </a:lnTo>
                <a:lnTo>
                  <a:pt x="48730" y="8900"/>
                </a:lnTo>
                <a:lnTo>
                  <a:pt x="48950" y="8870"/>
                </a:lnTo>
                <a:lnTo>
                  <a:pt x="49160" y="8820"/>
                </a:lnTo>
                <a:lnTo>
                  <a:pt x="49330" y="8740"/>
                </a:lnTo>
                <a:lnTo>
                  <a:pt x="49610" y="8480"/>
                </a:lnTo>
                <a:lnTo>
                  <a:pt x="49690" y="8490"/>
                </a:lnTo>
                <a:lnTo>
                  <a:pt x="50170" y="8840"/>
                </a:lnTo>
                <a:lnTo>
                  <a:pt x="50320" y="8830"/>
                </a:lnTo>
                <a:lnTo>
                  <a:pt x="50500" y="8660"/>
                </a:lnTo>
                <a:lnTo>
                  <a:pt x="50550" y="8620"/>
                </a:lnTo>
                <a:lnTo>
                  <a:pt x="50610" y="8610"/>
                </a:lnTo>
                <a:lnTo>
                  <a:pt x="50660" y="8580"/>
                </a:lnTo>
                <a:lnTo>
                  <a:pt x="50690" y="8480"/>
                </a:lnTo>
                <a:lnTo>
                  <a:pt x="50920" y="8630"/>
                </a:lnTo>
                <a:lnTo>
                  <a:pt x="51040" y="8660"/>
                </a:lnTo>
                <a:lnTo>
                  <a:pt x="51160" y="8600"/>
                </a:lnTo>
                <a:lnTo>
                  <a:pt x="51220" y="8500"/>
                </a:lnTo>
                <a:lnTo>
                  <a:pt x="51230" y="8380"/>
                </a:lnTo>
                <a:lnTo>
                  <a:pt x="51200" y="8080"/>
                </a:lnTo>
                <a:lnTo>
                  <a:pt x="51170" y="7640"/>
                </a:lnTo>
                <a:lnTo>
                  <a:pt x="51470" y="7490"/>
                </a:lnTo>
                <a:lnTo>
                  <a:pt x="51880" y="7530"/>
                </a:lnTo>
                <a:lnTo>
                  <a:pt x="52190" y="7620"/>
                </a:lnTo>
                <a:lnTo>
                  <a:pt x="52270" y="7680"/>
                </a:lnTo>
                <a:lnTo>
                  <a:pt x="52320" y="7760"/>
                </a:lnTo>
                <a:lnTo>
                  <a:pt x="52360" y="7820"/>
                </a:lnTo>
                <a:lnTo>
                  <a:pt x="52440" y="7830"/>
                </a:lnTo>
                <a:lnTo>
                  <a:pt x="52470" y="7780"/>
                </a:lnTo>
                <a:lnTo>
                  <a:pt x="52510" y="7560"/>
                </a:lnTo>
                <a:lnTo>
                  <a:pt x="52550" y="7480"/>
                </a:lnTo>
                <a:lnTo>
                  <a:pt x="52700" y="7340"/>
                </a:lnTo>
                <a:lnTo>
                  <a:pt x="52720" y="7330"/>
                </a:lnTo>
                <a:lnTo>
                  <a:pt x="52890" y="7220"/>
                </a:lnTo>
                <a:lnTo>
                  <a:pt x="53080" y="7140"/>
                </a:lnTo>
                <a:lnTo>
                  <a:pt x="53260" y="7120"/>
                </a:lnTo>
                <a:lnTo>
                  <a:pt x="53430" y="7310"/>
                </a:lnTo>
                <a:lnTo>
                  <a:pt x="53630" y="7430"/>
                </a:lnTo>
                <a:lnTo>
                  <a:pt x="53640" y="7550"/>
                </a:lnTo>
                <a:lnTo>
                  <a:pt x="53620" y="7670"/>
                </a:lnTo>
                <a:lnTo>
                  <a:pt x="53630" y="7750"/>
                </a:lnTo>
                <a:lnTo>
                  <a:pt x="53730" y="7780"/>
                </a:lnTo>
                <a:lnTo>
                  <a:pt x="53800" y="7760"/>
                </a:lnTo>
                <a:lnTo>
                  <a:pt x="53870" y="7720"/>
                </a:lnTo>
                <a:lnTo>
                  <a:pt x="53960" y="7700"/>
                </a:lnTo>
                <a:lnTo>
                  <a:pt x="54230" y="7740"/>
                </a:lnTo>
                <a:lnTo>
                  <a:pt x="54320" y="7730"/>
                </a:lnTo>
                <a:lnTo>
                  <a:pt x="54670" y="7620"/>
                </a:lnTo>
                <a:lnTo>
                  <a:pt x="54830" y="7610"/>
                </a:lnTo>
                <a:lnTo>
                  <a:pt x="55040" y="7640"/>
                </a:lnTo>
                <a:lnTo>
                  <a:pt x="55200" y="7610"/>
                </a:lnTo>
                <a:lnTo>
                  <a:pt x="55410" y="7310"/>
                </a:lnTo>
                <a:lnTo>
                  <a:pt x="55630" y="7260"/>
                </a:lnTo>
                <a:lnTo>
                  <a:pt x="55930" y="7140"/>
                </a:lnTo>
                <a:lnTo>
                  <a:pt x="56140" y="7340"/>
                </a:lnTo>
                <a:lnTo>
                  <a:pt x="56270" y="7700"/>
                </a:lnTo>
                <a:lnTo>
                  <a:pt x="56300" y="8080"/>
                </a:lnTo>
                <a:lnTo>
                  <a:pt x="56330" y="8190"/>
                </a:lnTo>
                <a:lnTo>
                  <a:pt x="56380" y="8250"/>
                </a:lnTo>
                <a:lnTo>
                  <a:pt x="56430" y="8310"/>
                </a:lnTo>
                <a:lnTo>
                  <a:pt x="56480" y="8390"/>
                </a:lnTo>
                <a:lnTo>
                  <a:pt x="56520" y="8430"/>
                </a:lnTo>
                <a:lnTo>
                  <a:pt x="56620" y="8490"/>
                </a:lnTo>
                <a:lnTo>
                  <a:pt x="56660" y="8530"/>
                </a:lnTo>
                <a:lnTo>
                  <a:pt x="56670" y="8600"/>
                </a:lnTo>
                <a:lnTo>
                  <a:pt x="56640" y="8750"/>
                </a:lnTo>
                <a:lnTo>
                  <a:pt x="56650" y="8800"/>
                </a:lnTo>
                <a:lnTo>
                  <a:pt x="56810" y="8950"/>
                </a:lnTo>
                <a:lnTo>
                  <a:pt x="56950" y="8990"/>
                </a:lnTo>
                <a:lnTo>
                  <a:pt x="57310" y="8980"/>
                </a:lnTo>
                <a:lnTo>
                  <a:pt x="57240" y="9120"/>
                </a:lnTo>
                <a:lnTo>
                  <a:pt x="57480" y="9120"/>
                </a:lnTo>
                <a:lnTo>
                  <a:pt x="57680" y="9150"/>
                </a:lnTo>
                <a:lnTo>
                  <a:pt x="57870" y="9240"/>
                </a:lnTo>
                <a:lnTo>
                  <a:pt x="58070" y="9420"/>
                </a:lnTo>
                <a:lnTo>
                  <a:pt x="58420" y="9870"/>
                </a:lnTo>
                <a:lnTo>
                  <a:pt x="58640" y="10070"/>
                </a:lnTo>
                <a:lnTo>
                  <a:pt x="58850" y="10080"/>
                </a:lnTo>
                <a:lnTo>
                  <a:pt x="58940" y="9880"/>
                </a:lnTo>
                <a:lnTo>
                  <a:pt x="58910" y="9640"/>
                </a:lnTo>
                <a:lnTo>
                  <a:pt x="58940" y="9460"/>
                </a:lnTo>
                <a:lnTo>
                  <a:pt x="59340" y="9430"/>
                </a:lnTo>
                <a:lnTo>
                  <a:pt x="59550" y="9350"/>
                </a:lnTo>
                <a:lnTo>
                  <a:pt x="59660" y="9330"/>
                </a:lnTo>
                <a:lnTo>
                  <a:pt x="59790" y="9350"/>
                </a:lnTo>
                <a:lnTo>
                  <a:pt x="60110" y="9550"/>
                </a:lnTo>
                <a:lnTo>
                  <a:pt x="61790" y="10260"/>
                </a:lnTo>
                <a:lnTo>
                  <a:pt x="61960" y="10230"/>
                </a:lnTo>
                <a:lnTo>
                  <a:pt x="62010" y="10230"/>
                </a:lnTo>
                <a:lnTo>
                  <a:pt x="62040" y="10260"/>
                </a:lnTo>
                <a:lnTo>
                  <a:pt x="62120" y="10400"/>
                </a:lnTo>
                <a:lnTo>
                  <a:pt x="62160" y="10440"/>
                </a:lnTo>
                <a:lnTo>
                  <a:pt x="62540" y="10630"/>
                </a:lnTo>
                <a:lnTo>
                  <a:pt x="62580" y="10640"/>
                </a:lnTo>
                <a:lnTo>
                  <a:pt x="62780" y="10810"/>
                </a:lnTo>
                <a:lnTo>
                  <a:pt x="63220" y="11420"/>
                </a:lnTo>
                <a:lnTo>
                  <a:pt x="63420" y="11540"/>
                </a:lnTo>
                <a:lnTo>
                  <a:pt x="63660" y="11570"/>
                </a:lnTo>
                <a:lnTo>
                  <a:pt x="63900" y="11560"/>
                </a:lnTo>
                <a:lnTo>
                  <a:pt x="65620" y="11000"/>
                </a:lnTo>
                <a:lnTo>
                  <a:pt x="65890" y="10950"/>
                </a:lnTo>
                <a:lnTo>
                  <a:pt x="65990" y="10960"/>
                </a:lnTo>
                <a:lnTo>
                  <a:pt x="66070" y="10990"/>
                </a:lnTo>
                <a:lnTo>
                  <a:pt x="66150" y="10990"/>
                </a:lnTo>
                <a:lnTo>
                  <a:pt x="66250" y="10950"/>
                </a:lnTo>
                <a:lnTo>
                  <a:pt x="66340" y="10840"/>
                </a:lnTo>
                <a:lnTo>
                  <a:pt x="66410" y="10690"/>
                </a:lnTo>
                <a:lnTo>
                  <a:pt x="66490" y="10560"/>
                </a:lnTo>
                <a:lnTo>
                  <a:pt x="66630" y="10510"/>
                </a:lnTo>
                <a:lnTo>
                  <a:pt x="67540" y="10580"/>
                </a:lnTo>
                <a:lnTo>
                  <a:pt x="67640" y="10610"/>
                </a:lnTo>
                <a:lnTo>
                  <a:pt x="67850" y="10740"/>
                </a:lnTo>
                <a:lnTo>
                  <a:pt x="67950" y="10770"/>
                </a:lnTo>
                <a:lnTo>
                  <a:pt x="68060" y="10750"/>
                </a:lnTo>
                <a:lnTo>
                  <a:pt x="68130" y="10700"/>
                </a:lnTo>
                <a:lnTo>
                  <a:pt x="68210" y="10630"/>
                </a:lnTo>
                <a:lnTo>
                  <a:pt x="68330" y="10530"/>
                </a:lnTo>
                <a:lnTo>
                  <a:pt x="68450" y="10490"/>
                </a:lnTo>
                <a:lnTo>
                  <a:pt x="68810" y="10470"/>
                </a:lnTo>
                <a:lnTo>
                  <a:pt x="69190" y="10210"/>
                </a:lnTo>
                <a:lnTo>
                  <a:pt x="69300" y="10170"/>
                </a:lnTo>
                <a:lnTo>
                  <a:pt x="69520" y="10250"/>
                </a:lnTo>
                <a:lnTo>
                  <a:pt x="69830" y="10590"/>
                </a:lnTo>
                <a:lnTo>
                  <a:pt x="70030" y="10670"/>
                </a:lnTo>
                <a:lnTo>
                  <a:pt x="70170" y="10640"/>
                </a:lnTo>
                <a:lnTo>
                  <a:pt x="70430" y="10510"/>
                </a:lnTo>
                <a:lnTo>
                  <a:pt x="70570" y="10510"/>
                </a:lnTo>
                <a:lnTo>
                  <a:pt x="70710" y="10540"/>
                </a:lnTo>
                <a:lnTo>
                  <a:pt x="70820" y="10520"/>
                </a:lnTo>
                <a:lnTo>
                  <a:pt x="71060" y="10410"/>
                </a:lnTo>
                <a:lnTo>
                  <a:pt x="71330" y="10220"/>
                </a:lnTo>
                <a:lnTo>
                  <a:pt x="71460" y="10160"/>
                </a:lnTo>
                <a:lnTo>
                  <a:pt x="72340" y="9950"/>
                </a:lnTo>
                <a:lnTo>
                  <a:pt x="72420" y="9970"/>
                </a:lnTo>
                <a:lnTo>
                  <a:pt x="72480" y="9940"/>
                </a:lnTo>
                <a:lnTo>
                  <a:pt x="72600" y="9750"/>
                </a:lnTo>
                <a:lnTo>
                  <a:pt x="72760" y="9400"/>
                </a:lnTo>
                <a:lnTo>
                  <a:pt x="72870" y="9060"/>
                </a:lnTo>
                <a:lnTo>
                  <a:pt x="72930" y="8980"/>
                </a:lnTo>
                <a:lnTo>
                  <a:pt x="72990" y="8950"/>
                </a:lnTo>
                <a:lnTo>
                  <a:pt x="73040" y="8920"/>
                </a:lnTo>
                <a:lnTo>
                  <a:pt x="73060" y="8810"/>
                </a:lnTo>
                <a:lnTo>
                  <a:pt x="73030" y="8730"/>
                </a:lnTo>
                <a:lnTo>
                  <a:pt x="72890" y="8590"/>
                </a:lnTo>
                <a:lnTo>
                  <a:pt x="72840" y="8530"/>
                </a:lnTo>
                <a:lnTo>
                  <a:pt x="72740" y="8290"/>
                </a:lnTo>
                <a:lnTo>
                  <a:pt x="72750" y="8200"/>
                </a:lnTo>
                <a:lnTo>
                  <a:pt x="72870" y="8070"/>
                </a:lnTo>
                <a:lnTo>
                  <a:pt x="72910" y="7900"/>
                </a:lnTo>
                <a:lnTo>
                  <a:pt x="72930" y="7750"/>
                </a:lnTo>
                <a:lnTo>
                  <a:pt x="72910" y="7590"/>
                </a:lnTo>
                <a:lnTo>
                  <a:pt x="72860" y="7410"/>
                </a:lnTo>
                <a:lnTo>
                  <a:pt x="72800" y="7340"/>
                </a:lnTo>
                <a:lnTo>
                  <a:pt x="72640" y="7310"/>
                </a:lnTo>
                <a:lnTo>
                  <a:pt x="72590" y="7270"/>
                </a:lnTo>
                <a:lnTo>
                  <a:pt x="72570" y="7170"/>
                </a:lnTo>
                <a:lnTo>
                  <a:pt x="72580" y="6960"/>
                </a:lnTo>
                <a:lnTo>
                  <a:pt x="72580" y="6850"/>
                </a:lnTo>
                <a:lnTo>
                  <a:pt x="72480" y="6500"/>
                </a:lnTo>
                <a:lnTo>
                  <a:pt x="72420" y="6390"/>
                </a:lnTo>
                <a:lnTo>
                  <a:pt x="72330" y="6280"/>
                </a:lnTo>
                <a:lnTo>
                  <a:pt x="72220" y="6230"/>
                </a:lnTo>
                <a:lnTo>
                  <a:pt x="72070" y="6200"/>
                </a:lnTo>
                <a:lnTo>
                  <a:pt x="71920" y="6130"/>
                </a:lnTo>
                <a:lnTo>
                  <a:pt x="71850" y="6010"/>
                </a:lnTo>
                <a:lnTo>
                  <a:pt x="71800" y="5950"/>
                </a:lnTo>
                <a:lnTo>
                  <a:pt x="71750" y="5780"/>
                </a:lnTo>
                <a:lnTo>
                  <a:pt x="71730" y="5590"/>
                </a:lnTo>
                <a:lnTo>
                  <a:pt x="71730" y="5390"/>
                </a:lnTo>
                <a:lnTo>
                  <a:pt x="71790" y="5220"/>
                </a:lnTo>
                <a:lnTo>
                  <a:pt x="71860" y="5140"/>
                </a:lnTo>
                <a:lnTo>
                  <a:pt x="71930" y="5120"/>
                </a:lnTo>
                <a:lnTo>
                  <a:pt x="72000" y="5110"/>
                </a:lnTo>
                <a:lnTo>
                  <a:pt x="72070" y="5080"/>
                </a:lnTo>
                <a:lnTo>
                  <a:pt x="72350" y="4860"/>
                </a:lnTo>
                <a:lnTo>
                  <a:pt x="72630" y="4780"/>
                </a:lnTo>
                <a:lnTo>
                  <a:pt x="73190" y="4760"/>
                </a:lnTo>
                <a:lnTo>
                  <a:pt x="73410" y="4550"/>
                </a:lnTo>
                <a:lnTo>
                  <a:pt x="73560" y="4560"/>
                </a:lnTo>
                <a:lnTo>
                  <a:pt x="73650" y="4610"/>
                </a:lnTo>
                <a:lnTo>
                  <a:pt x="73920" y="4920"/>
                </a:lnTo>
                <a:lnTo>
                  <a:pt x="74050" y="5040"/>
                </a:lnTo>
                <a:lnTo>
                  <a:pt x="74270" y="5100"/>
                </a:lnTo>
                <a:lnTo>
                  <a:pt x="74660" y="5060"/>
                </a:lnTo>
                <a:lnTo>
                  <a:pt x="74930" y="5040"/>
                </a:lnTo>
                <a:lnTo>
                  <a:pt x="75120" y="5090"/>
                </a:lnTo>
                <a:lnTo>
                  <a:pt x="75390" y="5350"/>
                </a:lnTo>
                <a:lnTo>
                  <a:pt x="75790" y="5450"/>
                </a:lnTo>
                <a:lnTo>
                  <a:pt x="75970" y="5530"/>
                </a:lnTo>
                <a:lnTo>
                  <a:pt x="76130" y="5570"/>
                </a:lnTo>
                <a:lnTo>
                  <a:pt x="76100" y="5780"/>
                </a:lnTo>
                <a:lnTo>
                  <a:pt x="76010" y="5950"/>
                </a:lnTo>
                <a:lnTo>
                  <a:pt x="76590" y="6390"/>
                </a:lnTo>
                <a:lnTo>
                  <a:pt x="77060" y="6630"/>
                </a:lnTo>
                <a:lnTo>
                  <a:pt x="77160" y="6740"/>
                </a:lnTo>
                <a:lnTo>
                  <a:pt x="77360" y="6440"/>
                </a:lnTo>
                <a:lnTo>
                  <a:pt x="77350" y="6550"/>
                </a:lnTo>
                <a:lnTo>
                  <a:pt x="77360" y="6650"/>
                </a:lnTo>
                <a:lnTo>
                  <a:pt x="77390" y="6740"/>
                </a:lnTo>
                <a:lnTo>
                  <a:pt x="77430" y="6820"/>
                </a:lnTo>
                <a:lnTo>
                  <a:pt x="77380" y="6980"/>
                </a:lnTo>
                <a:lnTo>
                  <a:pt x="77420" y="7340"/>
                </a:lnTo>
                <a:lnTo>
                  <a:pt x="77360" y="7480"/>
                </a:lnTo>
                <a:lnTo>
                  <a:pt x="77470" y="7670"/>
                </a:lnTo>
                <a:lnTo>
                  <a:pt x="77520" y="7910"/>
                </a:lnTo>
                <a:lnTo>
                  <a:pt x="77570" y="8420"/>
                </a:lnTo>
                <a:lnTo>
                  <a:pt x="77730" y="9090"/>
                </a:lnTo>
                <a:lnTo>
                  <a:pt x="77780" y="9360"/>
                </a:lnTo>
                <a:lnTo>
                  <a:pt x="77780" y="9650"/>
                </a:lnTo>
                <a:lnTo>
                  <a:pt x="77730" y="9940"/>
                </a:lnTo>
                <a:lnTo>
                  <a:pt x="77640" y="10180"/>
                </a:lnTo>
                <a:lnTo>
                  <a:pt x="77500" y="10310"/>
                </a:lnTo>
                <a:lnTo>
                  <a:pt x="77310" y="10330"/>
                </a:lnTo>
                <a:lnTo>
                  <a:pt x="77090" y="10270"/>
                </a:lnTo>
                <a:lnTo>
                  <a:pt x="76890" y="10160"/>
                </a:lnTo>
                <a:lnTo>
                  <a:pt x="76790" y="10020"/>
                </a:lnTo>
                <a:lnTo>
                  <a:pt x="76270" y="10580"/>
                </a:lnTo>
                <a:lnTo>
                  <a:pt x="76160" y="10600"/>
                </a:lnTo>
                <a:lnTo>
                  <a:pt x="76110" y="10640"/>
                </a:lnTo>
                <a:lnTo>
                  <a:pt x="76090" y="10700"/>
                </a:lnTo>
                <a:lnTo>
                  <a:pt x="76030" y="10770"/>
                </a:lnTo>
                <a:lnTo>
                  <a:pt x="75740" y="10950"/>
                </a:lnTo>
                <a:lnTo>
                  <a:pt x="75470" y="11200"/>
                </a:lnTo>
                <a:lnTo>
                  <a:pt x="75300" y="11290"/>
                </a:lnTo>
                <a:lnTo>
                  <a:pt x="74650" y="11360"/>
                </a:lnTo>
                <a:lnTo>
                  <a:pt x="74530" y="11460"/>
                </a:lnTo>
                <a:lnTo>
                  <a:pt x="74690" y="11700"/>
                </a:lnTo>
                <a:lnTo>
                  <a:pt x="74580" y="12000"/>
                </a:lnTo>
                <a:lnTo>
                  <a:pt x="74540" y="12260"/>
                </a:lnTo>
                <a:lnTo>
                  <a:pt x="74570" y="12510"/>
                </a:lnTo>
                <a:lnTo>
                  <a:pt x="74690" y="12740"/>
                </a:lnTo>
                <a:lnTo>
                  <a:pt x="74500" y="13040"/>
                </a:lnTo>
                <a:lnTo>
                  <a:pt x="74500" y="13160"/>
                </a:lnTo>
                <a:lnTo>
                  <a:pt x="74650" y="13200"/>
                </a:lnTo>
                <a:lnTo>
                  <a:pt x="74730" y="13260"/>
                </a:lnTo>
                <a:lnTo>
                  <a:pt x="74550" y="13620"/>
                </a:lnTo>
                <a:lnTo>
                  <a:pt x="74580" y="13810"/>
                </a:lnTo>
                <a:lnTo>
                  <a:pt x="74720" y="14120"/>
                </a:lnTo>
                <a:lnTo>
                  <a:pt x="74810" y="14260"/>
                </a:lnTo>
                <a:lnTo>
                  <a:pt x="75080" y="14400"/>
                </a:lnTo>
                <a:lnTo>
                  <a:pt x="75090" y="14560"/>
                </a:lnTo>
                <a:lnTo>
                  <a:pt x="75020" y="14720"/>
                </a:lnTo>
                <a:lnTo>
                  <a:pt x="74930" y="14790"/>
                </a:lnTo>
                <a:lnTo>
                  <a:pt x="74780" y="14810"/>
                </a:lnTo>
                <a:lnTo>
                  <a:pt x="74690" y="14860"/>
                </a:lnTo>
                <a:lnTo>
                  <a:pt x="74660" y="14950"/>
                </a:lnTo>
                <a:lnTo>
                  <a:pt x="74690" y="15070"/>
                </a:lnTo>
                <a:lnTo>
                  <a:pt x="74800" y="15210"/>
                </a:lnTo>
                <a:lnTo>
                  <a:pt x="74900" y="15260"/>
                </a:lnTo>
                <a:lnTo>
                  <a:pt x="74930" y="15300"/>
                </a:lnTo>
                <a:lnTo>
                  <a:pt x="74820" y="15440"/>
                </a:lnTo>
                <a:lnTo>
                  <a:pt x="74680" y="15550"/>
                </a:lnTo>
                <a:lnTo>
                  <a:pt x="74390" y="15690"/>
                </a:lnTo>
                <a:lnTo>
                  <a:pt x="74260" y="15820"/>
                </a:lnTo>
                <a:lnTo>
                  <a:pt x="74290" y="15880"/>
                </a:lnTo>
                <a:lnTo>
                  <a:pt x="74350" y="15970"/>
                </a:lnTo>
                <a:lnTo>
                  <a:pt x="74360" y="16060"/>
                </a:lnTo>
                <a:lnTo>
                  <a:pt x="74220" y="16100"/>
                </a:lnTo>
                <a:lnTo>
                  <a:pt x="74140" y="16080"/>
                </a:lnTo>
                <a:lnTo>
                  <a:pt x="74060" y="16040"/>
                </a:lnTo>
                <a:lnTo>
                  <a:pt x="74010" y="15980"/>
                </a:lnTo>
                <a:lnTo>
                  <a:pt x="73980" y="15900"/>
                </a:lnTo>
                <a:lnTo>
                  <a:pt x="73910" y="15900"/>
                </a:lnTo>
                <a:lnTo>
                  <a:pt x="73830" y="16170"/>
                </a:lnTo>
                <a:lnTo>
                  <a:pt x="73770" y="16300"/>
                </a:lnTo>
                <a:lnTo>
                  <a:pt x="73700" y="16380"/>
                </a:lnTo>
                <a:lnTo>
                  <a:pt x="73630" y="16380"/>
                </a:lnTo>
                <a:lnTo>
                  <a:pt x="73610" y="16320"/>
                </a:lnTo>
                <a:lnTo>
                  <a:pt x="73560" y="16190"/>
                </a:lnTo>
                <a:lnTo>
                  <a:pt x="73560" y="16330"/>
                </a:lnTo>
                <a:lnTo>
                  <a:pt x="73550" y="16410"/>
                </a:lnTo>
                <a:lnTo>
                  <a:pt x="73510" y="16440"/>
                </a:lnTo>
                <a:lnTo>
                  <a:pt x="73410" y="16460"/>
                </a:lnTo>
                <a:lnTo>
                  <a:pt x="73410" y="16530"/>
                </a:lnTo>
                <a:lnTo>
                  <a:pt x="73420" y="16550"/>
                </a:lnTo>
                <a:lnTo>
                  <a:pt x="73450" y="16550"/>
                </a:lnTo>
                <a:lnTo>
                  <a:pt x="73480" y="16560"/>
                </a:lnTo>
                <a:lnTo>
                  <a:pt x="73380" y="16610"/>
                </a:lnTo>
                <a:lnTo>
                  <a:pt x="73350" y="16660"/>
                </a:lnTo>
                <a:lnTo>
                  <a:pt x="73340" y="16750"/>
                </a:lnTo>
                <a:lnTo>
                  <a:pt x="73420" y="16900"/>
                </a:lnTo>
                <a:lnTo>
                  <a:pt x="72860" y="17380"/>
                </a:lnTo>
                <a:lnTo>
                  <a:pt x="72710" y="17620"/>
                </a:lnTo>
                <a:lnTo>
                  <a:pt x="72620" y="17990"/>
                </a:lnTo>
                <a:lnTo>
                  <a:pt x="72390" y="18260"/>
                </a:lnTo>
                <a:lnTo>
                  <a:pt x="72080" y="18410"/>
                </a:lnTo>
                <a:lnTo>
                  <a:pt x="71690" y="18380"/>
                </a:lnTo>
                <a:lnTo>
                  <a:pt x="71720" y="18320"/>
                </a:lnTo>
                <a:lnTo>
                  <a:pt x="71610" y="18110"/>
                </a:lnTo>
                <a:lnTo>
                  <a:pt x="71580" y="17840"/>
                </a:lnTo>
                <a:lnTo>
                  <a:pt x="71520" y="17590"/>
                </a:lnTo>
                <a:lnTo>
                  <a:pt x="71300" y="17490"/>
                </a:lnTo>
                <a:lnTo>
                  <a:pt x="71300" y="17390"/>
                </a:lnTo>
                <a:lnTo>
                  <a:pt x="71440" y="17400"/>
                </a:lnTo>
                <a:lnTo>
                  <a:pt x="71630" y="17370"/>
                </a:lnTo>
                <a:lnTo>
                  <a:pt x="71790" y="17320"/>
                </a:lnTo>
                <a:lnTo>
                  <a:pt x="71860" y="17260"/>
                </a:lnTo>
                <a:lnTo>
                  <a:pt x="71790" y="17120"/>
                </a:lnTo>
                <a:lnTo>
                  <a:pt x="71640" y="17100"/>
                </a:lnTo>
                <a:lnTo>
                  <a:pt x="71470" y="17140"/>
                </a:lnTo>
                <a:lnTo>
                  <a:pt x="71360" y="17210"/>
                </a:lnTo>
                <a:lnTo>
                  <a:pt x="71320" y="17120"/>
                </a:lnTo>
                <a:lnTo>
                  <a:pt x="71300" y="17010"/>
                </a:lnTo>
                <a:lnTo>
                  <a:pt x="71220" y="17010"/>
                </a:lnTo>
                <a:lnTo>
                  <a:pt x="71220" y="17120"/>
                </a:lnTo>
                <a:lnTo>
                  <a:pt x="71270" y="17190"/>
                </a:lnTo>
                <a:lnTo>
                  <a:pt x="71300" y="17310"/>
                </a:lnTo>
                <a:lnTo>
                  <a:pt x="71220" y="17310"/>
                </a:lnTo>
                <a:lnTo>
                  <a:pt x="71060" y="17120"/>
                </a:lnTo>
                <a:lnTo>
                  <a:pt x="70740" y="16920"/>
                </a:lnTo>
                <a:lnTo>
                  <a:pt x="70400" y="16820"/>
                </a:lnTo>
                <a:lnTo>
                  <a:pt x="70180" y="16930"/>
                </a:lnTo>
                <a:lnTo>
                  <a:pt x="70000" y="16880"/>
                </a:lnTo>
                <a:lnTo>
                  <a:pt x="69450" y="16870"/>
                </a:lnTo>
                <a:lnTo>
                  <a:pt x="69330" y="16790"/>
                </a:lnTo>
                <a:lnTo>
                  <a:pt x="69220" y="16770"/>
                </a:lnTo>
                <a:lnTo>
                  <a:pt x="68490" y="16840"/>
                </a:lnTo>
                <a:lnTo>
                  <a:pt x="68060" y="16750"/>
                </a:lnTo>
                <a:lnTo>
                  <a:pt x="67610" y="16590"/>
                </a:lnTo>
                <a:lnTo>
                  <a:pt x="67170" y="16510"/>
                </a:lnTo>
                <a:lnTo>
                  <a:pt x="66790" y="16650"/>
                </a:lnTo>
                <a:lnTo>
                  <a:pt x="66700" y="16630"/>
                </a:lnTo>
                <a:lnTo>
                  <a:pt x="66490" y="16580"/>
                </a:lnTo>
                <a:lnTo>
                  <a:pt x="66270" y="16470"/>
                </a:lnTo>
                <a:lnTo>
                  <a:pt x="66120" y="16320"/>
                </a:lnTo>
                <a:lnTo>
                  <a:pt x="65960" y="16220"/>
                </a:lnTo>
                <a:lnTo>
                  <a:pt x="65450" y="16110"/>
                </a:lnTo>
                <a:lnTo>
                  <a:pt x="65270" y="16100"/>
                </a:lnTo>
                <a:lnTo>
                  <a:pt x="64900" y="15920"/>
                </a:lnTo>
                <a:lnTo>
                  <a:pt x="64460" y="15610"/>
                </a:lnTo>
                <a:lnTo>
                  <a:pt x="64040" y="15480"/>
                </a:lnTo>
                <a:lnTo>
                  <a:pt x="63700" y="15820"/>
                </a:lnTo>
                <a:lnTo>
                  <a:pt x="63630" y="15820"/>
                </a:lnTo>
                <a:lnTo>
                  <a:pt x="63620" y="15750"/>
                </a:lnTo>
                <a:lnTo>
                  <a:pt x="62820" y="15600"/>
                </a:lnTo>
                <a:lnTo>
                  <a:pt x="62600" y="15480"/>
                </a:lnTo>
                <a:lnTo>
                  <a:pt x="62470" y="15380"/>
                </a:lnTo>
                <a:lnTo>
                  <a:pt x="62380" y="15360"/>
                </a:lnTo>
                <a:lnTo>
                  <a:pt x="62340" y="15330"/>
                </a:lnTo>
                <a:lnTo>
                  <a:pt x="62360" y="15160"/>
                </a:lnTo>
                <a:lnTo>
                  <a:pt x="62400" y="15050"/>
                </a:lnTo>
                <a:lnTo>
                  <a:pt x="62490" y="14960"/>
                </a:lnTo>
                <a:lnTo>
                  <a:pt x="62590" y="14900"/>
                </a:lnTo>
                <a:lnTo>
                  <a:pt x="62710" y="14880"/>
                </a:lnTo>
                <a:lnTo>
                  <a:pt x="62520" y="14750"/>
                </a:lnTo>
                <a:lnTo>
                  <a:pt x="62380" y="14680"/>
                </a:lnTo>
                <a:lnTo>
                  <a:pt x="61550" y="14690"/>
                </a:lnTo>
                <a:lnTo>
                  <a:pt x="61360" y="14740"/>
                </a:lnTo>
                <a:lnTo>
                  <a:pt x="61370" y="14960"/>
                </a:lnTo>
                <a:lnTo>
                  <a:pt x="61160" y="15160"/>
                </a:lnTo>
                <a:lnTo>
                  <a:pt x="61030" y="15230"/>
                </a:lnTo>
                <a:lnTo>
                  <a:pt x="60880" y="15250"/>
                </a:lnTo>
                <a:lnTo>
                  <a:pt x="60950" y="15500"/>
                </a:lnTo>
                <a:lnTo>
                  <a:pt x="60860" y="15610"/>
                </a:lnTo>
                <a:lnTo>
                  <a:pt x="60680" y="15630"/>
                </a:lnTo>
                <a:lnTo>
                  <a:pt x="60490" y="15620"/>
                </a:lnTo>
                <a:lnTo>
                  <a:pt x="60350" y="15670"/>
                </a:lnTo>
                <a:lnTo>
                  <a:pt x="60020" y="15860"/>
                </a:lnTo>
                <a:lnTo>
                  <a:pt x="59850" y="15900"/>
                </a:lnTo>
                <a:lnTo>
                  <a:pt x="59560" y="16110"/>
                </a:lnTo>
                <a:lnTo>
                  <a:pt x="59260" y="16530"/>
                </a:lnTo>
                <a:lnTo>
                  <a:pt x="58930" y="16810"/>
                </a:lnTo>
                <a:lnTo>
                  <a:pt x="58560" y="16650"/>
                </a:lnTo>
                <a:lnTo>
                  <a:pt x="58170" y="16820"/>
                </a:lnTo>
                <a:lnTo>
                  <a:pt x="57970" y="16840"/>
                </a:lnTo>
                <a:lnTo>
                  <a:pt x="57780" y="16740"/>
                </a:lnTo>
                <a:lnTo>
                  <a:pt x="57830" y="16710"/>
                </a:lnTo>
                <a:lnTo>
                  <a:pt x="57830" y="16700"/>
                </a:lnTo>
                <a:lnTo>
                  <a:pt x="57850" y="16650"/>
                </a:lnTo>
                <a:lnTo>
                  <a:pt x="57500" y="16460"/>
                </a:lnTo>
                <a:lnTo>
                  <a:pt x="57280" y="16660"/>
                </a:lnTo>
                <a:lnTo>
                  <a:pt x="57220" y="16740"/>
                </a:lnTo>
                <a:lnTo>
                  <a:pt x="57150" y="16740"/>
                </a:lnTo>
                <a:lnTo>
                  <a:pt x="57050" y="16530"/>
                </a:lnTo>
                <a:lnTo>
                  <a:pt x="56950" y="16340"/>
                </a:lnTo>
                <a:lnTo>
                  <a:pt x="56810" y="16170"/>
                </a:lnTo>
                <a:lnTo>
                  <a:pt x="56860" y="15990"/>
                </a:lnTo>
                <a:lnTo>
                  <a:pt x="56710" y="15920"/>
                </a:lnTo>
                <a:lnTo>
                  <a:pt x="56600" y="15820"/>
                </a:lnTo>
                <a:lnTo>
                  <a:pt x="56530" y="15670"/>
                </a:lnTo>
                <a:lnTo>
                  <a:pt x="56510" y="15480"/>
                </a:lnTo>
                <a:lnTo>
                  <a:pt x="56010" y="15390"/>
                </a:lnTo>
                <a:lnTo>
                  <a:pt x="55880" y="15340"/>
                </a:lnTo>
                <a:lnTo>
                  <a:pt x="55780" y="15420"/>
                </a:lnTo>
                <a:lnTo>
                  <a:pt x="55660" y="15440"/>
                </a:lnTo>
                <a:lnTo>
                  <a:pt x="55550" y="15480"/>
                </a:lnTo>
                <a:lnTo>
                  <a:pt x="55460" y="15620"/>
                </a:lnTo>
                <a:lnTo>
                  <a:pt x="55240" y="15530"/>
                </a:lnTo>
                <a:lnTo>
                  <a:pt x="54960" y="15560"/>
                </a:lnTo>
                <a:lnTo>
                  <a:pt x="54710" y="15690"/>
                </a:lnTo>
                <a:lnTo>
                  <a:pt x="54510" y="15990"/>
                </a:lnTo>
                <a:lnTo>
                  <a:pt x="54050" y="16370"/>
                </a:lnTo>
                <a:lnTo>
                  <a:pt x="53900" y="16460"/>
                </a:lnTo>
                <a:lnTo>
                  <a:pt x="54020" y="16560"/>
                </a:lnTo>
                <a:lnTo>
                  <a:pt x="54100" y="16690"/>
                </a:lnTo>
                <a:lnTo>
                  <a:pt x="54090" y="16790"/>
                </a:lnTo>
                <a:lnTo>
                  <a:pt x="53870" y="16850"/>
                </a:lnTo>
                <a:lnTo>
                  <a:pt x="53830" y="16900"/>
                </a:lnTo>
                <a:lnTo>
                  <a:pt x="53830" y="16970"/>
                </a:lnTo>
                <a:lnTo>
                  <a:pt x="53870" y="17060"/>
                </a:lnTo>
                <a:lnTo>
                  <a:pt x="53930" y="17100"/>
                </a:lnTo>
                <a:lnTo>
                  <a:pt x="54100" y="17090"/>
                </a:lnTo>
                <a:lnTo>
                  <a:pt x="54190" y="17120"/>
                </a:lnTo>
                <a:lnTo>
                  <a:pt x="52860" y="17900"/>
                </a:lnTo>
                <a:lnTo>
                  <a:pt x="51820" y="18520"/>
                </a:lnTo>
                <a:lnTo>
                  <a:pt x="51440" y="18610"/>
                </a:lnTo>
                <a:lnTo>
                  <a:pt x="51000" y="18580"/>
                </a:lnTo>
                <a:lnTo>
                  <a:pt x="50550" y="18460"/>
                </a:lnTo>
                <a:lnTo>
                  <a:pt x="49390" y="17840"/>
                </a:lnTo>
                <a:lnTo>
                  <a:pt x="49190" y="17800"/>
                </a:lnTo>
                <a:close/>
                <a:moveTo>
                  <a:pt x="68060" y="22310"/>
                </a:moveTo>
                <a:lnTo>
                  <a:pt x="68110" y="22510"/>
                </a:lnTo>
                <a:lnTo>
                  <a:pt x="67980" y="22640"/>
                </a:lnTo>
                <a:lnTo>
                  <a:pt x="67020" y="22980"/>
                </a:lnTo>
                <a:lnTo>
                  <a:pt x="66790" y="22960"/>
                </a:lnTo>
                <a:lnTo>
                  <a:pt x="66430" y="22750"/>
                </a:lnTo>
                <a:lnTo>
                  <a:pt x="65750" y="22200"/>
                </a:lnTo>
                <a:lnTo>
                  <a:pt x="65610" y="22030"/>
                </a:lnTo>
                <a:lnTo>
                  <a:pt x="65520" y="21850"/>
                </a:lnTo>
                <a:lnTo>
                  <a:pt x="65710" y="21850"/>
                </a:lnTo>
                <a:lnTo>
                  <a:pt x="66310" y="21500"/>
                </a:lnTo>
                <a:lnTo>
                  <a:pt x="66580" y="21400"/>
                </a:lnTo>
                <a:lnTo>
                  <a:pt x="66880" y="21400"/>
                </a:lnTo>
                <a:lnTo>
                  <a:pt x="67710" y="21660"/>
                </a:lnTo>
                <a:lnTo>
                  <a:pt x="67870" y="21770"/>
                </a:lnTo>
                <a:lnTo>
                  <a:pt x="68040" y="21940"/>
                </a:lnTo>
                <a:lnTo>
                  <a:pt x="68130" y="22130"/>
                </a:lnTo>
                <a:lnTo>
                  <a:pt x="68060" y="22310"/>
                </a:lnTo>
                <a:close/>
                <a:moveTo>
                  <a:pt x="58770" y="18420"/>
                </a:moveTo>
                <a:lnTo>
                  <a:pt x="58550" y="18430"/>
                </a:lnTo>
                <a:lnTo>
                  <a:pt x="58490" y="18580"/>
                </a:lnTo>
                <a:lnTo>
                  <a:pt x="58560" y="18740"/>
                </a:lnTo>
                <a:lnTo>
                  <a:pt x="58770" y="18790"/>
                </a:lnTo>
                <a:lnTo>
                  <a:pt x="58770" y="19060"/>
                </a:lnTo>
                <a:lnTo>
                  <a:pt x="58590" y="19120"/>
                </a:lnTo>
                <a:lnTo>
                  <a:pt x="58560" y="19310"/>
                </a:lnTo>
                <a:lnTo>
                  <a:pt x="58630" y="19720"/>
                </a:lnTo>
                <a:lnTo>
                  <a:pt x="58700" y="19870"/>
                </a:lnTo>
                <a:lnTo>
                  <a:pt x="58730" y="19980"/>
                </a:lnTo>
                <a:lnTo>
                  <a:pt x="58700" y="20090"/>
                </a:lnTo>
                <a:lnTo>
                  <a:pt x="58630" y="20100"/>
                </a:lnTo>
                <a:lnTo>
                  <a:pt x="58450" y="19980"/>
                </a:lnTo>
                <a:lnTo>
                  <a:pt x="58420" y="20040"/>
                </a:lnTo>
                <a:lnTo>
                  <a:pt x="58340" y="20140"/>
                </a:lnTo>
                <a:lnTo>
                  <a:pt x="58160" y="20210"/>
                </a:lnTo>
                <a:lnTo>
                  <a:pt x="57820" y="20270"/>
                </a:lnTo>
                <a:lnTo>
                  <a:pt x="57690" y="20320"/>
                </a:lnTo>
                <a:lnTo>
                  <a:pt x="57440" y="20560"/>
                </a:lnTo>
                <a:lnTo>
                  <a:pt x="57290" y="20650"/>
                </a:lnTo>
                <a:lnTo>
                  <a:pt x="57240" y="20520"/>
                </a:lnTo>
                <a:lnTo>
                  <a:pt x="57170" y="20430"/>
                </a:lnTo>
                <a:lnTo>
                  <a:pt x="57010" y="20270"/>
                </a:lnTo>
                <a:lnTo>
                  <a:pt x="56970" y="20260"/>
                </a:lnTo>
                <a:lnTo>
                  <a:pt x="56890" y="20280"/>
                </a:lnTo>
                <a:lnTo>
                  <a:pt x="56860" y="20270"/>
                </a:lnTo>
                <a:lnTo>
                  <a:pt x="56860" y="20230"/>
                </a:lnTo>
                <a:lnTo>
                  <a:pt x="56870" y="20120"/>
                </a:lnTo>
                <a:lnTo>
                  <a:pt x="56860" y="20090"/>
                </a:lnTo>
                <a:lnTo>
                  <a:pt x="56720" y="19950"/>
                </a:lnTo>
                <a:lnTo>
                  <a:pt x="56650" y="19910"/>
                </a:lnTo>
                <a:lnTo>
                  <a:pt x="56370" y="19840"/>
                </a:lnTo>
                <a:lnTo>
                  <a:pt x="56140" y="19830"/>
                </a:lnTo>
                <a:lnTo>
                  <a:pt x="56000" y="19720"/>
                </a:lnTo>
                <a:lnTo>
                  <a:pt x="55950" y="19350"/>
                </a:lnTo>
                <a:lnTo>
                  <a:pt x="56010" y="19000"/>
                </a:lnTo>
                <a:lnTo>
                  <a:pt x="56170" y="18650"/>
                </a:lnTo>
                <a:lnTo>
                  <a:pt x="56510" y="18140"/>
                </a:lnTo>
                <a:lnTo>
                  <a:pt x="57290" y="17490"/>
                </a:lnTo>
                <a:lnTo>
                  <a:pt x="57620" y="17650"/>
                </a:lnTo>
                <a:lnTo>
                  <a:pt x="58040" y="17700"/>
                </a:lnTo>
                <a:lnTo>
                  <a:pt x="58210" y="17760"/>
                </a:lnTo>
                <a:lnTo>
                  <a:pt x="58250" y="17850"/>
                </a:lnTo>
                <a:lnTo>
                  <a:pt x="58270" y="17980"/>
                </a:lnTo>
                <a:lnTo>
                  <a:pt x="58330" y="18090"/>
                </a:lnTo>
                <a:lnTo>
                  <a:pt x="58450" y="18140"/>
                </a:lnTo>
                <a:lnTo>
                  <a:pt x="58560" y="18170"/>
                </a:lnTo>
                <a:lnTo>
                  <a:pt x="58650" y="18240"/>
                </a:lnTo>
                <a:lnTo>
                  <a:pt x="58730" y="18330"/>
                </a:lnTo>
                <a:lnTo>
                  <a:pt x="58770" y="18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