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Greece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ytiki Maked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190" y="24180"/>
                </a:moveTo>
                <a:lnTo>
                  <a:pt x="17350" y="23780"/>
                </a:lnTo>
                <a:lnTo>
                  <a:pt x="17460" y="23570"/>
                </a:lnTo>
                <a:lnTo>
                  <a:pt x="17500" y="23460"/>
                </a:lnTo>
                <a:lnTo>
                  <a:pt x="17540" y="23290"/>
                </a:lnTo>
                <a:lnTo>
                  <a:pt x="17530" y="23150"/>
                </a:lnTo>
                <a:lnTo>
                  <a:pt x="17490" y="22780"/>
                </a:lnTo>
                <a:lnTo>
                  <a:pt x="17510" y="22660"/>
                </a:lnTo>
                <a:lnTo>
                  <a:pt x="17600" y="22560"/>
                </a:lnTo>
                <a:lnTo>
                  <a:pt x="17810" y="22510"/>
                </a:lnTo>
                <a:lnTo>
                  <a:pt x="17900" y="22460"/>
                </a:lnTo>
                <a:lnTo>
                  <a:pt x="17990" y="22320"/>
                </a:lnTo>
                <a:lnTo>
                  <a:pt x="18030" y="22190"/>
                </a:lnTo>
                <a:lnTo>
                  <a:pt x="18080" y="22080"/>
                </a:lnTo>
                <a:lnTo>
                  <a:pt x="18220" y="21990"/>
                </a:lnTo>
                <a:lnTo>
                  <a:pt x="18490" y="21980"/>
                </a:lnTo>
                <a:lnTo>
                  <a:pt x="18730" y="22090"/>
                </a:lnTo>
                <a:lnTo>
                  <a:pt x="18960" y="22150"/>
                </a:lnTo>
                <a:lnTo>
                  <a:pt x="19210" y="21970"/>
                </a:lnTo>
                <a:lnTo>
                  <a:pt x="19310" y="21830"/>
                </a:lnTo>
                <a:lnTo>
                  <a:pt x="19350" y="21770"/>
                </a:lnTo>
                <a:lnTo>
                  <a:pt x="19380" y="21690"/>
                </a:lnTo>
                <a:lnTo>
                  <a:pt x="19370" y="21520"/>
                </a:lnTo>
                <a:lnTo>
                  <a:pt x="19430" y="21400"/>
                </a:lnTo>
                <a:lnTo>
                  <a:pt x="19540" y="21330"/>
                </a:lnTo>
                <a:lnTo>
                  <a:pt x="19670" y="21290"/>
                </a:lnTo>
                <a:lnTo>
                  <a:pt x="19740" y="21150"/>
                </a:lnTo>
                <a:lnTo>
                  <a:pt x="19840" y="21070"/>
                </a:lnTo>
                <a:lnTo>
                  <a:pt x="19930" y="21020"/>
                </a:lnTo>
                <a:lnTo>
                  <a:pt x="20000" y="20940"/>
                </a:lnTo>
                <a:lnTo>
                  <a:pt x="20060" y="20810"/>
                </a:lnTo>
                <a:lnTo>
                  <a:pt x="20070" y="20700"/>
                </a:lnTo>
                <a:lnTo>
                  <a:pt x="20080" y="20590"/>
                </a:lnTo>
                <a:lnTo>
                  <a:pt x="20090" y="20430"/>
                </a:lnTo>
                <a:lnTo>
                  <a:pt x="20200" y="19960"/>
                </a:lnTo>
                <a:lnTo>
                  <a:pt x="20240" y="19710"/>
                </a:lnTo>
                <a:lnTo>
                  <a:pt x="20230" y="19450"/>
                </a:lnTo>
                <a:lnTo>
                  <a:pt x="20160" y="19210"/>
                </a:lnTo>
                <a:lnTo>
                  <a:pt x="20050" y="19020"/>
                </a:lnTo>
                <a:lnTo>
                  <a:pt x="19780" y="18690"/>
                </a:lnTo>
                <a:lnTo>
                  <a:pt x="19490" y="18410"/>
                </a:lnTo>
                <a:lnTo>
                  <a:pt x="19440" y="18310"/>
                </a:lnTo>
                <a:lnTo>
                  <a:pt x="19420" y="18200"/>
                </a:lnTo>
                <a:lnTo>
                  <a:pt x="19380" y="18090"/>
                </a:lnTo>
                <a:lnTo>
                  <a:pt x="19280" y="18010"/>
                </a:lnTo>
                <a:lnTo>
                  <a:pt x="19460" y="17800"/>
                </a:lnTo>
                <a:lnTo>
                  <a:pt x="19520" y="17510"/>
                </a:lnTo>
                <a:lnTo>
                  <a:pt x="19510" y="16870"/>
                </a:lnTo>
                <a:lnTo>
                  <a:pt x="21010" y="16810"/>
                </a:lnTo>
                <a:lnTo>
                  <a:pt x="21740" y="16590"/>
                </a:lnTo>
                <a:lnTo>
                  <a:pt x="22010" y="16600"/>
                </a:lnTo>
                <a:lnTo>
                  <a:pt x="22390" y="16680"/>
                </a:lnTo>
                <a:lnTo>
                  <a:pt x="22540" y="16710"/>
                </a:lnTo>
                <a:lnTo>
                  <a:pt x="22900" y="16710"/>
                </a:lnTo>
                <a:lnTo>
                  <a:pt x="23250" y="16640"/>
                </a:lnTo>
                <a:lnTo>
                  <a:pt x="23410" y="16550"/>
                </a:lnTo>
                <a:lnTo>
                  <a:pt x="23780" y="16180"/>
                </a:lnTo>
                <a:lnTo>
                  <a:pt x="24020" y="16070"/>
                </a:lnTo>
                <a:lnTo>
                  <a:pt x="24270" y="16060"/>
                </a:lnTo>
                <a:lnTo>
                  <a:pt x="25060" y="16170"/>
                </a:lnTo>
                <a:lnTo>
                  <a:pt x="25100" y="16180"/>
                </a:lnTo>
                <a:lnTo>
                  <a:pt x="25550" y="16580"/>
                </a:lnTo>
                <a:lnTo>
                  <a:pt x="25840" y="16640"/>
                </a:lnTo>
                <a:lnTo>
                  <a:pt x="25930" y="16580"/>
                </a:lnTo>
                <a:lnTo>
                  <a:pt x="26170" y="16340"/>
                </a:lnTo>
                <a:lnTo>
                  <a:pt x="26270" y="16260"/>
                </a:lnTo>
                <a:lnTo>
                  <a:pt x="26330" y="16250"/>
                </a:lnTo>
                <a:lnTo>
                  <a:pt x="26480" y="16260"/>
                </a:lnTo>
                <a:lnTo>
                  <a:pt x="26530" y="16240"/>
                </a:lnTo>
                <a:lnTo>
                  <a:pt x="26570" y="16160"/>
                </a:lnTo>
                <a:lnTo>
                  <a:pt x="26590" y="15990"/>
                </a:lnTo>
                <a:lnTo>
                  <a:pt x="26610" y="15930"/>
                </a:lnTo>
                <a:lnTo>
                  <a:pt x="26900" y="15800"/>
                </a:lnTo>
                <a:lnTo>
                  <a:pt x="27430" y="15920"/>
                </a:lnTo>
                <a:lnTo>
                  <a:pt x="27640" y="15880"/>
                </a:lnTo>
                <a:lnTo>
                  <a:pt x="27710" y="16350"/>
                </a:lnTo>
                <a:lnTo>
                  <a:pt x="28060" y="16520"/>
                </a:lnTo>
                <a:lnTo>
                  <a:pt x="28220" y="16690"/>
                </a:lnTo>
                <a:lnTo>
                  <a:pt x="28190" y="16870"/>
                </a:lnTo>
                <a:lnTo>
                  <a:pt x="28010" y="17030"/>
                </a:lnTo>
                <a:lnTo>
                  <a:pt x="27810" y="17110"/>
                </a:lnTo>
                <a:lnTo>
                  <a:pt x="27420" y="17200"/>
                </a:lnTo>
                <a:lnTo>
                  <a:pt x="27050" y="17180"/>
                </a:lnTo>
                <a:lnTo>
                  <a:pt x="26980" y="17350"/>
                </a:lnTo>
                <a:lnTo>
                  <a:pt x="27140" y="17530"/>
                </a:lnTo>
                <a:lnTo>
                  <a:pt x="27300" y="18150"/>
                </a:lnTo>
                <a:lnTo>
                  <a:pt x="27410" y="18350"/>
                </a:lnTo>
                <a:lnTo>
                  <a:pt x="27770" y="18480"/>
                </a:lnTo>
                <a:lnTo>
                  <a:pt x="27770" y="18670"/>
                </a:lnTo>
                <a:lnTo>
                  <a:pt x="27530" y="19260"/>
                </a:lnTo>
                <a:lnTo>
                  <a:pt x="27700" y="19320"/>
                </a:lnTo>
                <a:lnTo>
                  <a:pt x="27890" y="19320"/>
                </a:lnTo>
                <a:lnTo>
                  <a:pt x="28320" y="19460"/>
                </a:lnTo>
                <a:lnTo>
                  <a:pt x="28500" y="19450"/>
                </a:lnTo>
                <a:lnTo>
                  <a:pt x="28670" y="19550"/>
                </a:lnTo>
                <a:lnTo>
                  <a:pt x="28900" y="19550"/>
                </a:lnTo>
                <a:lnTo>
                  <a:pt x="28650" y="20140"/>
                </a:lnTo>
                <a:lnTo>
                  <a:pt x="28660" y="20520"/>
                </a:lnTo>
                <a:lnTo>
                  <a:pt x="28940" y="20890"/>
                </a:lnTo>
                <a:lnTo>
                  <a:pt x="28800" y="21240"/>
                </a:lnTo>
                <a:lnTo>
                  <a:pt x="28810" y="21430"/>
                </a:lnTo>
                <a:lnTo>
                  <a:pt x="28970" y="21570"/>
                </a:lnTo>
                <a:lnTo>
                  <a:pt x="29200" y="22010"/>
                </a:lnTo>
                <a:lnTo>
                  <a:pt x="29350" y="22180"/>
                </a:lnTo>
                <a:lnTo>
                  <a:pt x="29730" y="22360"/>
                </a:lnTo>
                <a:lnTo>
                  <a:pt x="30070" y="22590"/>
                </a:lnTo>
                <a:lnTo>
                  <a:pt x="30070" y="22780"/>
                </a:lnTo>
                <a:lnTo>
                  <a:pt x="30240" y="22880"/>
                </a:lnTo>
                <a:lnTo>
                  <a:pt x="30820" y="22790"/>
                </a:lnTo>
                <a:lnTo>
                  <a:pt x="30900" y="22990"/>
                </a:lnTo>
                <a:lnTo>
                  <a:pt x="30870" y="23170"/>
                </a:lnTo>
                <a:lnTo>
                  <a:pt x="30910" y="23360"/>
                </a:lnTo>
                <a:lnTo>
                  <a:pt x="31250" y="23750"/>
                </a:lnTo>
                <a:lnTo>
                  <a:pt x="31300" y="24130"/>
                </a:lnTo>
                <a:lnTo>
                  <a:pt x="31410" y="24330"/>
                </a:lnTo>
                <a:lnTo>
                  <a:pt x="31890" y="24560"/>
                </a:lnTo>
                <a:lnTo>
                  <a:pt x="31730" y="24860"/>
                </a:lnTo>
                <a:lnTo>
                  <a:pt x="31700" y="25260"/>
                </a:lnTo>
                <a:lnTo>
                  <a:pt x="31560" y="25420"/>
                </a:lnTo>
                <a:lnTo>
                  <a:pt x="31150" y="25620"/>
                </a:lnTo>
                <a:lnTo>
                  <a:pt x="31080" y="25820"/>
                </a:lnTo>
                <a:lnTo>
                  <a:pt x="31110" y="26090"/>
                </a:lnTo>
                <a:lnTo>
                  <a:pt x="30870" y="26380"/>
                </a:lnTo>
                <a:lnTo>
                  <a:pt x="30780" y="26730"/>
                </a:lnTo>
                <a:lnTo>
                  <a:pt x="30470" y="27230"/>
                </a:lnTo>
                <a:lnTo>
                  <a:pt x="29970" y="27740"/>
                </a:lnTo>
                <a:lnTo>
                  <a:pt x="29880" y="28090"/>
                </a:lnTo>
                <a:lnTo>
                  <a:pt x="29670" y="28460"/>
                </a:lnTo>
                <a:lnTo>
                  <a:pt x="29260" y="28690"/>
                </a:lnTo>
                <a:lnTo>
                  <a:pt x="28770" y="29160"/>
                </a:lnTo>
                <a:lnTo>
                  <a:pt x="28560" y="29310"/>
                </a:lnTo>
                <a:lnTo>
                  <a:pt x="28900" y="29520"/>
                </a:lnTo>
                <a:lnTo>
                  <a:pt x="28970" y="29710"/>
                </a:lnTo>
                <a:lnTo>
                  <a:pt x="28940" y="29890"/>
                </a:lnTo>
                <a:lnTo>
                  <a:pt x="29030" y="30270"/>
                </a:lnTo>
                <a:lnTo>
                  <a:pt x="29000" y="30450"/>
                </a:lnTo>
                <a:lnTo>
                  <a:pt x="28870" y="30570"/>
                </a:lnTo>
                <a:lnTo>
                  <a:pt x="28330" y="30490"/>
                </a:lnTo>
                <a:lnTo>
                  <a:pt x="27560" y="30660"/>
                </a:lnTo>
                <a:lnTo>
                  <a:pt x="27190" y="30640"/>
                </a:lnTo>
                <a:lnTo>
                  <a:pt x="26160" y="30360"/>
                </a:lnTo>
                <a:lnTo>
                  <a:pt x="24650" y="30160"/>
                </a:lnTo>
                <a:lnTo>
                  <a:pt x="24250" y="30320"/>
                </a:lnTo>
                <a:lnTo>
                  <a:pt x="24040" y="30470"/>
                </a:lnTo>
                <a:lnTo>
                  <a:pt x="23800" y="30800"/>
                </a:lnTo>
                <a:lnTo>
                  <a:pt x="23600" y="30920"/>
                </a:lnTo>
                <a:lnTo>
                  <a:pt x="23170" y="31070"/>
                </a:lnTo>
                <a:lnTo>
                  <a:pt x="22980" y="31080"/>
                </a:lnTo>
                <a:lnTo>
                  <a:pt x="22850" y="30950"/>
                </a:lnTo>
                <a:lnTo>
                  <a:pt x="22850" y="30770"/>
                </a:lnTo>
                <a:lnTo>
                  <a:pt x="22170" y="30370"/>
                </a:lnTo>
                <a:lnTo>
                  <a:pt x="21810" y="30350"/>
                </a:lnTo>
                <a:lnTo>
                  <a:pt x="21230" y="30480"/>
                </a:lnTo>
                <a:lnTo>
                  <a:pt x="20840" y="30640"/>
                </a:lnTo>
                <a:lnTo>
                  <a:pt x="20660" y="30580"/>
                </a:lnTo>
                <a:lnTo>
                  <a:pt x="20470" y="30180"/>
                </a:lnTo>
                <a:lnTo>
                  <a:pt x="20330" y="29430"/>
                </a:lnTo>
                <a:lnTo>
                  <a:pt x="20010" y="29130"/>
                </a:lnTo>
                <a:lnTo>
                  <a:pt x="20280" y="28580"/>
                </a:lnTo>
                <a:lnTo>
                  <a:pt x="20300" y="28180"/>
                </a:lnTo>
                <a:lnTo>
                  <a:pt x="20140" y="28050"/>
                </a:lnTo>
                <a:lnTo>
                  <a:pt x="19740" y="28240"/>
                </a:lnTo>
                <a:lnTo>
                  <a:pt x="19460" y="27870"/>
                </a:lnTo>
                <a:lnTo>
                  <a:pt x="19330" y="27300"/>
                </a:lnTo>
                <a:lnTo>
                  <a:pt x="19170" y="27170"/>
                </a:lnTo>
                <a:lnTo>
                  <a:pt x="19430" y="26690"/>
                </a:lnTo>
                <a:lnTo>
                  <a:pt x="19460" y="26480"/>
                </a:lnTo>
                <a:lnTo>
                  <a:pt x="19330" y="25910"/>
                </a:lnTo>
                <a:lnTo>
                  <a:pt x="19050" y="25310"/>
                </a:lnTo>
                <a:lnTo>
                  <a:pt x="18610" y="24770"/>
                </a:lnTo>
                <a:lnTo>
                  <a:pt x="18410" y="24150"/>
                </a:lnTo>
                <a:lnTo>
                  <a:pt x="18260" y="23940"/>
                </a:lnTo>
                <a:lnTo>
                  <a:pt x="17870" y="24030"/>
                </a:lnTo>
                <a:lnTo>
                  <a:pt x="17740" y="24200"/>
                </a:lnTo>
                <a:lnTo>
                  <a:pt x="17530" y="24310"/>
                </a:lnTo>
                <a:lnTo>
                  <a:pt x="17340" y="24320"/>
                </a:lnTo>
                <a:lnTo>
                  <a:pt x="17220" y="24230"/>
                </a:lnTo>
                <a:lnTo>
                  <a:pt x="17190" y="2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Ipeir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190" y="24180"/>
                </a:moveTo>
                <a:lnTo>
                  <a:pt x="17220" y="24230"/>
                </a:lnTo>
                <a:lnTo>
                  <a:pt x="17340" y="24320"/>
                </a:lnTo>
                <a:lnTo>
                  <a:pt x="17530" y="24310"/>
                </a:lnTo>
                <a:lnTo>
                  <a:pt x="17740" y="24200"/>
                </a:lnTo>
                <a:lnTo>
                  <a:pt x="17870" y="24030"/>
                </a:lnTo>
                <a:lnTo>
                  <a:pt x="18260" y="23940"/>
                </a:lnTo>
                <a:lnTo>
                  <a:pt x="18410" y="24150"/>
                </a:lnTo>
                <a:lnTo>
                  <a:pt x="18610" y="24770"/>
                </a:lnTo>
                <a:lnTo>
                  <a:pt x="19050" y="25310"/>
                </a:lnTo>
                <a:lnTo>
                  <a:pt x="19330" y="25910"/>
                </a:lnTo>
                <a:lnTo>
                  <a:pt x="19460" y="26480"/>
                </a:lnTo>
                <a:lnTo>
                  <a:pt x="19430" y="26690"/>
                </a:lnTo>
                <a:lnTo>
                  <a:pt x="19170" y="27170"/>
                </a:lnTo>
                <a:lnTo>
                  <a:pt x="19330" y="27300"/>
                </a:lnTo>
                <a:lnTo>
                  <a:pt x="19460" y="27870"/>
                </a:lnTo>
                <a:lnTo>
                  <a:pt x="19740" y="28240"/>
                </a:lnTo>
                <a:lnTo>
                  <a:pt x="20140" y="28050"/>
                </a:lnTo>
                <a:lnTo>
                  <a:pt x="20300" y="28180"/>
                </a:lnTo>
                <a:lnTo>
                  <a:pt x="20280" y="28580"/>
                </a:lnTo>
                <a:lnTo>
                  <a:pt x="20010" y="29130"/>
                </a:lnTo>
                <a:lnTo>
                  <a:pt x="20330" y="29430"/>
                </a:lnTo>
                <a:lnTo>
                  <a:pt x="20470" y="30180"/>
                </a:lnTo>
                <a:lnTo>
                  <a:pt x="20660" y="30580"/>
                </a:lnTo>
                <a:lnTo>
                  <a:pt x="20840" y="30640"/>
                </a:lnTo>
                <a:lnTo>
                  <a:pt x="21230" y="30480"/>
                </a:lnTo>
                <a:lnTo>
                  <a:pt x="21810" y="30350"/>
                </a:lnTo>
                <a:lnTo>
                  <a:pt x="22170" y="30370"/>
                </a:lnTo>
                <a:lnTo>
                  <a:pt x="22850" y="30770"/>
                </a:lnTo>
                <a:lnTo>
                  <a:pt x="22850" y="30950"/>
                </a:lnTo>
                <a:lnTo>
                  <a:pt x="22570" y="30870"/>
                </a:lnTo>
                <a:lnTo>
                  <a:pt x="22380" y="30950"/>
                </a:lnTo>
                <a:lnTo>
                  <a:pt x="22270" y="31120"/>
                </a:lnTo>
                <a:lnTo>
                  <a:pt x="22070" y="31230"/>
                </a:lnTo>
                <a:lnTo>
                  <a:pt x="21970" y="31430"/>
                </a:lnTo>
                <a:lnTo>
                  <a:pt x="21900" y="31610"/>
                </a:lnTo>
                <a:lnTo>
                  <a:pt x="22070" y="32400"/>
                </a:lnTo>
                <a:lnTo>
                  <a:pt x="22080" y="32770"/>
                </a:lnTo>
                <a:lnTo>
                  <a:pt x="21900" y="32780"/>
                </a:lnTo>
                <a:lnTo>
                  <a:pt x="21740" y="32640"/>
                </a:lnTo>
                <a:lnTo>
                  <a:pt x="21330" y="32620"/>
                </a:lnTo>
                <a:lnTo>
                  <a:pt x="21130" y="32730"/>
                </a:lnTo>
                <a:lnTo>
                  <a:pt x="21000" y="32890"/>
                </a:lnTo>
                <a:lnTo>
                  <a:pt x="21110" y="33310"/>
                </a:lnTo>
                <a:lnTo>
                  <a:pt x="21130" y="33680"/>
                </a:lnTo>
                <a:lnTo>
                  <a:pt x="21280" y="33890"/>
                </a:lnTo>
                <a:lnTo>
                  <a:pt x="21450" y="33950"/>
                </a:lnTo>
                <a:lnTo>
                  <a:pt x="21570" y="34150"/>
                </a:lnTo>
                <a:lnTo>
                  <a:pt x="21510" y="34500"/>
                </a:lnTo>
                <a:lnTo>
                  <a:pt x="21600" y="34880"/>
                </a:lnTo>
                <a:lnTo>
                  <a:pt x="21460" y="35040"/>
                </a:lnTo>
                <a:lnTo>
                  <a:pt x="21430" y="35220"/>
                </a:lnTo>
                <a:lnTo>
                  <a:pt x="21590" y="35420"/>
                </a:lnTo>
                <a:lnTo>
                  <a:pt x="21660" y="35650"/>
                </a:lnTo>
                <a:lnTo>
                  <a:pt x="21620" y="35870"/>
                </a:lnTo>
                <a:lnTo>
                  <a:pt x="21700" y="36100"/>
                </a:lnTo>
                <a:lnTo>
                  <a:pt x="22180" y="36500"/>
                </a:lnTo>
                <a:lnTo>
                  <a:pt x="22330" y="36960"/>
                </a:lnTo>
                <a:lnTo>
                  <a:pt x="22690" y="37230"/>
                </a:lnTo>
                <a:lnTo>
                  <a:pt x="23230" y="37310"/>
                </a:lnTo>
                <a:lnTo>
                  <a:pt x="23420" y="37270"/>
                </a:lnTo>
                <a:lnTo>
                  <a:pt x="23660" y="37560"/>
                </a:lnTo>
                <a:lnTo>
                  <a:pt x="23820" y="37950"/>
                </a:lnTo>
                <a:lnTo>
                  <a:pt x="23280" y="38990"/>
                </a:lnTo>
                <a:lnTo>
                  <a:pt x="23320" y="39210"/>
                </a:lnTo>
                <a:lnTo>
                  <a:pt x="23590" y="39610"/>
                </a:lnTo>
                <a:lnTo>
                  <a:pt x="23350" y="39690"/>
                </a:lnTo>
                <a:lnTo>
                  <a:pt x="22810" y="40150"/>
                </a:lnTo>
                <a:lnTo>
                  <a:pt x="22410" y="40340"/>
                </a:lnTo>
                <a:lnTo>
                  <a:pt x="22220" y="40380"/>
                </a:lnTo>
                <a:lnTo>
                  <a:pt x="20940" y="40400"/>
                </a:lnTo>
                <a:lnTo>
                  <a:pt x="20740" y="40480"/>
                </a:lnTo>
                <a:lnTo>
                  <a:pt x="20570" y="40640"/>
                </a:lnTo>
                <a:lnTo>
                  <a:pt x="20470" y="40990"/>
                </a:lnTo>
                <a:lnTo>
                  <a:pt x="20480" y="41130"/>
                </a:lnTo>
                <a:lnTo>
                  <a:pt x="20430" y="41160"/>
                </a:lnTo>
                <a:lnTo>
                  <a:pt x="20250" y="41360"/>
                </a:lnTo>
                <a:lnTo>
                  <a:pt x="20460" y="41530"/>
                </a:lnTo>
                <a:lnTo>
                  <a:pt x="19890" y="41450"/>
                </a:lnTo>
                <a:lnTo>
                  <a:pt x="19890" y="41360"/>
                </a:lnTo>
                <a:lnTo>
                  <a:pt x="19770" y="41330"/>
                </a:lnTo>
                <a:lnTo>
                  <a:pt x="19650" y="41250"/>
                </a:lnTo>
                <a:lnTo>
                  <a:pt x="19550" y="41160"/>
                </a:lnTo>
                <a:lnTo>
                  <a:pt x="19510" y="41130"/>
                </a:lnTo>
                <a:lnTo>
                  <a:pt x="19390" y="41200"/>
                </a:lnTo>
                <a:lnTo>
                  <a:pt x="19290" y="41140"/>
                </a:lnTo>
                <a:lnTo>
                  <a:pt x="19220" y="41020"/>
                </a:lnTo>
                <a:lnTo>
                  <a:pt x="19190" y="40900"/>
                </a:lnTo>
                <a:lnTo>
                  <a:pt x="19210" y="40900"/>
                </a:lnTo>
                <a:lnTo>
                  <a:pt x="19240" y="40840"/>
                </a:lnTo>
                <a:lnTo>
                  <a:pt x="19330" y="40820"/>
                </a:lnTo>
                <a:lnTo>
                  <a:pt x="19330" y="40730"/>
                </a:lnTo>
                <a:lnTo>
                  <a:pt x="19260" y="40730"/>
                </a:lnTo>
                <a:lnTo>
                  <a:pt x="19160" y="40790"/>
                </a:lnTo>
                <a:lnTo>
                  <a:pt x="19040" y="40800"/>
                </a:lnTo>
                <a:lnTo>
                  <a:pt x="18930" y="40740"/>
                </a:lnTo>
                <a:lnTo>
                  <a:pt x="18850" y="40630"/>
                </a:lnTo>
                <a:lnTo>
                  <a:pt x="18770" y="40630"/>
                </a:lnTo>
                <a:lnTo>
                  <a:pt x="18710" y="40760"/>
                </a:lnTo>
                <a:lnTo>
                  <a:pt x="18530" y="40870"/>
                </a:lnTo>
                <a:lnTo>
                  <a:pt x="18490" y="40950"/>
                </a:lnTo>
                <a:lnTo>
                  <a:pt x="18540" y="41080"/>
                </a:lnTo>
                <a:lnTo>
                  <a:pt x="18650" y="41110"/>
                </a:lnTo>
                <a:lnTo>
                  <a:pt x="18700" y="41170"/>
                </a:lnTo>
                <a:lnTo>
                  <a:pt x="18270" y="41160"/>
                </a:lnTo>
                <a:lnTo>
                  <a:pt x="18420" y="41090"/>
                </a:lnTo>
                <a:lnTo>
                  <a:pt x="18400" y="41000"/>
                </a:lnTo>
                <a:lnTo>
                  <a:pt x="18400" y="40870"/>
                </a:lnTo>
                <a:lnTo>
                  <a:pt x="18370" y="40780"/>
                </a:lnTo>
                <a:lnTo>
                  <a:pt x="18280" y="40820"/>
                </a:lnTo>
                <a:lnTo>
                  <a:pt x="18280" y="40770"/>
                </a:lnTo>
                <a:lnTo>
                  <a:pt x="18270" y="40740"/>
                </a:lnTo>
                <a:lnTo>
                  <a:pt x="18270" y="40710"/>
                </a:lnTo>
                <a:lnTo>
                  <a:pt x="18290" y="40700"/>
                </a:lnTo>
                <a:lnTo>
                  <a:pt x="18280" y="40630"/>
                </a:lnTo>
                <a:lnTo>
                  <a:pt x="18190" y="40620"/>
                </a:lnTo>
                <a:lnTo>
                  <a:pt x="18140" y="40630"/>
                </a:lnTo>
                <a:lnTo>
                  <a:pt x="18110" y="40680"/>
                </a:lnTo>
                <a:lnTo>
                  <a:pt x="18070" y="40730"/>
                </a:lnTo>
                <a:lnTo>
                  <a:pt x="18200" y="40440"/>
                </a:lnTo>
                <a:lnTo>
                  <a:pt x="18160" y="40220"/>
                </a:lnTo>
                <a:lnTo>
                  <a:pt x="18040" y="40140"/>
                </a:lnTo>
                <a:lnTo>
                  <a:pt x="17920" y="40270"/>
                </a:lnTo>
                <a:lnTo>
                  <a:pt x="17860" y="40180"/>
                </a:lnTo>
                <a:lnTo>
                  <a:pt x="17820" y="40270"/>
                </a:lnTo>
                <a:lnTo>
                  <a:pt x="17760" y="40350"/>
                </a:lnTo>
                <a:lnTo>
                  <a:pt x="17680" y="40400"/>
                </a:lnTo>
                <a:lnTo>
                  <a:pt x="17570" y="40450"/>
                </a:lnTo>
                <a:lnTo>
                  <a:pt x="17570" y="40550"/>
                </a:lnTo>
                <a:lnTo>
                  <a:pt x="17720" y="40580"/>
                </a:lnTo>
                <a:lnTo>
                  <a:pt x="17680" y="40690"/>
                </a:lnTo>
                <a:lnTo>
                  <a:pt x="17680" y="40840"/>
                </a:lnTo>
                <a:lnTo>
                  <a:pt x="17640" y="41000"/>
                </a:lnTo>
                <a:lnTo>
                  <a:pt x="17570" y="41100"/>
                </a:lnTo>
                <a:lnTo>
                  <a:pt x="17490" y="41150"/>
                </a:lnTo>
                <a:lnTo>
                  <a:pt x="17410" y="41220"/>
                </a:lnTo>
                <a:lnTo>
                  <a:pt x="17370" y="41360"/>
                </a:lnTo>
                <a:lnTo>
                  <a:pt x="17220" y="41260"/>
                </a:lnTo>
                <a:lnTo>
                  <a:pt x="17230" y="41400"/>
                </a:lnTo>
                <a:lnTo>
                  <a:pt x="17250" y="41460"/>
                </a:lnTo>
                <a:lnTo>
                  <a:pt x="17290" y="41470"/>
                </a:lnTo>
                <a:lnTo>
                  <a:pt x="17370" y="41450"/>
                </a:lnTo>
                <a:lnTo>
                  <a:pt x="17850" y="41850"/>
                </a:lnTo>
                <a:lnTo>
                  <a:pt x="18050" y="41940"/>
                </a:lnTo>
                <a:lnTo>
                  <a:pt x="18110" y="42040"/>
                </a:lnTo>
                <a:lnTo>
                  <a:pt x="18130" y="42130"/>
                </a:lnTo>
                <a:lnTo>
                  <a:pt x="18100" y="42170"/>
                </a:lnTo>
                <a:lnTo>
                  <a:pt x="18010" y="42150"/>
                </a:lnTo>
                <a:lnTo>
                  <a:pt x="17830" y="42040"/>
                </a:lnTo>
                <a:lnTo>
                  <a:pt x="17530" y="41940"/>
                </a:lnTo>
                <a:lnTo>
                  <a:pt x="17460" y="41950"/>
                </a:lnTo>
                <a:lnTo>
                  <a:pt x="17370" y="41990"/>
                </a:lnTo>
                <a:lnTo>
                  <a:pt x="17370" y="42050"/>
                </a:lnTo>
                <a:lnTo>
                  <a:pt x="17260" y="42210"/>
                </a:lnTo>
                <a:lnTo>
                  <a:pt x="17140" y="42310"/>
                </a:lnTo>
                <a:lnTo>
                  <a:pt x="17080" y="42210"/>
                </a:lnTo>
                <a:lnTo>
                  <a:pt x="17050" y="42090"/>
                </a:lnTo>
                <a:lnTo>
                  <a:pt x="16980" y="42000"/>
                </a:lnTo>
                <a:lnTo>
                  <a:pt x="16900" y="41930"/>
                </a:lnTo>
                <a:lnTo>
                  <a:pt x="16870" y="41860"/>
                </a:lnTo>
                <a:lnTo>
                  <a:pt x="16860" y="41780"/>
                </a:lnTo>
                <a:lnTo>
                  <a:pt x="16840" y="41740"/>
                </a:lnTo>
                <a:lnTo>
                  <a:pt x="16810" y="41710"/>
                </a:lnTo>
                <a:lnTo>
                  <a:pt x="16800" y="41670"/>
                </a:lnTo>
                <a:lnTo>
                  <a:pt x="16820" y="41590"/>
                </a:lnTo>
                <a:lnTo>
                  <a:pt x="16870" y="41530"/>
                </a:lnTo>
                <a:lnTo>
                  <a:pt x="16920" y="41490"/>
                </a:lnTo>
                <a:lnTo>
                  <a:pt x="16940" y="41450"/>
                </a:lnTo>
                <a:lnTo>
                  <a:pt x="16840" y="41010"/>
                </a:lnTo>
                <a:lnTo>
                  <a:pt x="16640" y="40690"/>
                </a:lnTo>
                <a:lnTo>
                  <a:pt x="16370" y="40460"/>
                </a:lnTo>
                <a:lnTo>
                  <a:pt x="16040" y="40270"/>
                </a:lnTo>
                <a:lnTo>
                  <a:pt x="15710" y="40010"/>
                </a:lnTo>
                <a:lnTo>
                  <a:pt x="14910" y="38990"/>
                </a:lnTo>
                <a:lnTo>
                  <a:pt x="14600" y="38780"/>
                </a:lnTo>
                <a:lnTo>
                  <a:pt x="14510" y="38670"/>
                </a:lnTo>
                <a:lnTo>
                  <a:pt x="14540" y="38550"/>
                </a:lnTo>
                <a:lnTo>
                  <a:pt x="14490" y="38430"/>
                </a:lnTo>
                <a:lnTo>
                  <a:pt x="14470" y="38270"/>
                </a:lnTo>
                <a:lnTo>
                  <a:pt x="14480" y="38120"/>
                </a:lnTo>
                <a:lnTo>
                  <a:pt x="14540" y="38010"/>
                </a:lnTo>
                <a:lnTo>
                  <a:pt x="14540" y="37910"/>
                </a:lnTo>
                <a:lnTo>
                  <a:pt x="14420" y="37960"/>
                </a:lnTo>
                <a:lnTo>
                  <a:pt x="14320" y="37980"/>
                </a:lnTo>
                <a:lnTo>
                  <a:pt x="14240" y="37940"/>
                </a:lnTo>
                <a:lnTo>
                  <a:pt x="14190" y="37820"/>
                </a:lnTo>
                <a:lnTo>
                  <a:pt x="14040" y="37900"/>
                </a:lnTo>
                <a:lnTo>
                  <a:pt x="13890" y="37900"/>
                </a:lnTo>
                <a:lnTo>
                  <a:pt x="13760" y="37830"/>
                </a:lnTo>
                <a:lnTo>
                  <a:pt x="13630" y="37720"/>
                </a:lnTo>
                <a:lnTo>
                  <a:pt x="13340" y="37840"/>
                </a:lnTo>
                <a:lnTo>
                  <a:pt x="12930" y="37630"/>
                </a:lnTo>
                <a:lnTo>
                  <a:pt x="12600" y="37230"/>
                </a:lnTo>
                <a:lnTo>
                  <a:pt x="12570" y="36820"/>
                </a:lnTo>
                <a:lnTo>
                  <a:pt x="12440" y="36680"/>
                </a:lnTo>
                <a:lnTo>
                  <a:pt x="12360" y="36520"/>
                </a:lnTo>
                <a:lnTo>
                  <a:pt x="12250" y="36380"/>
                </a:lnTo>
                <a:lnTo>
                  <a:pt x="12010" y="36360"/>
                </a:lnTo>
                <a:lnTo>
                  <a:pt x="12010" y="36270"/>
                </a:lnTo>
                <a:lnTo>
                  <a:pt x="12080" y="36270"/>
                </a:lnTo>
                <a:lnTo>
                  <a:pt x="12080" y="36180"/>
                </a:lnTo>
                <a:lnTo>
                  <a:pt x="12000" y="36080"/>
                </a:lnTo>
                <a:lnTo>
                  <a:pt x="11880" y="35870"/>
                </a:lnTo>
                <a:lnTo>
                  <a:pt x="11800" y="35810"/>
                </a:lnTo>
                <a:lnTo>
                  <a:pt x="11980" y="35750"/>
                </a:lnTo>
                <a:lnTo>
                  <a:pt x="12190" y="35760"/>
                </a:lnTo>
                <a:lnTo>
                  <a:pt x="12330" y="35720"/>
                </a:lnTo>
                <a:lnTo>
                  <a:pt x="12300" y="35540"/>
                </a:lnTo>
                <a:lnTo>
                  <a:pt x="12200" y="35430"/>
                </a:lnTo>
                <a:lnTo>
                  <a:pt x="11800" y="35170"/>
                </a:lnTo>
                <a:lnTo>
                  <a:pt x="11800" y="35080"/>
                </a:lnTo>
                <a:lnTo>
                  <a:pt x="11980" y="35090"/>
                </a:lnTo>
                <a:lnTo>
                  <a:pt x="12110" y="35130"/>
                </a:lnTo>
                <a:lnTo>
                  <a:pt x="12210" y="35120"/>
                </a:lnTo>
                <a:lnTo>
                  <a:pt x="12300" y="34990"/>
                </a:lnTo>
                <a:lnTo>
                  <a:pt x="12300" y="34900"/>
                </a:lnTo>
                <a:lnTo>
                  <a:pt x="12190" y="34830"/>
                </a:lnTo>
                <a:lnTo>
                  <a:pt x="12010" y="34740"/>
                </a:lnTo>
                <a:lnTo>
                  <a:pt x="11870" y="34730"/>
                </a:lnTo>
                <a:lnTo>
                  <a:pt x="11870" y="34900"/>
                </a:lnTo>
                <a:lnTo>
                  <a:pt x="11780" y="34820"/>
                </a:lnTo>
                <a:lnTo>
                  <a:pt x="11660" y="34750"/>
                </a:lnTo>
                <a:lnTo>
                  <a:pt x="11550" y="34730"/>
                </a:lnTo>
                <a:lnTo>
                  <a:pt x="11660" y="34620"/>
                </a:lnTo>
                <a:lnTo>
                  <a:pt x="11470" y="34570"/>
                </a:lnTo>
                <a:lnTo>
                  <a:pt x="11290" y="34550"/>
                </a:lnTo>
                <a:lnTo>
                  <a:pt x="11120" y="34570"/>
                </a:lnTo>
                <a:lnTo>
                  <a:pt x="10960" y="34620"/>
                </a:lnTo>
                <a:lnTo>
                  <a:pt x="11040" y="34510"/>
                </a:lnTo>
                <a:lnTo>
                  <a:pt x="11080" y="34390"/>
                </a:lnTo>
                <a:lnTo>
                  <a:pt x="11100" y="34250"/>
                </a:lnTo>
                <a:lnTo>
                  <a:pt x="11090" y="34080"/>
                </a:lnTo>
                <a:lnTo>
                  <a:pt x="11170" y="34170"/>
                </a:lnTo>
                <a:lnTo>
                  <a:pt x="11240" y="34160"/>
                </a:lnTo>
                <a:lnTo>
                  <a:pt x="11310" y="34090"/>
                </a:lnTo>
                <a:lnTo>
                  <a:pt x="11380" y="33990"/>
                </a:lnTo>
                <a:lnTo>
                  <a:pt x="11380" y="33950"/>
                </a:lnTo>
                <a:lnTo>
                  <a:pt x="11380" y="33780"/>
                </a:lnTo>
                <a:lnTo>
                  <a:pt x="11380" y="33710"/>
                </a:lnTo>
                <a:lnTo>
                  <a:pt x="11400" y="33700"/>
                </a:lnTo>
                <a:lnTo>
                  <a:pt x="11500" y="33630"/>
                </a:lnTo>
                <a:lnTo>
                  <a:pt x="11520" y="33630"/>
                </a:lnTo>
                <a:lnTo>
                  <a:pt x="11460" y="33360"/>
                </a:lnTo>
                <a:lnTo>
                  <a:pt x="11280" y="33240"/>
                </a:lnTo>
                <a:lnTo>
                  <a:pt x="11110" y="33180"/>
                </a:lnTo>
                <a:lnTo>
                  <a:pt x="11030" y="33120"/>
                </a:lnTo>
                <a:lnTo>
                  <a:pt x="11000" y="33060"/>
                </a:lnTo>
                <a:lnTo>
                  <a:pt x="10830" y="32930"/>
                </a:lnTo>
                <a:lnTo>
                  <a:pt x="10780" y="32900"/>
                </a:lnTo>
                <a:lnTo>
                  <a:pt x="10660" y="32870"/>
                </a:lnTo>
                <a:lnTo>
                  <a:pt x="10580" y="32800"/>
                </a:lnTo>
                <a:lnTo>
                  <a:pt x="10500" y="32710"/>
                </a:lnTo>
                <a:lnTo>
                  <a:pt x="10050" y="32610"/>
                </a:lnTo>
                <a:lnTo>
                  <a:pt x="9810" y="32510"/>
                </a:lnTo>
                <a:lnTo>
                  <a:pt x="9690" y="32440"/>
                </a:lnTo>
                <a:lnTo>
                  <a:pt x="9630" y="32450"/>
                </a:lnTo>
                <a:lnTo>
                  <a:pt x="9590" y="32440"/>
                </a:lnTo>
                <a:lnTo>
                  <a:pt x="9750" y="32330"/>
                </a:lnTo>
                <a:lnTo>
                  <a:pt x="10100" y="32450"/>
                </a:lnTo>
                <a:lnTo>
                  <a:pt x="10510" y="32580"/>
                </a:lnTo>
                <a:lnTo>
                  <a:pt x="10980" y="32830"/>
                </a:lnTo>
                <a:lnTo>
                  <a:pt x="11270" y="33090"/>
                </a:lnTo>
                <a:lnTo>
                  <a:pt x="11480" y="33190"/>
                </a:lnTo>
                <a:lnTo>
                  <a:pt x="11640" y="33150"/>
                </a:lnTo>
                <a:lnTo>
                  <a:pt x="11680" y="33080"/>
                </a:lnTo>
                <a:lnTo>
                  <a:pt x="11670" y="32980"/>
                </a:lnTo>
                <a:lnTo>
                  <a:pt x="11680" y="32880"/>
                </a:lnTo>
                <a:lnTo>
                  <a:pt x="11770" y="32790"/>
                </a:lnTo>
                <a:lnTo>
                  <a:pt x="11850" y="32760"/>
                </a:lnTo>
                <a:lnTo>
                  <a:pt x="11940" y="32760"/>
                </a:lnTo>
                <a:lnTo>
                  <a:pt x="12020" y="32790"/>
                </a:lnTo>
                <a:lnTo>
                  <a:pt x="12110" y="32850"/>
                </a:lnTo>
                <a:lnTo>
                  <a:pt x="12150" y="32550"/>
                </a:lnTo>
                <a:lnTo>
                  <a:pt x="12300" y="32400"/>
                </a:lnTo>
                <a:lnTo>
                  <a:pt x="12490" y="32290"/>
                </a:lnTo>
                <a:lnTo>
                  <a:pt x="12630" y="32120"/>
                </a:lnTo>
                <a:lnTo>
                  <a:pt x="12660" y="31970"/>
                </a:lnTo>
                <a:lnTo>
                  <a:pt x="12630" y="31900"/>
                </a:lnTo>
                <a:lnTo>
                  <a:pt x="12580" y="31840"/>
                </a:lnTo>
                <a:lnTo>
                  <a:pt x="12540" y="31730"/>
                </a:lnTo>
                <a:lnTo>
                  <a:pt x="12520" y="31690"/>
                </a:lnTo>
                <a:lnTo>
                  <a:pt x="12450" y="31590"/>
                </a:lnTo>
                <a:lnTo>
                  <a:pt x="12420" y="31550"/>
                </a:lnTo>
                <a:lnTo>
                  <a:pt x="12430" y="31510"/>
                </a:lnTo>
                <a:lnTo>
                  <a:pt x="12500" y="31350"/>
                </a:lnTo>
                <a:lnTo>
                  <a:pt x="12510" y="31280"/>
                </a:lnTo>
                <a:lnTo>
                  <a:pt x="12480" y="31170"/>
                </a:lnTo>
                <a:lnTo>
                  <a:pt x="12420" y="31120"/>
                </a:lnTo>
                <a:lnTo>
                  <a:pt x="12390" y="31060"/>
                </a:lnTo>
                <a:lnTo>
                  <a:pt x="12460" y="30960"/>
                </a:lnTo>
                <a:lnTo>
                  <a:pt x="12550" y="30930"/>
                </a:lnTo>
                <a:lnTo>
                  <a:pt x="12650" y="30940"/>
                </a:lnTo>
                <a:lnTo>
                  <a:pt x="12670" y="30950"/>
                </a:lnTo>
                <a:lnTo>
                  <a:pt x="13050" y="31090"/>
                </a:lnTo>
                <a:lnTo>
                  <a:pt x="13230" y="31200"/>
                </a:lnTo>
                <a:lnTo>
                  <a:pt x="13410" y="31220"/>
                </a:lnTo>
                <a:lnTo>
                  <a:pt x="13580" y="31040"/>
                </a:lnTo>
                <a:lnTo>
                  <a:pt x="13670" y="30770"/>
                </a:lnTo>
                <a:lnTo>
                  <a:pt x="13630" y="30540"/>
                </a:lnTo>
                <a:lnTo>
                  <a:pt x="13150" y="29750"/>
                </a:lnTo>
                <a:lnTo>
                  <a:pt x="12910" y="29510"/>
                </a:lnTo>
                <a:lnTo>
                  <a:pt x="12850" y="29430"/>
                </a:lnTo>
                <a:lnTo>
                  <a:pt x="12700" y="28610"/>
                </a:lnTo>
                <a:lnTo>
                  <a:pt x="12650" y="28510"/>
                </a:lnTo>
                <a:lnTo>
                  <a:pt x="12770" y="28470"/>
                </a:lnTo>
                <a:lnTo>
                  <a:pt x="13290" y="28450"/>
                </a:lnTo>
                <a:lnTo>
                  <a:pt x="13460" y="28420"/>
                </a:lnTo>
                <a:lnTo>
                  <a:pt x="13500" y="28180"/>
                </a:lnTo>
                <a:lnTo>
                  <a:pt x="13580" y="27940"/>
                </a:lnTo>
                <a:lnTo>
                  <a:pt x="13700" y="27730"/>
                </a:lnTo>
                <a:lnTo>
                  <a:pt x="13840" y="27570"/>
                </a:lnTo>
                <a:lnTo>
                  <a:pt x="14030" y="27480"/>
                </a:lnTo>
                <a:lnTo>
                  <a:pt x="14370" y="27520"/>
                </a:lnTo>
                <a:lnTo>
                  <a:pt x="14540" y="27430"/>
                </a:lnTo>
                <a:lnTo>
                  <a:pt x="14720" y="27380"/>
                </a:lnTo>
                <a:lnTo>
                  <a:pt x="15270" y="27460"/>
                </a:lnTo>
                <a:lnTo>
                  <a:pt x="15520" y="27430"/>
                </a:lnTo>
                <a:lnTo>
                  <a:pt x="15910" y="27250"/>
                </a:lnTo>
                <a:lnTo>
                  <a:pt x="16170" y="27130"/>
                </a:lnTo>
                <a:lnTo>
                  <a:pt x="16240" y="27070"/>
                </a:lnTo>
                <a:lnTo>
                  <a:pt x="16280" y="26980"/>
                </a:lnTo>
                <a:lnTo>
                  <a:pt x="16440" y="26540"/>
                </a:lnTo>
                <a:lnTo>
                  <a:pt x="16450" y="26480"/>
                </a:lnTo>
                <a:lnTo>
                  <a:pt x="16400" y="26230"/>
                </a:lnTo>
                <a:lnTo>
                  <a:pt x="16400" y="26160"/>
                </a:lnTo>
                <a:lnTo>
                  <a:pt x="16370" y="26010"/>
                </a:lnTo>
                <a:lnTo>
                  <a:pt x="16370" y="25930"/>
                </a:lnTo>
                <a:lnTo>
                  <a:pt x="16420" y="25860"/>
                </a:lnTo>
                <a:lnTo>
                  <a:pt x="16570" y="25810"/>
                </a:lnTo>
                <a:lnTo>
                  <a:pt x="16630" y="25770"/>
                </a:lnTo>
                <a:lnTo>
                  <a:pt x="16740" y="25450"/>
                </a:lnTo>
                <a:lnTo>
                  <a:pt x="16750" y="25170"/>
                </a:lnTo>
                <a:lnTo>
                  <a:pt x="16720" y="24900"/>
                </a:lnTo>
                <a:lnTo>
                  <a:pt x="16770" y="24590"/>
                </a:lnTo>
                <a:lnTo>
                  <a:pt x="16850" y="24460"/>
                </a:lnTo>
                <a:lnTo>
                  <a:pt x="16960" y="24380"/>
                </a:lnTo>
                <a:lnTo>
                  <a:pt x="17080" y="24330"/>
                </a:lnTo>
                <a:lnTo>
                  <a:pt x="17160" y="24250"/>
                </a:lnTo>
                <a:lnTo>
                  <a:pt x="17190" y="2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entriki Maked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110" y="26090"/>
                </a:moveTo>
                <a:lnTo>
                  <a:pt x="31080" y="25820"/>
                </a:lnTo>
                <a:lnTo>
                  <a:pt x="31150" y="25620"/>
                </a:lnTo>
                <a:lnTo>
                  <a:pt x="31560" y="25420"/>
                </a:lnTo>
                <a:lnTo>
                  <a:pt x="31700" y="25260"/>
                </a:lnTo>
                <a:lnTo>
                  <a:pt x="31730" y="24860"/>
                </a:lnTo>
                <a:lnTo>
                  <a:pt x="31890" y="24560"/>
                </a:lnTo>
                <a:lnTo>
                  <a:pt x="31410" y="24330"/>
                </a:lnTo>
                <a:lnTo>
                  <a:pt x="31300" y="24130"/>
                </a:lnTo>
                <a:lnTo>
                  <a:pt x="31250" y="23750"/>
                </a:lnTo>
                <a:lnTo>
                  <a:pt x="30910" y="23360"/>
                </a:lnTo>
                <a:lnTo>
                  <a:pt x="30870" y="23170"/>
                </a:lnTo>
                <a:lnTo>
                  <a:pt x="30900" y="22990"/>
                </a:lnTo>
                <a:lnTo>
                  <a:pt x="30820" y="22790"/>
                </a:lnTo>
                <a:lnTo>
                  <a:pt x="30240" y="22880"/>
                </a:lnTo>
                <a:lnTo>
                  <a:pt x="30070" y="22780"/>
                </a:lnTo>
                <a:lnTo>
                  <a:pt x="30070" y="22590"/>
                </a:lnTo>
                <a:lnTo>
                  <a:pt x="29730" y="22360"/>
                </a:lnTo>
                <a:lnTo>
                  <a:pt x="29350" y="22180"/>
                </a:lnTo>
                <a:lnTo>
                  <a:pt x="29200" y="22010"/>
                </a:lnTo>
                <a:lnTo>
                  <a:pt x="28970" y="21570"/>
                </a:lnTo>
                <a:lnTo>
                  <a:pt x="28810" y="21430"/>
                </a:lnTo>
                <a:lnTo>
                  <a:pt x="28800" y="21240"/>
                </a:lnTo>
                <a:lnTo>
                  <a:pt x="28940" y="20890"/>
                </a:lnTo>
                <a:lnTo>
                  <a:pt x="28660" y="20520"/>
                </a:lnTo>
                <a:lnTo>
                  <a:pt x="28650" y="20140"/>
                </a:lnTo>
                <a:lnTo>
                  <a:pt x="28900" y="19550"/>
                </a:lnTo>
                <a:lnTo>
                  <a:pt x="28670" y="19550"/>
                </a:lnTo>
                <a:lnTo>
                  <a:pt x="28500" y="19450"/>
                </a:lnTo>
                <a:lnTo>
                  <a:pt x="28320" y="19460"/>
                </a:lnTo>
                <a:lnTo>
                  <a:pt x="27890" y="19320"/>
                </a:lnTo>
                <a:lnTo>
                  <a:pt x="27700" y="19320"/>
                </a:lnTo>
                <a:lnTo>
                  <a:pt x="27530" y="19260"/>
                </a:lnTo>
                <a:lnTo>
                  <a:pt x="27770" y="18670"/>
                </a:lnTo>
                <a:lnTo>
                  <a:pt x="27770" y="18480"/>
                </a:lnTo>
                <a:lnTo>
                  <a:pt x="27410" y="18350"/>
                </a:lnTo>
                <a:lnTo>
                  <a:pt x="27300" y="18150"/>
                </a:lnTo>
                <a:lnTo>
                  <a:pt x="27140" y="17530"/>
                </a:lnTo>
                <a:lnTo>
                  <a:pt x="26980" y="17350"/>
                </a:lnTo>
                <a:lnTo>
                  <a:pt x="27050" y="17180"/>
                </a:lnTo>
                <a:lnTo>
                  <a:pt x="27420" y="17200"/>
                </a:lnTo>
                <a:lnTo>
                  <a:pt x="27810" y="17110"/>
                </a:lnTo>
                <a:lnTo>
                  <a:pt x="28010" y="17030"/>
                </a:lnTo>
                <a:lnTo>
                  <a:pt x="28190" y="16870"/>
                </a:lnTo>
                <a:lnTo>
                  <a:pt x="28220" y="16690"/>
                </a:lnTo>
                <a:lnTo>
                  <a:pt x="28060" y="16520"/>
                </a:lnTo>
                <a:lnTo>
                  <a:pt x="27710" y="16350"/>
                </a:lnTo>
                <a:lnTo>
                  <a:pt x="27640" y="15880"/>
                </a:lnTo>
                <a:lnTo>
                  <a:pt x="27730" y="15860"/>
                </a:lnTo>
                <a:lnTo>
                  <a:pt x="27860" y="15720"/>
                </a:lnTo>
                <a:lnTo>
                  <a:pt x="27890" y="15570"/>
                </a:lnTo>
                <a:lnTo>
                  <a:pt x="27900" y="15420"/>
                </a:lnTo>
                <a:lnTo>
                  <a:pt x="27910" y="15310"/>
                </a:lnTo>
                <a:lnTo>
                  <a:pt x="28020" y="15180"/>
                </a:lnTo>
                <a:lnTo>
                  <a:pt x="28400" y="14910"/>
                </a:lnTo>
                <a:lnTo>
                  <a:pt x="28410" y="14910"/>
                </a:lnTo>
                <a:lnTo>
                  <a:pt x="28540" y="14650"/>
                </a:lnTo>
                <a:lnTo>
                  <a:pt x="28910" y="14300"/>
                </a:lnTo>
                <a:lnTo>
                  <a:pt x="29050" y="14090"/>
                </a:lnTo>
                <a:lnTo>
                  <a:pt x="29070" y="13990"/>
                </a:lnTo>
                <a:lnTo>
                  <a:pt x="29070" y="13940"/>
                </a:lnTo>
                <a:lnTo>
                  <a:pt x="29080" y="13710"/>
                </a:lnTo>
                <a:lnTo>
                  <a:pt x="29120" y="13590"/>
                </a:lnTo>
                <a:lnTo>
                  <a:pt x="29200" y="13490"/>
                </a:lnTo>
                <a:lnTo>
                  <a:pt x="29370" y="13370"/>
                </a:lnTo>
                <a:lnTo>
                  <a:pt x="29470" y="13300"/>
                </a:lnTo>
                <a:lnTo>
                  <a:pt x="29780" y="13130"/>
                </a:lnTo>
                <a:lnTo>
                  <a:pt x="30440" y="12930"/>
                </a:lnTo>
                <a:lnTo>
                  <a:pt x="30480" y="12900"/>
                </a:lnTo>
                <a:lnTo>
                  <a:pt x="30590" y="12780"/>
                </a:lnTo>
                <a:lnTo>
                  <a:pt x="30630" y="12750"/>
                </a:lnTo>
                <a:lnTo>
                  <a:pt x="30710" y="12780"/>
                </a:lnTo>
                <a:lnTo>
                  <a:pt x="30740" y="12840"/>
                </a:lnTo>
                <a:lnTo>
                  <a:pt x="30760" y="12910"/>
                </a:lnTo>
                <a:lnTo>
                  <a:pt x="30780" y="12950"/>
                </a:lnTo>
                <a:lnTo>
                  <a:pt x="31120" y="13140"/>
                </a:lnTo>
                <a:lnTo>
                  <a:pt x="31200" y="13170"/>
                </a:lnTo>
                <a:lnTo>
                  <a:pt x="31410" y="13090"/>
                </a:lnTo>
                <a:lnTo>
                  <a:pt x="31780" y="12750"/>
                </a:lnTo>
                <a:lnTo>
                  <a:pt x="32020" y="12640"/>
                </a:lnTo>
                <a:lnTo>
                  <a:pt x="32250" y="12620"/>
                </a:lnTo>
                <a:lnTo>
                  <a:pt x="32330" y="12630"/>
                </a:lnTo>
                <a:lnTo>
                  <a:pt x="32450" y="12650"/>
                </a:lnTo>
                <a:lnTo>
                  <a:pt x="32840" y="12770"/>
                </a:lnTo>
                <a:lnTo>
                  <a:pt x="33150" y="12810"/>
                </a:lnTo>
                <a:lnTo>
                  <a:pt x="33250" y="12840"/>
                </a:lnTo>
                <a:lnTo>
                  <a:pt x="33270" y="12890"/>
                </a:lnTo>
                <a:lnTo>
                  <a:pt x="33290" y="13070"/>
                </a:lnTo>
                <a:lnTo>
                  <a:pt x="33310" y="13120"/>
                </a:lnTo>
                <a:lnTo>
                  <a:pt x="33370" y="13130"/>
                </a:lnTo>
                <a:lnTo>
                  <a:pt x="33460" y="13070"/>
                </a:lnTo>
                <a:lnTo>
                  <a:pt x="33650" y="13060"/>
                </a:lnTo>
                <a:lnTo>
                  <a:pt x="33910" y="13020"/>
                </a:lnTo>
                <a:lnTo>
                  <a:pt x="34040" y="13030"/>
                </a:lnTo>
                <a:lnTo>
                  <a:pt x="34140" y="13070"/>
                </a:lnTo>
                <a:lnTo>
                  <a:pt x="34350" y="13220"/>
                </a:lnTo>
                <a:lnTo>
                  <a:pt x="34470" y="13260"/>
                </a:lnTo>
                <a:lnTo>
                  <a:pt x="34780" y="13270"/>
                </a:lnTo>
                <a:lnTo>
                  <a:pt x="34940" y="13250"/>
                </a:lnTo>
                <a:lnTo>
                  <a:pt x="35080" y="13220"/>
                </a:lnTo>
                <a:lnTo>
                  <a:pt x="35280" y="13160"/>
                </a:lnTo>
                <a:lnTo>
                  <a:pt x="35450" y="13160"/>
                </a:lnTo>
                <a:lnTo>
                  <a:pt x="35780" y="13210"/>
                </a:lnTo>
                <a:lnTo>
                  <a:pt x="36010" y="13190"/>
                </a:lnTo>
                <a:lnTo>
                  <a:pt x="36160" y="13130"/>
                </a:lnTo>
                <a:lnTo>
                  <a:pt x="36200" y="13120"/>
                </a:lnTo>
                <a:lnTo>
                  <a:pt x="36380" y="12970"/>
                </a:lnTo>
                <a:lnTo>
                  <a:pt x="36550" y="12740"/>
                </a:lnTo>
                <a:lnTo>
                  <a:pt x="36580" y="12630"/>
                </a:lnTo>
                <a:lnTo>
                  <a:pt x="36570" y="12510"/>
                </a:lnTo>
                <a:lnTo>
                  <a:pt x="36600" y="12410"/>
                </a:lnTo>
                <a:lnTo>
                  <a:pt x="36760" y="12360"/>
                </a:lnTo>
                <a:lnTo>
                  <a:pt x="36880" y="12390"/>
                </a:lnTo>
                <a:lnTo>
                  <a:pt x="36890" y="12410"/>
                </a:lnTo>
                <a:lnTo>
                  <a:pt x="36940" y="12470"/>
                </a:lnTo>
                <a:lnTo>
                  <a:pt x="36980" y="12580"/>
                </a:lnTo>
                <a:lnTo>
                  <a:pt x="37060" y="12690"/>
                </a:lnTo>
                <a:lnTo>
                  <a:pt x="37250" y="12850"/>
                </a:lnTo>
                <a:lnTo>
                  <a:pt x="37380" y="12920"/>
                </a:lnTo>
                <a:lnTo>
                  <a:pt x="37490" y="12840"/>
                </a:lnTo>
                <a:lnTo>
                  <a:pt x="37610" y="12560"/>
                </a:lnTo>
                <a:lnTo>
                  <a:pt x="37710" y="12030"/>
                </a:lnTo>
                <a:lnTo>
                  <a:pt x="37750" y="10950"/>
                </a:lnTo>
                <a:lnTo>
                  <a:pt x="37760" y="10910"/>
                </a:lnTo>
                <a:lnTo>
                  <a:pt x="37860" y="10520"/>
                </a:lnTo>
                <a:lnTo>
                  <a:pt x="37970" y="10420"/>
                </a:lnTo>
                <a:lnTo>
                  <a:pt x="38160" y="10250"/>
                </a:lnTo>
                <a:lnTo>
                  <a:pt x="38320" y="10220"/>
                </a:lnTo>
                <a:lnTo>
                  <a:pt x="38620" y="10170"/>
                </a:lnTo>
                <a:lnTo>
                  <a:pt x="39560" y="10240"/>
                </a:lnTo>
                <a:lnTo>
                  <a:pt x="41600" y="10550"/>
                </a:lnTo>
                <a:lnTo>
                  <a:pt x="42030" y="10500"/>
                </a:lnTo>
                <a:lnTo>
                  <a:pt x="42260" y="10440"/>
                </a:lnTo>
                <a:lnTo>
                  <a:pt x="42370" y="10370"/>
                </a:lnTo>
                <a:lnTo>
                  <a:pt x="42460" y="10280"/>
                </a:lnTo>
                <a:lnTo>
                  <a:pt x="42520" y="10140"/>
                </a:lnTo>
                <a:lnTo>
                  <a:pt x="42530" y="9890"/>
                </a:lnTo>
                <a:lnTo>
                  <a:pt x="42570" y="9790"/>
                </a:lnTo>
                <a:lnTo>
                  <a:pt x="42720" y="9650"/>
                </a:lnTo>
                <a:lnTo>
                  <a:pt x="42950" y="9500"/>
                </a:lnTo>
                <a:lnTo>
                  <a:pt x="43190" y="9400"/>
                </a:lnTo>
                <a:lnTo>
                  <a:pt x="43370" y="9380"/>
                </a:lnTo>
                <a:lnTo>
                  <a:pt x="43560" y="9520"/>
                </a:lnTo>
                <a:lnTo>
                  <a:pt x="43660" y="9680"/>
                </a:lnTo>
                <a:lnTo>
                  <a:pt x="43760" y="9780"/>
                </a:lnTo>
                <a:lnTo>
                  <a:pt x="43980" y="9750"/>
                </a:lnTo>
                <a:lnTo>
                  <a:pt x="44160" y="9650"/>
                </a:lnTo>
                <a:lnTo>
                  <a:pt x="44480" y="9420"/>
                </a:lnTo>
                <a:lnTo>
                  <a:pt x="44670" y="9360"/>
                </a:lnTo>
                <a:lnTo>
                  <a:pt x="45680" y="9390"/>
                </a:lnTo>
                <a:lnTo>
                  <a:pt x="46360" y="9740"/>
                </a:lnTo>
                <a:lnTo>
                  <a:pt x="46710" y="9760"/>
                </a:lnTo>
                <a:lnTo>
                  <a:pt x="46830" y="9670"/>
                </a:lnTo>
                <a:lnTo>
                  <a:pt x="46840" y="9700"/>
                </a:lnTo>
                <a:lnTo>
                  <a:pt x="46770" y="9980"/>
                </a:lnTo>
                <a:lnTo>
                  <a:pt x="46930" y="10570"/>
                </a:lnTo>
                <a:lnTo>
                  <a:pt x="47800" y="11000"/>
                </a:lnTo>
                <a:lnTo>
                  <a:pt x="47800" y="11180"/>
                </a:lnTo>
                <a:lnTo>
                  <a:pt x="47690" y="11350"/>
                </a:lnTo>
                <a:lnTo>
                  <a:pt x="47620" y="11720"/>
                </a:lnTo>
                <a:lnTo>
                  <a:pt x="47700" y="11920"/>
                </a:lnTo>
                <a:lnTo>
                  <a:pt x="48180" y="12350"/>
                </a:lnTo>
                <a:lnTo>
                  <a:pt x="48800" y="13100"/>
                </a:lnTo>
                <a:lnTo>
                  <a:pt x="49330" y="13500"/>
                </a:lnTo>
                <a:lnTo>
                  <a:pt x="49870" y="13630"/>
                </a:lnTo>
                <a:lnTo>
                  <a:pt x="50190" y="13960"/>
                </a:lnTo>
                <a:lnTo>
                  <a:pt x="50370" y="13770"/>
                </a:lnTo>
                <a:lnTo>
                  <a:pt x="50570" y="13730"/>
                </a:lnTo>
                <a:lnTo>
                  <a:pt x="50750" y="13760"/>
                </a:lnTo>
                <a:lnTo>
                  <a:pt x="50950" y="13910"/>
                </a:lnTo>
                <a:lnTo>
                  <a:pt x="51170" y="14330"/>
                </a:lnTo>
                <a:lnTo>
                  <a:pt x="51660" y="14760"/>
                </a:lnTo>
                <a:lnTo>
                  <a:pt x="51900" y="14880"/>
                </a:lnTo>
                <a:lnTo>
                  <a:pt x="51830" y="15050"/>
                </a:lnTo>
                <a:lnTo>
                  <a:pt x="51940" y="15450"/>
                </a:lnTo>
                <a:lnTo>
                  <a:pt x="51900" y="15630"/>
                </a:lnTo>
                <a:lnTo>
                  <a:pt x="51790" y="15800"/>
                </a:lnTo>
                <a:lnTo>
                  <a:pt x="51790" y="15980"/>
                </a:lnTo>
                <a:lnTo>
                  <a:pt x="51650" y="16140"/>
                </a:lnTo>
                <a:lnTo>
                  <a:pt x="51070" y="16600"/>
                </a:lnTo>
                <a:lnTo>
                  <a:pt x="50850" y="16930"/>
                </a:lnTo>
                <a:lnTo>
                  <a:pt x="50310" y="17390"/>
                </a:lnTo>
                <a:lnTo>
                  <a:pt x="50100" y="17500"/>
                </a:lnTo>
                <a:lnTo>
                  <a:pt x="49220" y="17700"/>
                </a:lnTo>
                <a:lnTo>
                  <a:pt x="49190" y="17780"/>
                </a:lnTo>
                <a:lnTo>
                  <a:pt x="49190" y="17800"/>
                </a:lnTo>
                <a:lnTo>
                  <a:pt x="49060" y="17770"/>
                </a:lnTo>
                <a:lnTo>
                  <a:pt x="48730" y="17810"/>
                </a:lnTo>
                <a:lnTo>
                  <a:pt x="48160" y="18040"/>
                </a:lnTo>
                <a:lnTo>
                  <a:pt x="47930" y="18190"/>
                </a:lnTo>
                <a:lnTo>
                  <a:pt x="47710" y="18390"/>
                </a:lnTo>
                <a:lnTo>
                  <a:pt x="47570" y="18610"/>
                </a:lnTo>
                <a:lnTo>
                  <a:pt x="47520" y="18960"/>
                </a:lnTo>
                <a:lnTo>
                  <a:pt x="47610" y="19250"/>
                </a:lnTo>
                <a:lnTo>
                  <a:pt x="47790" y="19460"/>
                </a:lnTo>
                <a:lnTo>
                  <a:pt x="48030" y="19530"/>
                </a:lnTo>
                <a:lnTo>
                  <a:pt x="48180" y="19630"/>
                </a:lnTo>
                <a:lnTo>
                  <a:pt x="48350" y="19880"/>
                </a:lnTo>
                <a:lnTo>
                  <a:pt x="48490" y="20170"/>
                </a:lnTo>
                <a:lnTo>
                  <a:pt x="48560" y="20410"/>
                </a:lnTo>
                <a:lnTo>
                  <a:pt x="48620" y="20430"/>
                </a:lnTo>
                <a:lnTo>
                  <a:pt x="48980" y="20740"/>
                </a:lnTo>
                <a:lnTo>
                  <a:pt x="49110" y="20790"/>
                </a:lnTo>
                <a:lnTo>
                  <a:pt x="49270" y="20800"/>
                </a:lnTo>
                <a:lnTo>
                  <a:pt x="49430" y="20790"/>
                </a:lnTo>
                <a:lnTo>
                  <a:pt x="49550" y="20740"/>
                </a:lnTo>
                <a:lnTo>
                  <a:pt x="49610" y="20890"/>
                </a:lnTo>
                <a:lnTo>
                  <a:pt x="49810" y="21080"/>
                </a:lnTo>
                <a:lnTo>
                  <a:pt x="49820" y="21200"/>
                </a:lnTo>
                <a:lnTo>
                  <a:pt x="49730" y="21260"/>
                </a:lnTo>
                <a:lnTo>
                  <a:pt x="49030" y="21350"/>
                </a:lnTo>
                <a:lnTo>
                  <a:pt x="48870" y="21510"/>
                </a:lnTo>
                <a:lnTo>
                  <a:pt x="48830" y="21770"/>
                </a:lnTo>
                <a:lnTo>
                  <a:pt x="48910" y="22130"/>
                </a:lnTo>
                <a:lnTo>
                  <a:pt x="49330" y="22770"/>
                </a:lnTo>
                <a:lnTo>
                  <a:pt x="49430" y="22870"/>
                </a:lnTo>
                <a:lnTo>
                  <a:pt x="49760" y="23030"/>
                </a:lnTo>
                <a:lnTo>
                  <a:pt x="49820" y="23100"/>
                </a:lnTo>
                <a:lnTo>
                  <a:pt x="50210" y="23190"/>
                </a:lnTo>
                <a:lnTo>
                  <a:pt x="50320" y="23230"/>
                </a:lnTo>
                <a:lnTo>
                  <a:pt x="50430" y="23180"/>
                </a:lnTo>
                <a:lnTo>
                  <a:pt x="50710" y="23140"/>
                </a:lnTo>
                <a:lnTo>
                  <a:pt x="50730" y="23120"/>
                </a:lnTo>
                <a:lnTo>
                  <a:pt x="50750" y="23160"/>
                </a:lnTo>
                <a:lnTo>
                  <a:pt x="50740" y="23500"/>
                </a:lnTo>
                <a:lnTo>
                  <a:pt x="50750" y="23730"/>
                </a:lnTo>
                <a:lnTo>
                  <a:pt x="50740" y="23910"/>
                </a:lnTo>
                <a:lnTo>
                  <a:pt x="50700" y="24040"/>
                </a:lnTo>
                <a:lnTo>
                  <a:pt x="50620" y="23980"/>
                </a:lnTo>
                <a:lnTo>
                  <a:pt x="50250" y="23590"/>
                </a:lnTo>
                <a:lnTo>
                  <a:pt x="50040" y="23420"/>
                </a:lnTo>
                <a:lnTo>
                  <a:pt x="49890" y="23370"/>
                </a:lnTo>
                <a:lnTo>
                  <a:pt x="49510" y="23420"/>
                </a:lnTo>
                <a:lnTo>
                  <a:pt x="49130" y="23320"/>
                </a:lnTo>
                <a:lnTo>
                  <a:pt x="48980" y="23330"/>
                </a:lnTo>
                <a:lnTo>
                  <a:pt x="48450" y="23590"/>
                </a:lnTo>
                <a:lnTo>
                  <a:pt x="48220" y="23640"/>
                </a:lnTo>
                <a:lnTo>
                  <a:pt x="47920" y="23510"/>
                </a:lnTo>
                <a:lnTo>
                  <a:pt x="47890" y="23580"/>
                </a:lnTo>
                <a:lnTo>
                  <a:pt x="47820" y="23700"/>
                </a:lnTo>
                <a:lnTo>
                  <a:pt x="47780" y="23690"/>
                </a:lnTo>
                <a:lnTo>
                  <a:pt x="47600" y="23950"/>
                </a:lnTo>
                <a:lnTo>
                  <a:pt x="47540" y="24180"/>
                </a:lnTo>
                <a:lnTo>
                  <a:pt x="47560" y="24400"/>
                </a:lnTo>
                <a:lnTo>
                  <a:pt x="47720" y="24830"/>
                </a:lnTo>
                <a:lnTo>
                  <a:pt x="47770" y="24900"/>
                </a:lnTo>
                <a:lnTo>
                  <a:pt x="47850" y="24990"/>
                </a:lnTo>
                <a:lnTo>
                  <a:pt x="48200" y="25220"/>
                </a:lnTo>
                <a:lnTo>
                  <a:pt x="48270" y="25440"/>
                </a:lnTo>
                <a:lnTo>
                  <a:pt x="48410" y="25610"/>
                </a:lnTo>
                <a:lnTo>
                  <a:pt x="48560" y="25700"/>
                </a:lnTo>
                <a:lnTo>
                  <a:pt x="48630" y="25680"/>
                </a:lnTo>
                <a:lnTo>
                  <a:pt x="49330" y="26010"/>
                </a:lnTo>
                <a:lnTo>
                  <a:pt x="49460" y="25970"/>
                </a:lnTo>
                <a:lnTo>
                  <a:pt x="49630" y="26030"/>
                </a:lnTo>
                <a:lnTo>
                  <a:pt x="49800" y="26170"/>
                </a:lnTo>
                <a:lnTo>
                  <a:pt x="49930" y="26320"/>
                </a:lnTo>
                <a:lnTo>
                  <a:pt x="50080" y="26430"/>
                </a:lnTo>
                <a:lnTo>
                  <a:pt x="50480" y="26580"/>
                </a:lnTo>
                <a:lnTo>
                  <a:pt x="50600" y="26740"/>
                </a:lnTo>
                <a:lnTo>
                  <a:pt x="50580" y="26860"/>
                </a:lnTo>
                <a:lnTo>
                  <a:pt x="50450" y="26990"/>
                </a:lnTo>
                <a:lnTo>
                  <a:pt x="50460" y="27120"/>
                </a:lnTo>
                <a:lnTo>
                  <a:pt x="50520" y="27200"/>
                </a:lnTo>
                <a:lnTo>
                  <a:pt x="50700" y="27330"/>
                </a:lnTo>
                <a:lnTo>
                  <a:pt x="50740" y="27430"/>
                </a:lnTo>
                <a:lnTo>
                  <a:pt x="50700" y="27550"/>
                </a:lnTo>
                <a:lnTo>
                  <a:pt x="50630" y="27570"/>
                </a:lnTo>
                <a:lnTo>
                  <a:pt x="50560" y="27560"/>
                </a:lnTo>
                <a:lnTo>
                  <a:pt x="50530" y="27620"/>
                </a:lnTo>
                <a:lnTo>
                  <a:pt x="50550" y="27770"/>
                </a:lnTo>
                <a:lnTo>
                  <a:pt x="50620" y="27830"/>
                </a:lnTo>
                <a:lnTo>
                  <a:pt x="50710" y="27820"/>
                </a:lnTo>
                <a:lnTo>
                  <a:pt x="50810" y="27750"/>
                </a:lnTo>
                <a:lnTo>
                  <a:pt x="50810" y="27890"/>
                </a:lnTo>
                <a:lnTo>
                  <a:pt x="50810" y="27980"/>
                </a:lnTo>
                <a:lnTo>
                  <a:pt x="50840" y="28050"/>
                </a:lnTo>
                <a:lnTo>
                  <a:pt x="50880" y="28120"/>
                </a:lnTo>
                <a:lnTo>
                  <a:pt x="50610" y="28350"/>
                </a:lnTo>
                <a:lnTo>
                  <a:pt x="50560" y="28470"/>
                </a:lnTo>
                <a:lnTo>
                  <a:pt x="50670" y="28580"/>
                </a:lnTo>
                <a:lnTo>
                  <a:pt x="50670" y="28670"/>
                </a:lnTo>
                <a:lnTo>
                  <a:pt x="50470" y="28680"/>
                </a:lnTo>
                <a:lnTo>
                  <a:pt x="50380" y="28760"/>
                </a:lnTo>
                <a:lnTo>
                  <a:pt x="50410" y="28850"/>
                </a:lnTo>
                <a:lnTo>
                  <a:pt x="50600" y="28860"/>
                </a:lnTo>
                <a:lnTo>
                  <a:pt x="50600" y="28960"/>
                </a:lnTo>
                <a:lnTo>
                  <a:pt x="50070" y="28970"/>
                </a:lnTo>
                <a:lnTo>
                  <a:pt x="49860" y="28920"/>
                </a:lnTo>
                <a:lnTo>
                  <a:pt x="49890" y="28760"/>
                </a:lnTo>
                <a:lnTo>
                  <a:pt x="49890" y="28670"/>
                </a:lnTo>
                <a:lnTo>
                  <a:pt x="49820" y="28670"/>
                </a:lnTo>
                <a:lnTo>
                  <a:pt x="49740" y="28740"/>
                </a:lnTo>
                <a:lnTo>
                  <a:pt x="49670" y="28720"/>
                </a:lnTo>
                <a:lnTo>
                  <a:pt x="49640" y="28630"/>
                </a:lnTo>
                <a:lnTo>
                  <a:pt x="49690" y="28490"/>
                </a:lnTo>
                <a:lnTo>
                  <a:pt x="49320" y="28280"/>
                </a:lnTo>
                <a:lnTo>
                  <a:pt x="49260" y="28260"/>
                </a:lnTo>
                <a:lnTo>
                  <a:pt x="49210" y="28110"/>
                </a:lnTo>
                <a:lnTo>
                  <a:pt x="49090" y="28010"/>
                </a:lnTo>
                <a:lnTo>
                  <a:pt x="48950" y="27980"/>
                </a:lnTo>
                <a:lnTo>
                  <a:pt x="48880" y="28040"/>
                </a:lnTo>
                <a:lnTo>
                  <a:pt x="48870" y="28100"/>
                </a:lnTo>
                <a:lnTo>
                  <a:pt x="48910" y="28220"/>
                </a:lnTo>
                <a:lnTo>
                  <a:pt x="48530" y="27580"/>
                </a:lnTo>
                <a:lnTo>
                  <a:pt x="48480" y="27430"/>
                </a:lnTo>
                <a:lnTo>
                  <a:pt x="48550" y="27210"/>
                </a:lnTo>
                <a:lnTo>
                  <a:pt x="48560" y="27080"/>
                </a:lnTo>
                <a:lnTo>
                  <a:pt x="48520" y="27020"/>
                </a:lnTo>
                <a:lnTo>
                  <a:pt x="48410" y="26970"/>
                </a:lnTo>
                <a:lnTo>
                  <a:pt x="48350" y="26860"/>
                </a:lnTo>
                <a:lnTo>
                  <a:pt x="48310" y="26740"/>
                </a:lnTo>
                <a:lnTo>
                  <a:pt x="48270" y="26640"/>
                </a:lnTo>
                <a:lnTo>
                  <a:pt x="47350" y="25410"/>
                </a:lnTo>
                <a:lnTo>
                  <a:pt x="47010" y="25170"/>
                </a:lnTo>
                <a:lnTo>
                  <a:pt x="46810" y="25110"/>
                </a:lnTo>
                <a:lnTo>
                  <a:pt x="45960" y="25050"/>
                </a:lnTo>
                <a:lnTo>
                  <a:pt x="45390" y="24710"/>
                </a:lnTo>
                <a:lnTo>
                  <a:pt x="44920" y="24580"/>
                </a:lnTo>
                <a:lnTo>
                  <a:pt x="44500" y="24600"/>
                </a:lnTo>
                <a:lnTo>
                  <a:pt x="44160" y="24820"/>
                </a:lnTo>
                <a:lnTo>
                  <a:pt x="43910" y="25270"/>
                </a:lnTo>
                <a:lnTo>
                  <a:pt x="43880" y="25530"/>
                </a:lnTo>
                <a:lnTo>
                  <a:pt x="43960" y="25760"/>
                </a:lnTo>
                <a:lnTo>
                  <a:pt x="44060" y="25980"/>
                </a:lnTo>
                <a:lnTo>
                  <a:pt x="44120" y="26230"/>
                </a:lnTo>
                <a:lnTo>
                  <a:pt x="44150" y="26310"/>
                </a:lnTo>
                <a:lnTo>
                  <a:pt x="44230" y="26360"/>
                </a:lnTo>
                <a:lnTo>
                  <a:pt x="44440" y="26370"/>
                </a:lnTo>
                <a:lnTo>
                  <a:pt x="44530" y="26400"/>
                </a:lnTo>
                <a:lnTo>
                  <a:pt x="44590" y="26470"/>
                </a:lnTo>
                <a:lnTo>
                  <a:pt x="44680" y="26640"/>
                </a:lnTo>
                <a:lnTo>
                  <a:pt x="45230" y="27430"/>
                </a:lnTo>
                <a:lnTo>
                  <a:pt x="45540" y="27770"/>
                </a:lnTo>
                <a:lnTo>
                  <a:pt x="46610" y="28360"/>
                </a:lnTo>
                <a:lnTo>
                  <a:pt x="47300" y="28520"/>
                </a:lnTo>
                <a:lnTo>
                  <a:pt x="47330" y="28600"/>
                </a:lnTo>
                <a:lnTo>
                  <a:pt x="47330" y="28720"/>
                </a:lnTo>
                <a:lnTo>
                  <a:pt x="47360" y="28860"/>
                </a:lnTo>
                <a:lnTo>
                  <a:pt x="47450" y="29020"/>
                </a:lnTo>
                <a:lnTo>
                  <a:pt x="47580" y="29130"/>
                </a:lnTo>
                <a:lnTo>
                  <a:pt x="47740" y="29200"/>
                </a:lnTo>
                <a:lnTo>
                  <a:pt x="47950" y="29220"/>
                </a:lnTo>
                <a:lnTo>
                  <a:pt x="48100" y="29270"/>
                </a:lnTo>
                <a:lnTo>
                  <a:pt x="48020" y="29360"/>
                </a:lnTo>
                <a:lnTo>
                  <a:pt x="47830" y="29460"/>
                </a:lnTo>
                <a:lnTo>
                  <a:pt x="47640" y="29510"/>
                </a:lnTo>
                <a:lnTo>
                  <a:pt x="46750" y="29360"/>
                </a:lnTo>
                <a:lnTo>
                  <a:pt x="45250" y="28720"/>
                </a:lnTo>
                <a:lnTo>
                  <a:pt x="45000" y="28670"/>
                </a:lnTo>
                <a:lnTo>
                  <a:pt x="44240" y="28800"/>
                </a:lnTo>
                <a:lnTo>
                  <a:pt x="44120" y="28860"/>
                </a:lnTo>
                <a:lnTo>
                  <a:pt x="44170" y="28710"/>
                </a:lnTo>
                <a:lnTo>
                  <a:pt x="44300" y="28450"/>
                </a:lnTo>
                <a:lnTo>
                  <a:pt x="44330" y="28300"/>
                </a:lnTo>
                <a:lnTo>
                  <a:pt x="44300" y="28190"/>
                </a:lnTo>
                <a:lnTo>
                  <a:pt x="44150" y="27980"/>
                </a:lnTo>
                <a:lnTo>
                  <a:pt x="44120" y="27890"/>
                </a:lnTo>
                <a:lnTo>
                  <a:pt x="44040" y="27570"/>
                </a:lnTo>
                <a:lnTo>
                  <a:pt x="43860" y="27340"/>
                </a:lnTo>
                <a:lnTo>
                  <a:pt x="43670" y="27140"/>
                </a:lnTo>
                <a:lnTo>
                  <a:pt x="43560" y="26930"/>
                </a:lnTo>
                <a:lnTo>
                  <a:pt x="43700" y="26500"/>
                </a:lnTo>
                <a:lnTo>
                  <a:pt x="43750" y="25990"/>
                </a:lnTo>
                <a:lnTo>
                  <a:pt x="43690" y="25510"/>
                </a:lnTo>
                <a:lnTo>
                  <a:pt x="43490" y="25170"/>
                </a:lnTo>
                <a:lnTo>
                  <a:pt x="43070" y="24930"/>
                </a:lnTo>
                <a:lnTo>
                  <a:pt x="42840" y="24850"/>
                </a:lnTo>
                <a:lnTo>
                  <a:pt x="42460" y="24760"/>
                </a:lnTo>
                <a:lnTo>
                  <a:pt x="42290" y="24650"/>
                </a:lnTo>
                <a:lnTo>
                  <a:pt x="42120" y="24570"/>
                </a:lnTo>
                <a:lnTo>
                  <a:pt x="41940" y="24620"/>
                </a:lnTo>
                <a:lnTo>
                  <a:pt x="41410" y="24220"/>
                </a:lnTo>
                <a:lnTo>
                  <a:pt x="41300" y="24210"/>
                </a:lnTo>
                <a:lnTo>
                  <a:pt x="41190" y="24110"/>
                </a:lnTo>
                <a:lnTo>
                  <a:pt x="40950" y="24050"/>
                </a:lnTo>
                <a:lnTo>
                  <a:pt x="40710" y="23950"/>
                </a:lnTo>
                <a:lnTo>
                  <a:pt x="40520" y="23610"/>
                </a:lnTo>
                <a:lnTo>
                  <a:pt x="40040" y="23230"/>
                </a:lnTo>
                <a:lnTo>
                  <a:pt x="39850" y="23140"/>
                </a:lnTo>
                <a:lnTo>
                  <a:pt x="39670" y="23110"/>
                </a:lnTo>
                <a:lnTo>
                  <a:pt x="39260" y="23140"/>
                </a:lnTo>
                <a:lnTo>
                  <a:pt x="39360" y="22930"/>
                </a:lnTo>
                <a:lnTo>
                  <a:pt x="39280" y="22710"/>
                </a:lnTo>
                <a:lnTo>
                  <a:pt x="38980" y="22310"/>
                </a:lnTo>
                <a:lnTo>
                  <a:pt x="39010" y="22300"/>
                </a:lnTo>
                <a:lnTo>
                  <a:pt x="39040" y="22300"/>
                </a:lnTo>
                <a:lnTo>
                  <a:pt x="39050" y="22290"/>
                </a:lnTo>
                <a:lnTo>
                  <a:pt x="39050" y="22230"/>
                </a:lnTo>
                <a:lnTo>
                  <a:pt x="38670" y="21800"/>
                </a:lnTo>
                <a:lnTo>
                  <a:pt x="38580" y="21570"/>
                </a:lnTo>
                <a:lnTo>
                  <a:pt x="38800" y="21480"/>
                </a:lnTo>
                <a:lnTo>
                  <a:pt x="39460" y="21440"/>
                </a:lnTo>
                <a:lnTo>
                  <a:pt x="39810" y="21370"/>
                </a:lnTo>
                <a:lnTo>
                  <a:pt x="39960" y="21250"/>
                </a:lnTo>
                <a:lnTo>
                  <a:pt x="40030" y="21130"/>
                </a:lnTo>
                <a:lnTo>
                  <a:pt x="40160" y="21030"/>
                </a:lnTo>
                <a:lnTo>
                  <a:pt x="40240" y="20890"/>
                </a:lnTo>
                <a:lnTo>
                  <a:pt x="40170" y="20650"/>
                </a:lnTo>
                <a:lnTo>
                  <a:pt x="39920" y="20490"/>
                </a:lnTo>
                <a:lnTo>
                  <a:pt x="39860" y="20460"/>
                </a:lnTo>
                <a:lnTo>
                  <a:pt x="39810" y="20420"/>
                </a:lnTo>
                <a:lnTo>
                  <a:pt x="39830" y="20330"/>
                </a:lnTo>
                <a:lnTo>
                  <a:pt x="39890" y="20180"/>
                </a:lnTo>
                <a:lnTo>
                  <a:pt x="39730" y="19830"/>
                </a:lnTo>
                <a:lnTo>
                  <a:pt x="39490" y="19650"/>
                </a:lnTo>
                <a:lnTo>
                  <a:pt x="39210" y="19610"/>
                </a:lnTo>
                <a:lnTo>
                  <a:pt x="38910" y="19720"/>
                </a:lnTo>
                <a:lnTo>
                  <a:pt x="38980" y="19970"/>
                </a:lnTo>
                <a:lnTo>
                  <a:pt x="38960" y="20180"/>
                </a:lnTo>
                <a:lnTo>
                  <a:pt x="38880" y="20340"/>
                </a:lnTo>
                <a:lnTo>
                  <a:pt x="38770" y="20460"/>
                </a:lnTo>
                <a:lnTo>
                  <a:pt x="38610" y="20550"/>
                </a:lnTo>
                <a:lnTo>
                  <a:pt x="38510" y="20620"/>
                </a:lnTo>
                <a:lnTo>
                  <a:pt x="38520" y="20650"/>
                </a:lnTo>
                <a:lnTo>
                  <a:pt x="38310" y="20650"/>
                </a:lnTo>
                <a:lnTo>
                  <a:pt x="38220" y="20620"/>
                </a:lnTo>
                <a:lnTo>
                  <a:pt x="38130" y="20550"/>
                </a:lnTo>
                <a:lnTo>
                  <a:pt x="37930" y="20690"/>
                </a:lnTo>
                <a:lnTo>
                  <a:pt x="37800" y="20860"/>
                </a:lnTo>
                <a:lnTo>
                  <a:pt x="37770" y="21060"/>
                </a:lnTo>
                <a:lnTo>
                  <a:pt x="37850" y="21300"/>
                </a:lnTo>
                <a:lnTo>
                  <a:pt x="37780" y="21300"/>
                </a:lnTo>
                <a:lnTo>
                  <a:pt x="37710" y="21200"/>
                </a:lnTo>
                <a:lnTo>
                  <a:pt x="37710" y="21400"/>
                </a:lnTo>
                <a:lnTo>
                  <a:pt x="37640" y="21400"/>
                </a:lnTo>
                <a:lnTo>
                  <a:pt x="37640" y="21300"/>
                </a:lnTo>
                <a:lnTo>
                  <a:pt x="37570" y="21300"/>
                </a:lnTo>
                <a:lnTo>
                  <a:pt x="37520" y="21460"/>
                </a:lnTo>
                <a:lnTo>
                  <a:pt x="37440" y="21450"/>
                </a:lnTo>
                <a:lnTo>
                  <a:pt x="37330" y="21360"/>
                </a:lnTo>
                <a:lnTo>
                  <a:pt x="37220" y="21300"/>
                </a:lnTo>
                <a:lnTo>
                  <a:pt x="37210" y="21230"/>
                </a:lnTo>
                <a:lnTo>
                  <a:pt x="37060" y="21240"/>
                </a:lnTo>
                <a:lnTo>
                  <a:pt x="36900" y="21380"/>
                </a:lnTo>
                <a:lnTo>
                  <a:pt x="36880" y="21540"/>
                </a:lnTo>
                <a:lnTo>
                  <a:pt x="37080" y="21660"/>
                </a:lnTo>
                <a:lnTo>
                  <a:pt x="36980" y="21670"/>
                </a:lnTo>
                <a:lnTo>
                  <a:pt x="36920" y="21700"/>
                </a:lnTo>
                <a:lnTo>
                  <a:pt x="36880" y="21770"/>
                </a:lnTo>
                <a:lnTo>
                  <a:pt x="36870" y="21900"/>
                </a:lnTo>
                <a:lnTo>
                  <a:pt x="36820" y="21970"/>
                </a:lnTo>
                <a:lnTo>
                  <a:pt x="36730" y="21950"/>
                </a:lnTo>
                <a:lnTo>
                  <a:pt x="36580" y="21850"/>
                </a:lnTo>
                <a:lnTo>
                  <a:pt x="36330" y="21860"/>
                </a:lnTo>
                <a:lnTo>
                  <a:pt x="36200" y="21910"/>
                </a:lnTo>
                <a:lnTo>
                  <a:pt x="36090" y="22030"/>
                </a:lnTo>
                <a:lnTo>
                  <a:pt x="36230" y="22170"/>
                </a:lnTo>
                <a:lnTo>
                  <a:pt x="36340" y="22360"/>
                </a:lnTo>
                <a:lnTo>
                  <a:pt x="36390" y="22570"/>
                </a:lnTo>
                <a:lnTo>
                  <a:pt x="36370" y="22770"/>
                </a:lnTo>
                <a:lnTo>
                  <a:pt x="36490" y="22880"/>
                </a:lnTo>
                <a:lnTo>
                  <a:pt x="36590" y="23040"/>
                </a:lnTo>
                <a:lnTo>
                  <a:pt x="36710" y="23170"/>
                </a:lnTo>
                <a:lnTo>
                  <a:pt x="36900" y="23230"/>
                </a:lnTo>
                <a:lnTo>
                  <a:pt x="36930" y="23370"/>
                </a:lnTo>
                <a:lnTo>
                  <a:pt x="36790" y="23680"/>
                </a:lnTo>
                <a:lnTo>
                  <a:pt x="36510" y="24160"/>
                </a:lnTo>
                <a:lnTo>
                  <a:pt x="36200" y="25090"/>
                </a:lnTo>
                <a:lnTo>
                  <a:pt x="36210" y="25240"/>
                </a:lnTo>
                <a:lnTo>
                  <a:pt x="35810" y="26100"/>
                </a:lnTo>
                <a:lnTo>
                  <a:pt x="35780" y="26400"/>
                </a:lnTo>
                <a:lnTo>
                  <a:pt x="35860" y="26630"/>
                </a:lnTo>
                <a:lnTo>
                  <a:pt x="35970" y="26850"/>
                </a:lnTo>
                <a:lnTo>
                  <a:pt x="36020" y="27160"/>
                </a:lnTo>
                <a:lnTo>
                  <a:pt x="35980" y="27460"/>
                </a:lnTo>
                <a:lnTo>
                  <a:pt x="36010" y="27610"/>
                </a:lnTo>
                <a:lnTo>
                  <a:pt x="36130" y="27670"/>
                </a:lnTo>
                <a:lnTo>
                  <a:pt x="36180" y="27730"/>
                </a:lnTo>
                <a:lnTo>
                  <a:pt x="36300" y="28120"/>
                </a:lnTo>
                <a:lnTo>
                  <a:pt x="36840" y="28580"/>
                </a:lnTo>
                <a:lnTo>
                  <a:pt x="36940" y="28630"/>
                </a:lnTo>
                <a:lnTo>
                  <a:pt x="36990" y="28680"/>
                </a:lnTo>
                <a:lnTo>
                  <a:pt x="37240" y="28760"/>
                </a:lnTo>
                <a:lnTo>
                  <a:pt x="37290" y="28810"/>
                </a:lnTo>
                <a:lnTo>
                  <a:pt x="37320" y="28860"/>
                </a:lnTo>
                <a:lnTo>
                  <a:pt x="37410" y="28850"/>
                </a:lnTo>
                <a:lnTo>
                  <a:pt x="37430" y="28910"/>
                </a:lnTo>
                <a:lnTo>
                  <a:pt x="37420" y="29150"/>
                </a:lnTo>
                <a:lnTo>
                  <a:pt x="37430" y="29210"/>
                </a:lnTo>
                <a:lnTo>
                  <a:pt x="37320" y="29230"/>
                </a:lnTo>
                <a:lnTo>
                  <a:pt x="36790" y="29320"/>
                </a:lnTo>
                <a:lnTo>
                  <a:pt x="36630" y="29180"/>
                </a:lnTo>
                <a:lnTo>
                  <a:pt x="36450" y="29150"/>
                </a:lnTo>
                <a:lnTo>
                  <a:pt x="35630" y="29380"/>
                </a:lnTo>
                <a:lnTo>
                  <a:pt x="35240" y="29240"/>
                </a:lnTo>
                <a:lnTo>
                  <a:pt x="34930" y="28930"/>
                </a:lnTo>
                <a:lnTo>
                  <a:pt x="34700" y="28520"/>
                </a:lnTo>
                <a:lnTo>
                  <a:pt x="34010" y="28040"/>
                </a:lnTo>
                <a:lnTo>
                  <a:pt x="33700" y="27690"/>
                </a:lnTo>
                <a:lnTo>
                  <a:pt x="33580" y="27300"/>
                </a:lnTo>
                <a:lnTo>
                  <a:pt x="33600" y="26720"/>
                </a:lnTo>
                <a:lnTo>
                  <a:pt x="33530" y="26520"/>
                </a:lnTo>
                <a:lnTo>
                  <a:pt x="33190" y="26320"/>
                </a:lnTo>
                <a:lnTo>
                  <a:pt x="32760" y="26470"/>
                </a:lnTo>
                <a:lnTo>
                  <a:pt x="32580" y="26620"/>
                </a:lnTo>
                <a:lnTo>
                  <a:pt x="32370" y="26960"/>
                </a:lnTo>
                <a:lnTo>
                  <a:pt x="32160" y="27140"/>
                </a:lnTo>
                <a:lnTo>
                  <a:pt x="31980" y="27080"/>
                </a:lnTo>
                <a:lnTo>
                  <a:pt x="31900" y="26880"/>
                </a:lnTo>
                <a:lnTo>
                  <a:pt x="31940" y="26670"/>
                </a:lnTo>
                <a:lnTo>
                  <a:pt x="31900" y="26470"/>
                </a:lnTo>
                <a:lnTo>
                  <a:pt x="32000" y="26310"/>
                </a:lnTo>
                <a:lnTo>
                  <a:pt x="32030" y="26130"/>
                </a:lnTo>
                <a:lnTo>
                  <a:pt x="31500" y="26000"/>
                </a:lnTo>
                <a:lnTo>
                  <a:pt x="31290" y="26120"/>
                </a:lnTo>
                <a:lnTo>
                  <a:pt x="31190" y="26280"/>
                </a:lnTo>
                <a:lnTo>
                  <a:pt x="31110" y="2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natoliki Makedonia kai Thra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190" y="17800"/>
                </a:moveTo>
                <a:lnTo>
                  <a:pt x="49190" y="17780"/>
                </a:lnTo>
                <a:lnTo>
                  <a:pt x="49220" y="17700"/>
                </a:lnTo>
                <a:lnTo>
                  <a:pt x="50100" y="17500"/>
                </a:lnTo>
                <a:lnTo>
                  <a:pt x="50310" y="17390"/>
                </a:lnTo>
                <a:lnTo>
                  <a:pt x="50850" y="16930"/>
                </a:lnTo>
                <a:lnTo>
                  <a:pt x="51070" y="16600"/>
                </a:lnTo>
                <a:lnTo>
                  <a:pt x="51650" y="16140"/>
                </a:lnTo>
                <a:lnTo>
                  <a:pt x="51790" y="15980"/>
                </a:lnTo>
                <a:lnTo>
                  <a:pt x="51790" y="15800"/>
                </a:lnTo>
                <a:lnTo>
                  <a:pt x="51900" y="15630"/>
                </a:lnTo>
                <a:lnTo>
                  <a:pt x="51940" y="15450"/>
                </a:lnTo>
                <a:lnTo>
                  <a:pt x="51830" y="15050"/>
                </a:lnTo>
                <a:lnTo>
                  <a:pt x="51900" y="14880"/>
                </a:lnTo>
                <a:lnTo>
                  <a:pt x="51660" y="14760"/>
                </a:lnTo>
                <a:lnTo>
                  <a:pt x="51170" y="14330"/>
                </a:lnTo>
                <a:lnTo>
                  <a:pt x="50950" y="13910"/>
                </a:lnTo>
                <a:lnTo>
                  <a:pt x="50750" y="13760"/>
                </a:lnTo>
                <a:lnTo>
                  <a:pt x="50570" y="13730"/>
                </a:lnTo>
                <a:lnTo>
                  <a:pt x="50370" y="13770"/>
                </a:lnTo>
                <a:lnTo>
                  <a:pt x="50190" y="13960"/>
                </a:lnTo>
                <a:lnTo>
                  <a:pt x="49870" y="13630"/>
                </a:lnTo>
                <a:lnTo>
                  <a:pt x="49330" y="13500"/>
                </a:lnTo>
                <a:lnTo>
                  <a:pt x="48800" y="13100"/>
                </a:lnTo>
                <a:lnTo>
                  <a:pt x="48180" y="12350"/>
                </a:lnTo>
                <a:lnTo>
                  <a:pt x="47700" y="11920"/>
                </a:lnTo>
                <a:lnTo>
                  <a:pt x="47620" y="11720"/>
                </a:lnTo>
                <a:lnTo>
                  <a:pt x="47690" y="11350"/>
                </a:lnTo>
                <a:lnTo>
                  <a:pt x="47800" y="11180"/>
                </a:lnTo>
                <a:lnTo>
                  <a:pt x="47800" y="11000"/>
                </a:lnTo>
                <a:lnTo>
                  <a:pt x="46930" y="10570"/>
                </a:lnTo>
                <a:lnTo>
                  <a:pt x="46770" y="9980"/>
                </a:lnTo>
                <a:lnTo>
                  <a:pt x="46840" y="9700"/>
                </a:lnTo>
                <a:lnTo>
                  <a:pt x="46830" y="9670"/>
                </a:lnTo>
                <a:lnTo>
                  <a:pt x="46860" y="9650"/>
                </a:lnTo>
                <a:lnTo>
                  <a:pt x="47120" y="9390"/>
                </a:lnTo>
                <a:lnTo>
                  <a:pt x="47320" y="9320"/>
                </a:lnTo>
                <a:lnTo>
                  <a:pt x="47660" y="9320"/>
                </a:lnTo>
                <a:lnTo>
                  <a:pt x="48000" y="9390"/>
                </a:lnTo>
                <a:lnTo>
                  <a:pt x="48160" y="9350"/>
                </a:lnTo>
                <a:lnTo>
                  <a:pt x="48400" y="8960"/>
                </a:lnTo>
                <a:lnTo>
                  <a:pt x="48550" y="8890"/>
                </a:lnTo>
                <a:lnTo>
                  <a:pt x="48730" y="8900"/>
                </a:lnTo>
                <a:lnTo>
                  <a:pt x="48950" y="8870"/>
                </a:lnTo>
                <a:lnTo>
                  <a:pt x="49160" y="8820"/>
                </a:lnTo>
                <a:lnTo>
                  <a:pt x="49330" y="8740"/>
                </a:lnTo>
                <a:lnTo>
                  <a:pt x="49610" y="8480"/>
                </a:lnTo>
                <a:lnTo>
                  <a:pt x="49690" y="8490"/>
                </a:lnTo>
                <a:lnTo>
                  <a:pt x="50170" y="8840"/>
                </a:lnTo>
                <a:lnTo>
                  <a:pt x="50320" y="8830"/>
                </a:lnTo>
                <a:lnTo>
                  <a:pt x="50500" y="8660"/>
                </a:lnTo>
                <a:lnTo>
                  <a:pt x="50550" y="8620"/>
                </a:lnTo>
                <a:lnTo>
                  <a:pt x="50610" y="8610"/>
                </a:lnTo>
                <a:lnTo>
                  <a:pt x="50660" y="8580"/>
                </a:lnTo>
                <a:lnTo>
                  <a:pt x="50690" y="8480"/>
                </a:lnTo>
                <a:lnTo>
                  <a:pt x="50920" y="8630"/>
                </a:lnTo>
                <a:lnTo>
                  <a:pt x="51040" y="8660"/>
                </a:lnTo>
                <a:lnTo>
                  <a:pt x="51160" y="8600"/>
                </a:lnTo>
                <a:lnTo>
                  <a:pt x="51220" y="8500"/>
                </a:lnTo>
                <a:lnTo>
                  <a:pt x="51230" y="8380"/>
                </a:lnTo>
                <a:lnTo>
                  <a:pt x="51200" y="8080"/>
                </a:lnTo>
                <a:lnTo>
                  <a:pt x="51170" y="7640"/>
                </a:lnTo>
                <a:lnTo>
                  <a:pt x="51470" y="7490"/>
                </a:lnTo>
                <a:lnTo>
                  <a:pt x="51880" y="7530"/>
                </a:lnTo>
                <a:lnTo>
                  <a:pt x="52190" y="7620"/>
                </a:lnTo>
                <a:lnTo>
                  <a:pt x="52270" y="7680"/>
                </a:lnTo>
                <a:lnTo>
                  <a:pt x="52320" y="7760"/>
                </a:lnTo>
                <a:lnTo>
                  <a:pt x="52360" y="7820"/>
                </a:lnTo>
                <a:lnTo>
                  <a:pt x="52440" y="7830"/>
                </a:lnTo>
                <a:lnTo>
                  <a:pt x="52470" y="7780"/>
                </a:lnTo>
                <a:lnTo>
                  <a:pt x="52510" y="7560"/>
                </a:lnTo>
                <a:lnTo>
                  <a:pt x="52550" y="7480"/>
                </a:lnTo>
                <a:lnTo>
                  <a:pt x="52700" y="7340"/>
                </a:lnTo>
                <a:lnTo>
                  <a:pt x="52720" y="7330"/>
                </a:lnTo>
                <a:lnTo>
                  <a:pt x="52890" y="7220"/>
                </a:lnTo>
                <a:lnTo>
                  <a:pt x="53080" y="7140"/>
                </a:lnTo>
                <a:lnTo>
                  <a:pt x="53260" y="7120"/>
                </a:lnTo>
                <a:lnTo>
                  <a:pt x="53430" y="7310"/>
                </a:lnTo>
                <a:lnTo>
                  <a:pt x="53630" y="7430"/>
                </a:lnTo>
                <a:lnTo>
                  <a:pt x="53640" y="7550"/>
                </a:lnTo>
                <a:lnTo>
                  <a:pt x="53620" y="7670"/>
                </a:lnTo>
                <a:lnTo>
                  <a:pt x="53630" y="7750"/>
                </a:lnTo>
                <a:lnTo>
                  <a:pt x="53730" y="7780"/>
                </a:lnTo>
                <a:lnTo>
                  <a:pt x="53800" y="7760"/>
                </a:lnTo>
                <a:lnTo>
                  <a:pt x="53870" y="7720"/>
                </a:lnTo>
                <a:lnTo>
                  <a:pt x="53960" y="7700"/>
                </a:lnTo>
                <a:lnTo>
                  <a:pt x="54230" y="7740"/>
                </a:lnTo>
                <a:lnTo>
                  <a:pt x="54320" y="7730"/>
                </a:lnTo>
                <a:lnTo>
                  <a:pt x="54670" y="7620"/>
                </a:lnTo>
                <a:lnTo>
                  <a:pt x="54830" y="7610"/>
                </a:lnTo>
                <a:lnTo>
                  <a:pt x="55040" y="7640"/>
                </a:lnTo>
                <a:lnTo>
                  <a:pt x="55200" y="7610"/>
                </a:lnTo>
                <a:lnTo>
                  <a:pt x="55410" y="7310"/>
                </a:lnTo>
                <a:lnTo>
                  <a:pt x="55630" y="7260"/>
                </a:lnTo>
                <a:lnTo>
                  <a:pt x="55930" y="7140"/>
                </a:lnTo>
                <a:lnTo>
                  <a:pt x="56140" y="7340"/>
                </a:lnTo>
                <a:lnTo>
                  <a:pt x="56270" y="7700"/>
                </a:lnTo>
                <a:lnTo>
                  <a:pt x="56300" y="8080"/>
                </a:lnTo>
                <a:lnTo>
                  <a:pt x="56330" y="8190"/>
                </a:lnTo>
                <a:lnTo>
                  <a:pt x="56380" y="8250"/>
                </a:lnTo>
                <a:lnTo>
                  <a:pt x="56430" y="8310"/>
                </a:lnTo>
                <a:lnTo>
                  <a:pt x="56480" y="8390"/>
                </a:lnTo>
                <a:lnTo>
                  <a:pt x="56520" y="8430"/>
                </a:lnTo>
                <a:lnTo>
                  <a:pt x="56620" y="8490"/>
                </a:lnTo>
                <a:lnTo>
                  <a:pt x="56660" y="8530"/>
                </a:lnTo>
                <a:lnTo>
                  <a:pt x="56670" y="8600"/>
                </a:lnTo>
                <a:lnTo>
                  <a:pt x="56640" y="8750"/>
                </a:lnTo>
                <a:lnTo>
                  <a:pt x="56650" y="8800"/>
                </a:lnTo>
                <a:lnTo>
                  <a:pt x="56810" y="8950"/>
                </a:lnTo>
                <a:lnTo>
                  <a:pt x="56950" y="8990"/>
                </a:lnTo>
                <a:lnTo>
                  <a:pt x="57310" y="8980"/>
                </a:lnTo>
                <a:lnTo>
                  <a:pt x="57240" y="9120"/>
                </a:lnTo>
                <a:lnTo>
                  <a:pt x="57480" y="9120"/>
                </a:lnTo>
                <a:lnTo>
                  <a:pt x="57680" y="9150"/>
                </a:lnTo>
                <a:lnTo>
                  <a:pt x="57870" y="9240"/>
                </a:lnTo>
                <a:lnTo>
                  <a:pt x="58070" y="9420"/>
                </a:lnTo>
                <a:lnTo>
                  <a:pt x="58420" y="9870"/>
                </a:lnTo>
                <a:lnTo>
                  <a:pt x="58640" y="10070"/>
                </a:lnTo>
                <a:lnTo>
                  <a:pt x="58850" y="10080"/>
                </a:lnTo>
                <a:lnTo>
                  <a:pt x="58940" y="9880"/>
                </a:lnTo>
                <a:lnTo>
                  <a:pt x="58910" y="9640"/>
                </a:lnTo>
                <a:lnTo>
                  <a:pt x="58940" y="9460"/>
                </a:lnTo>
                <a:lnTo>
                  <a:pt x="59340" y="9430"/>
                </a:lnTo>
                <a:lnTo>
                  <a:pt x="59550" y="9350"/>
                </a:lnTo>
                <a:lnTo>
                  <a:pt x="59660" y="9330"/>
                </a:lnTo>
                <a:lnTo>
                  <a:pt x="59790" y="9350"/>
                </a:lnTo>
                <a:lnTo>
                  <a:pt x="60110" y="9550"/>
                </a:lnTo>
                <a:lnTo>
                  <a:pt x="61790" y="10260"/>
                </a:lnTo>
                <a:lnTo>
                  <a:pt x="61960" y="10230"/>
                </a:lnTo>
                <a:lnTo>
                  <a:pt x="62010" y="10230"/>
                </a:lnTo>
                <a:lnTo>
                  <a:pt x="62040" y="10260"/>
                </a:lnTo>
                <a:lnTo>
                  <a:pt x="62120" y="10400"/>
                </a:lnTo>
                <a:lnTo>
                  <a:pt x="62160" y="10440"/>
                </a:lnTo>
                <a:lnTo>
                  <a:pt x="62540" y="10630"/>
                </a:lnTo>
                <a:lnTo>
                  <a:pt x="62580" y="10640"/>
                </a:lnTo>
                <a:lnTo>
                  <a:pt x="62780" y="10810"/>
                </a:lnTo>
                <a:lnTo>
                  <a:pt x="63220" y="11420"/>
                </a:lnTo>
                <a:lnTo>
                  <a:pt x="63420" y="11540"/>
                </a:lnTo>
                <a:lnTo>
                  <a:pt x="63660" y="11570"/>
                </a:lnTo>
                <a:lnTo>
                  <a:pt x="63900" y="11560"/>
                </a:lnTo>
                <a:lnTo>
                  <a:pt x="65620" y="11000"/>
                </a:lnTo>
                <a:lnTo>
                  <a:pt x="65890" y="10950"/>
                </a:lnTo>
                <a:lnTo>
                  <a:pt x="65990" y="10960"/>
                </a:lnTo>
                <a:lnTo>
                  <a:pt x="66070" y="10990"/>
                </a:lnTo>
                <a:lnTo>
                  <a:pt x="66150" y="10990"/>
                </a:lnTo>
                <a:lnTo>
                  <a:pt x="66250" y="10950"/>
                </a:lnTo>
                <a:lnTo>
                  <a:pt x="66340" y="10840"/>
                </a:lnTo>
                <a:lnTo>
                  <a:pt x="66410" y="10690"/>
                </a:lnTo>
                <a:lnTo>
                  <a:pt x="66490" y="10560"/>
                </a:lnTo>
                <a:lnTo>
                  <a:pt x="66630" y="10510"/>
                </a:lnTo>
                <a:lnTo>
                  <a:pt x="67540" y="10580"/>
                </a:lnTo>
                <a:lnTo>
                  <a:pt x="67640" y="10610"/>
                </a:lnTo>
                <a:lnTo>
                  <a:pt x="67850" y="10740"/>
                </a:lnTo>
                <a:lnTo>
                  <a:pt x="67950" y="10770"/>
                </a:lnTo>
                <a:lnTo>
                  <a:pt x="68060" y="10750"/>
                </a:lnTo>
                <a:lnTo>
                  <a:pt x="68130" y="10700"/>
                </a:lnTo>
                <a:lnTo>
                  <a:pt x="68210" y="10630"/>
                </a:lnTo>
                <a:lnTo>
                  <a:pt x="68330" y="10530"/>
                </a:lnTo>
                <a:lnTo>
                  <a:pt x="68450" y="10490"/>
                </a:lnTo>
                <a:lnTo>
                  <a:pt x="68810" y="10470"/>
                </a:lnTo>
                <a:lnTo>
                  <a:pt x="69190" y="10210"/>
                </a:lnTo>
                <a:lnTo>
                  <a:pt x="69300" y="10170"/>
                </a:lnTo>
                <a:lnTo>
                  <a:pt x="69520" y="10250"/>
                </a:lnTo>
                <a:lnTo>
                  <a:pt x="69830" y="10590"/>
                </a:lnTo>
                <a:lnTo>
                  <a:pt x="70030" y="10670"/>
                </a:lnTo>
                <a:lnTo>
                  <a:pt x="70170" y="10640"/>
                </a:lnTo>
                <a:lnTo>
                  <a:pt x="70430" y="10510"/>
                </a:lnTo>
                <a:lnTo>
                  <a:pt x="70570" y="10510"/>
                </a:lnTo>
                <a:lnTo>
                  <a:pt x="70710" y="10540"/>
                </a:lnTo>
                <a:lnTo>
                  <a:pt x="70820" y="10520"/>
                </a:lnTo>
                <a:lnTo>
                  <a:pt x="71060" y="10410"/>
                </a:lnTo>
                <a:lnTo>
                  <a:pt x="71330" y="10220"/>
                </a:lnTo>
                <a:lnTo>
                  <a:pt x="71460" y="10160"/>
                </a:lnTo>
                <a:lnTo>
                  <a:pt x="72340" y="9950"/>
                </a:lnTo>
                <a:lnTo>
                  <a:pt x="72420" y="9970"/>
                </a:lnTo>
                <a:lnTo>
                  <a:pt x="72480" y="9940"/>
                </a:lnTo>
                <a:lnTo>
                  <a:pt x="72600" y="9750"/>
                </a:lnTo>
                <a:lnTo>
                  <a:pt x="72760" y="9400"/>
                </a:lnTo>
                <a:lnTo>
                  <a:pt x="72870" y="9060"/>
                </a:lnTo>
                <a:lnTo>
                  <a:pt x="72930" y="8980"/>
                </a:lnTo>
                <a:lnTo>
                  <a:pt x="72990" y="8950"/>
                </a:lnTo>
                <a:lnTo>
                  <a:pt x="73040" y="8920"/>
                </a:lnTo>
                <a:lnTo>
                  <a:pt x="73060" y="8810"/>
                </a:lnTo>
                <a:lnTo>
                  <a:pt x="73030" y="8730"/>
                </a:lnTo>
                <a:lnTo>
                  <a:pt x="72890" y="8590"/>
                </a:lnTo>
                <a:lnTo>
                  <a:pt x="72840" y="8530"/>
                </a:lnTo>
                <a:lnTo>
                  <a:pt x="72740" y="8290"/>
                </a:lnTo>
                <a:lnTo>
                  <a:pt x="72750" y="8200"/>
                </a:lnTo>
                <a:lnTo>
                  <a:pt x="72870" y="8070"/>
                </a:lnTo>
                <a:lnTo>
                  <a:pt x="72910" y="7900"/>
                </a:lnTo>
                <a:lnTo>
                  <a:pt x="72930" y="7750"/>
                </a:lnTo>
                <a:lnTo>
                  <a:pt x="72910" y="7590"/>
                </a:lnTo>
                <a:lnTo>
                  <a:pt x="72860" y="7410"/>
                </a:lnTo>
                <a:lnTo>
                  <a:pt x="72800" y="7340"/>
                </a:lnTo>
                <a:lnTo>
                  <a:pt x="72640" y="7310"/>
                </a:lnTo>
                <a:lnTo>
                  <a:pt x="72590" y="7270"/>
                </a:lnTo>
                <a:lnTo>
                  <a:pt x="72570" y="7170"/>
                </a:lnTo>
                <a:lnTo>
                  <a:pt x="72580" y="6960"/>
                </a:lnTo>
                <a:lnTo>
                  <a:pt x="72580" y="6850"/>
                </a:lnTo>
                <a:lnTo>
                  <a:pt x="72480" y="6500"/>
                </a:lnTo>
                <a:lnTo>
                  <a:pt x="72420" y="6390"/>
                </a:lnTo>
                <a:lnTo>
                  <a:pt x="72330" y="6280"/>
                </a:lnTo>
                <a:lnTo>
                  <a:pt x="72220" y="6230"/>
                </a:lnTo>
                <a:lnTo>
                  <a:pt x="72070" y="6200"/>
                </a:lnTo>
                <a:lnTo>
                  <a:pt x="71920" y="6130"/>
                </a:lnTo>
                <a:lnTo>
                  <a:pt x="71850" y="6010"/>
                </a:lnTo>
                <a:lnTo>
                  <a:pt x="71800" y="5950"/>
                </a:lnTo>
                <a:lnTo>
                  <a:pt x="71750" y="5780"/>
                </a:lnTo>
                <a:lnTo>
                  <a:pt x="71730" y="5590"/>
                </a:lnTo>
                <a:lnTo>
                  <a:pt x="71730" y="5390"/>
                </a:lnTo>
                <a:lnTo>
                  <a:pt x="71790" y="5220"/>
                </a:lnTo>
                <a:lnTo>
                  <a:pt x="71860" y="5140"/>
                </a:lnTo>
                <a:lnTo>
                  <a:pt x="71930" y="5120"/>
                </a:lnTo>
                <a:lnTo>
                  <a:pt x="72000" y="5110"/>
                </a:lnTo>
                <a:lnTo>
                  <a:pt x="72070" y="5080"/>
                </a:lnTo>
                <a:lnTo>
                  <a:pt x="72350" y="4860"/>
                </a:lnTo>
                <a:lnTo>
                  <a:pt x="72630" y="4780"/>
                </a:lnTo>
                <a:lnTo>
                  <a:pt x="73190" y="4760"/>
                </a:lnTo>
                <a:lnTo>
                  <a:pt x="73410" y="4550"/>
                </a:lnTo>
                <a:lnTo>
                  <a:pt x="73560" y="4560"/>
                </a:lnTo>
                <a:lnTo>
                  <a:pt x="73650" y="4610"/>
                </a:lnTo>
                <a:lnTo>
                  <a:pt x="73920" y="4920"/>
                </a:lnTo>
                <a:lnTo>
                  <a:pt x="74050" y="5040"/>
                </a:lnTo>
                <a:lnTo>
                  <a:pt x="74270" y="5100"/>
                </a:lnTo>
                <a:lnTo>
                  <a:pt x="74660" y="5060"/>
                </a:lnTo>
                <a:lnTo>
                  <a:pt x="74930" y="5040"/>
                </a:lnTo>
                <a:lnTo>
                  <a:pt x="75120" y="5090"/>
                </a:lnTo>
                <a:lnTo>
                  <a:pt x="75390" y="5350"/>
                </a:lnTo>
                <a:lnTo>
                  <a:pt x="75790" y="5450"/>
                </a:lnTo>
                <a:lnTo>
                  <a:pt x="75970" y="5530"/>
                </a:lnTo>
                <a:lnTo>
                  <a:pt x="76130" y="5570"/>
                </a:lnTo>
                <a:lnTo>
                  <a:pt x="76100" y="5780"/>
                </a:lnTo>
                <a:lnTo>
                  <a:pt x="76010" y="5950"/>
                </a:lnTo>
                <a:lnTo>
                  <a:pt x="76590" y="6390"/>
                </a:lnTo>
                <a:lnTo>
                  <a:pt x="77060" y="6630"/>
                </a:lnTo>
                <a:lnTo>
                  <a:pt x="77160" y="6740"/>
                </a:lnTo>
                <a:lnTo>
                  <a:pt x="77360" y="6440"/>
                </a:lnTo>
                <a:lnTo>
                  <a:pt x="77350" y="6550"/>
                </a:lnTo>
                <a:lnTo>
                  <a:pt x="77360" y="6650"/>
                </a:lnTo>
                <a:lnTo>
                  <a:pt x="77390" y="6740"/>
                </a:lnTo>
                <a:lnTo>
                  <a:pt x="77430" y="6820"/>
                </a:lnTo>
                <a:lnTo>
                  <a:pt x="77380" y="6980"/>
                </a:lnTo>
                <a:lnTo>
                  <a:pt x="77420" y="7340"/>
                </a:lnTo>
                <a:lnTo>
                  <a:pt x="77360" y="7480"/>
                </a:lnTo>
                <a:lnTo>
                  <a:pt x="77470" y="7670"/>
                </a:lnTo>
                <a:lnTo>
                  <a:pt x="77520" y="7910"/>
                </a:lnTo>
                <a:lnTo>
                  <a:pt x="77570" y="8420"/>
                </a:lnTo>
                <a:lnTo>
                  <a:pt x="77730" y="9090"/>
                </a:lnTo>
                <a:lnTo>
                  <a:pt x="77780" y="9360"/>
                </a:lnTo>
                <a:lnTo>
                  <a:pt x="77780" y="9650"/>
                </a:lnTo>
                <a:lnTo>
                  <a:pt x="77730" y="9940"/>
                </a:lnTo>
                <a:lnTo>
                  <a:pt x="77640" y="10180"/>
                </a:lnTo>
                <a:lnTo>
                  <a:pt x="77500" y="10310"/>
                </a:lnTo>
                <a:lnTo>
                  <a:pt x="77310" y="10330"/>
                </a:lnTo>
                <a:lnTo>
                  <a:pt x="77090" y="10270"/>
                </a:lnTo>
                <a:lnTo>
                  <a:pt x="76890" y="10160"/>
                </a:lnTo>
                <a:lnTo>
                  <a:pt x="76790" y="10020"/>
                </a:lnTo>
                <a:lnTo>
                  <a:pt x="76270" y="10580"/>
                </a:lnTo>
                <a:lnTo>
                  <a:pt x="76160" y="10600"/>
                </a:lnTo>
                <a:lnTo>
                  <a:pt x="76110" y="10640"/>
                </a:lnTo>
                <a:lnTo>
                  <a:pt x="76090" y="10700"/>
                </a:lnTo>
                <a:lnTo>
                  <a:pt x="76030" y="10770"/>
                </a:lnTo>
                <a:lnTo>
                  <a:pt x="75740" y="10950"/>
                </a:lnTo>
                <a:lnTo>
                  <a:pt x="75470" y="11200"/>
                </a:lnTo>
                <a:lnTo>
                  <a:pt x="75300" y="11290"/>
                </a:lnTo>
                <a:lnTo>
                  <a:pt x="74650" y="11360"/>
                </a:lnTo>
                <a:lnTo>
                  <a:pt x="74530" y="11460"/>
                </a:lnTo>
                <a:lnTo>
                  <a:pt x="74690" y="11700"/>
                </a:lnTo>
                <a:lnTo>
                  <a:pt x="74580" y="12000"/>
                </a:lnTo>
                <a:lnTo>
                  <a:pt x="74540" y="12260"/>
                </a:lnTo>
                <a:lnTo>
                  <a:pt x="74570" y="12510"/>
                </a:lnTo>
                <a:lnTo>
                  <a:pt x="74690" y="12740"/>
                </a:lnTo>
                <a:lnTo>
                  <a:pt x="74500" y="13040"/>
                </a:lnTo>
                <a:lnTo>
                  <a:pt x="74500" y="13160"/>
                </a:lnTo>
                <a:lnTo>
                  <a:pt x="74650" y="13200"/>
                </a:lnTo>
                <a:lnTo>
                  <a:pt x="74730" y="13260"/>
                </a:lnTo>
                <a:lnTo>
                  <a:pt x="74550" y="13620"/>
                </a:lnTo>
                <a:lnTo>
                  <a:pt x="74580" y="13810"/>
                </a:lnTo>
                <a:lnTo>
                  <a:pt x="74720" y="14120"/>
                </a:lnTo>
                <a:lnTo>
                  <a:pt x="74810" y="14260"/>
                </a:lnTo>
                <a:lnTo>
                  <a:pt x="75080" y="14400"/>
                </a:lnTo>
                <a:lnTo>
                  <a:pt x="75090" y="14560"/>
                </a:lnTo>
                <a:lnTo>
                  <a:pt x="75020" y="14720"/>
                </a:lnTo>
                <a:lnTo>
                  <a:pt x="74930" y="14790"/>
                </a:lnTo>
                <a:lnTo>
                  <a:pt x="74780" y="14810"/>
                </a:lnTo>
                <a:lnTo>
                  <a:pt x="74690" y="14860"/>
                </a:lnTo>
                <a:lnTo>
                  <a:pt x="74660" y="14950"/>
                </a:lnTo>
                <a:lnTo>
                  <a:pt x="74690" y="15070"/>
                </a:lnTo>
                <a:lnTo>
                  <a:pt x="74800" y="15210"/>
                </a:lnTo>
                <a:lnTo>
                  <a:pt x="74900" y="15260"/>
                </a:lnTo>
                <a:lnTo>
                  <a:pt x="74930" y="15300"/>
                </a:lnTo>
                <a:lnTo>
                  <a:pt x="74820" y="15440"/>
                </a:lnTo>
                <a:lnTo>
                  <a:pt x="74680" y="15550"/>
                </a:lnTo>
                <a:lnTo>
                  <a:pt x="74390" y="15690"/>
                </a:lnTo>
                <a:lnTo>
                  <a:pt x="74260" y="15820"/>
                </a:lnTo>
                <a:lnTo>
                  <a:pt x="74290" y="15880"/>
                </a:lnTo>
                <a:lnTo>
                  <a:pt x="74350" y="15970"/>
                </a:lnTo>
                <a:lnTo>
                  <a:pt x="74360" y="16060"/>
                </a:lnTo>
                <a:lnTo>
                  <a:pt x="74220" y="16100"/>
                </a:lnTo>
                <a:lnTo>
                  <a:pt x="74140" y="16080"/>
                </a:lnTo>
                <a:lnTo>
                  <a:pt x="74060" y="16040"/>
                </a:lnTo>
                <a:lnTo>
                  <a:pt x="74010" y="15980"/>
                </a:lnTo>
                <a:lnTo>
                  <a:pt x="73980" y="15900"/>
                </a:lnTo>
                <a:lnTo>
                  <a:pt x="73910" y="15900"/>
                </a:lnTo>
                <a:lnTo>
                  <a:pt x="73830" y="16170"/>
                </a:lnTo>
                <a:lnTo>
                  <a:pt x="73770" y="16300"/>
                </a:lnTo>
                <a:lnTo>
                  <a:pt x="73700" y="16380"/>
                </a:lnTo>
                <a:lnTo>
                  <a:pt x="73630" y="16380"/>
                </a:lnTo>
                <a:lnTo>
                  <a:pt x="73610" y="16320"/>
                </a:lnTo>
                <a:lnTo>
                  <a:pt x="73560" y="16190"/>
                </a:lnTo>
                <a:lnTo>
                  <a:pt x="73560" y="16330"/>
                </a:lnTo>
                <a:lnTo>
                  <a:pt x="73550" y="16410"/>
                </a:lnTo>
                <a:lnTo>
                  <a:pt x="73510" y="16440"/>
                </a:lnTo>
                <a:lnTo>
                  <a:pt x="73410" y="16460"/>
                </a:lnTo>
                <a:lnTo>
                  <a:pt x="73410" y="16530"/>
                </a:lnTo>
                <a:lnTo>
                  <a:pt x="73420" y="16550"/>
                </a:lnTo>
                <a:lnTo>
                  <a:pt x="73450" y="16550"/>
                </a:lnTo>
                <a:lnTo>
                  <a:pt x="73480" y="16560"/>
                </a:lnTo>
                <a:lnTo>
                  <a:pt x="73380" y="16610"/>
                </a:lnTo>
                <a:lnTo>
                  <a:pt x="73350" y="16660"/>
                </a:lnTo>
                <a:lnTo>
                  <a:pt x="73340" y="16750"/>
                </a:lnTo>
                <a:lnTo>
                  <a:pt x="73420" y="16900"/>
                </a:lnTo>
                <a:lnTo>
                  <a:pt x="72860" y="17380"/>
                </a:lnTo>
                <a:lnTo>
                  <a:pt x="72710" y="17620"/>
                </a:lnTo>
                <a:lnTo>
                  <a:pt x="72620" y="17990"/>
                </a:lnTo>
                <a:lnTo>
                  <a:pt x="72390" y="18260"/>
                </a:lnTo>
                <a:lnTo>
                  <a:pt x="72080" y="18410"/>
                </a:lnTo>
                <a:lnTo>
                  <a:pt x="71690" y="18380"/>
                </a:lnTo>
                <a:lnTo>
                  <a:pt x="71720" y="18320"/>
                </a:lnTo>
                <a:lnTo>
                  <a:pt x="71610" y="18110"/>
                </a:lnTo>
                <a:lnTo>
                  <a:pt x="71580" y="17840"/>
                </a:lnTo>
                <a:lnTo>
                  <a:pt x="71520" y="17590"/>
                </a:lnTo>
                <a:lnTo>
                  <a:pt x="71300" y="17490"/>
                </a:lnTo>
                <a:lnTo>
                  <a:pt x="71300" y="17390"/>
                </a:lnTo>
                <a:lnTo>
                  <a:pt x="71440" y="17400"/>
                </a:lnTo>
                <a:lnTo>
                  <a:pt x="71630" y="17370"/>
                </a:lnTo>
                <a:lnTo>
                  <a:pt x="71790" y="17320"/>
                </a:lnTo>
                <a:lnTo>
                  <a:pt x="71860" y="17260"/>
                </a:lnTo>
                <a:lnTo>
                  <a:pt x="71790" y="17120"/>
                </a:lnTo>
                <a:lnTo>
                  <a:pt x="71640" y="17100"/>
                </a:lnTo>
                <a:lnTo>
                  <a:pt x="71470" y="17140"/>
                </a:lnTo>
                <a:lnTo>
                  <a:pt x="71360" y="17210"/>
                </a:lnTo>
                <a:lnTo>
                  <a:pt x="71320" y="17120"/>
                </a:lnTo>
                <a:lnTo>
                  <a:pt x="71300" y="17010"/>
                </a:lnTo>
                <a:lnTo>
                  <a:pt x="71220" y="17010"/>
                </a:lnTo>
                <a:lnTo>
                  <a:pt x="71220" y="17120"/>
                </a:lnTo>
                <a:lnTo>
                  <a:pt x="71270" y="17190"/>
                </a:lnTo>
                <a:lnTo>
                  <a:pt x="71300" y="17310"/>
                </a:lnTo>
                <a:lnTo>
                  <a:pt x="71220" y="17310"/>
                </a:lnTo>
                <a:lnTo>
                  <a:pt x="71060" y="17120"/>
                </a:lnTo>
                <a:lnTo>
                  <a:pt x="70740" y="16920"/>
                </a:lnTo>
                <a:lnTo>
                  <a:pt x="70400" y="16820"/>
                </a:lnTo>
                <a:lnTo>
                  <a:pt x="70180" y="16930"/>
                </a:lnTo>
                <a:lnTo>
                  <a:pt x="70000" y="16880"/>
                </a:lnTo>
                <a:lnTo>
                  <a:pt x="69450" y="16870"/>
                </a:lnTo>
                <a:lnTo>
                  <a:pt x="69330" y="16790"/>
                </a:lnTo>
                <a:lnTo>
                  <a:pt x="69220" y="16770"/>
                </a:lnTo>
                <a:lnTo>
                  <a:pt x="68490" y="16840"/>
                </a:lnTo>
                <a:lnTo>
                  <a:pt x="68060" y="16750"/>
                </a:lnTo>
                <a:lnTo>
                  <a:pt x="67610" y="16590"/>
                </a:lnTo>
                <a:lnTo>
                  <a:pt x="67170" y="16510"/>
                </a:lnTo>
                <a:lnTo>
                  <a:pt x="66790" y="16650"/>
                </a:lnTo>
                <a:lnTo>
                  <a:pt x="66700" y="16630"/>
                </a:lnTo>
                <a:lnTo>
                  <a:pt x="66490" y="16580"/>
                </a:lnTo>
                <a:lnTo>
                  <a:pt x="66270" y="16470"/>
                </a:lnTo>
                <a:lnTo>
                  <a:pt x="66120" y="16320"/>
                </a:lnTo>
                <a:lnTo>
                  <a:pt x="65960" y="16220"/>
                </a:lnTo>
                <a:lnTo>
                  <a:pt x="65450" y="16110"/>
                </a:lnTo>
                <a:lnTo>
                  <a:pt x="65270" y="16100"/>
                </a:lnTo>
                <a:lnTo>
                  <a:pt x="64900" y="15920"/>
                </a:lnTo>
                <a:lnTo>
                  <a:pt x="64460" y="15610"/>
                </a:lnTo>
                <a:lnTo>
                  <a:pt x="64040" y="15480"/>
                </a:lnTo>
                <a:lnTo>
                  <a:pt x="63700" y="15820"/>
                </a:lnTo>
                <a:lnTo>
                  <a:pt x="63630" y="15820"/>
                </a:lnTo>
                <a:lnTo>
                  <a:pt x="63620" y="15750"/>
                </a:lnTo>
                <a:lnTo>
                  <a:pt x="62820" y="15600"/>
                </a:lnTo>
                <a:lnTo>
                  <a:pt x="62600" y="15480"/>
                </a:lnTo>
                <a:lnTo>
                  <a:pt x="62470" y="15380"/>
                </a:lnTo>
                <a:lnTo>
                  <a:pt x="62380" y="15360"/>
                </a:lnTo>
                <a:lnTo>
                  <a:pt x="62340" y="15330"/>
                </a:lnTo>
                <a:lnTo>
                  <a:pt x="62360" y="15160"/>
                </a:lnTo>
                <a:lnTo>
                  <a:pt x="62400" y="15050"/>
                </a:lnTo>
                <a:lnTo>
                  <a:pt x="62490" y="14960"/>
                </a:lnTo>
                <a:lnTo>
                  <a:pt x="62590" y="14900"/>
                </a:lnTo>
                <a:lnTo>
                  <a:pt x="62710" y="14880"/>
                </a:lnTo>
                <a:lnTo>
                  <a:pt x="62520" y="14750"/>
                </a:lnTo>
                <a:lnTo>
                  <a:pt x="62380" y="14680"/>
                </a:lnTo>
                <a:lnTo>
                  <a:pt x="61550" y="14690"/>
                </a:lnTo>
                <a:lnTo>
                  <a:pt x="61360" y="14740"/>
                </a:lnTo>
                <a:lnTo>
                  <a:pt x="61370" y="14960"/>
                </a:lnTo>
                <a:lnTo>
                  <a:pt x="61160" y="15160"/>
                </a:lnTo>
                <a:lnTo>
                  <a:pt x="61030" y="15230"/>
                </a:lnTo>
                <a:lnTo>
                  <a:pt x="60880" y="15250"/>
                </a:lnTo>
                <a:lnTo>
                  <a:pt x="60950" y="15500"/>
                </a:lnTo>
                <a:lnTo>
                  <a:pt x="60860" y="15610"/>
                </a:lnTo>
                <a:lnTo>
                  <a:pt x="60680" y="15630"/>
                </a:lnTo>
                <a:lnTo>
                  <a:pt x="60490" y="15620"/>
                </a:lnTo>
                <a:lnTo>
                  <a:pt x="60350" y="15670"/>
                </a:lnTo>
                <a:lnTo>
                  <a:pt x="60020" y="15860"/>
                </a:lnTo>
                <a:lnTo>
                  <a:pt x="59850" y="15900"/>
                </a:lnTo>
                <a:lnTo>
                  <a:pt x="59560" y="16110"/>
                </a:lnTo>
                <a:lnTo>
                  <a:pt x="59260" y="16530"/>
                </a:lnTo>
                <a:lnTo>
                  <a:pt x="58930" y="16810"/>
                </a:lnTo>
                <a:lnTo>
                  <a:pt x="58560" y="16650"/>
                </a:lnTo>
                <a:lnTo>
                  <a:pt x="58170" y="16820"/>
                </a:lnTo>
                <a:lnTo>
                  <a:pt x="57970" y="16840"/>
                </a:lnTo>
                <a:lnTo>
                  <a:pt x="57780" y="16740"/>
                </a:lnTo>
                <a:lnTo>
                  <a:pt x="57830" y="16710"/>
                </a:lnTo>
                <a:lnTo>
                  <a:pt x="57830" y="16700"/>
                </a:lnTo>
                <a:lnTo>
                  <a:pt x="57850" y="16650"/>
                </a:lnTo>
                <a:lnTo>
                  <a:pt x="57500" y="16460"/>
                </a:lnTo>
                <a:lnTo>
                  <a:pt x="57280" y="16660"/>
                </a:lnTo>
                <a:lnTo>
                  <a:pt x="57220" y="16740"/>
                </a:lnTo>
                <a:lnTo>
                  <a:pt x="57150" y="16740"/>
                </a:lnTo>
                <a:lnTo>
                  <a:pt x="57050" y="16530"/>
                </a:lnTo>
                <a:lnTo>
                  <a:pt x="56950" y="16340"/>
                </a:lnTo>
                <a:lnTo>
                  <a:pt x="56810" y="16170"/>
                </a:lnTo>
                <a:lnTo>
                  <a:pt x="56860" y="15990"/>
                </a:lnTo>
                <a:lnTo>
                  <a:pt x="56710" y="15920"/>
                </a:lnTo>
                <a:lnTo>
                  <a:pt x="56600" y="15820"/>
                </a:lnTo>
                <a:lnTo>
                  <a:pt x="56530" y="15670"/>
                </a:lnTo>
                <a:lnTo>
                  <a:pt x="56510" y="15480"/>
                </a:lnTo>
                <a:lnTo>
                  <a:pt x="56010" y="15390"/>
                </a:lnTo>
                <a:lnTo>
                  <a:pt x="55880" y="15340"/>
                </a:lnTo>
                <a:lnTo>
                  <a:pt x="55780" y="15420"/>
                </a:lnTo>
                <a:lnTo>
                  <a:pt x="55660" y="15440"/>
                </a:lnTo>
                <a:lnTo>
                  <a:pt x="55550" y="15480"/>
                </a:lnTo>
                <a:lnTo>
                  <a:pt x="55460" y="15620"/>
                </a:lnTo>
                <a:lnTo>
                  <a:pt x="55240" y="15530"/>
                </a:lnTo>
                <a:lnTo>
                  <a:pt x="54960" y="15560"/>
                </a:lnTo>
                <a:lnTo>
                  <a:pt x="54710" y="15690"/>
                </a:lnTo>
                <a:lnTo>
                  <a:pt x="54510" y="15990"/>
                </a:lnTo>
                <a:lnTo>
                  <a:pt x="54050" y="16370"/>
                </a:lnTo>
                <a:lnTo>
                  <a:pt x="53900" y="16460"/>
                </a:lnTo>
                <a:lnTo>
                  <a:pt x="54020" y="16560"/>
                </a:lnTo>
                <a:lnTo>
                  <a:pt x="54100" y="16690"/>
                </a:lnTo>
                <a:lnTo>
                  <a:pt x="54090" y="16790"/>
                </a:lnTo>
                <a:lnTo>
                  <a:pt x="53870" y="16850"/>
                </a:lnTo>
                <a:lnTo>
                  <a:pt x="53830" y="16900"/>
                </a:lnTo>
                <a:lnTo>
                  <a:pt x="53830" y="16970"/>
                </a:lnTo>
                <a:lnTo>
                  <a:pt x="53870" y="17060"/>
                </a:lnTo>
                <a:lnTo>
                  <a:pt x="53930" y="17100"/>
                </a:lnTo>
                <a:lnTo>
                  <a:pt x="54100" y="17090"/>
                </a:lnTo>
                <a:lnTo>
                  <a:pt x="54190" y="17120"/>
                </a:lnTo>
                <a:lnTo>
                  <a:pt x="52860" y="17900"/>
                </a:lnTo>
                <a:lnTo>
                  <a:pt x="51820" y="18520"/>
                </a:lnTo>
                <a:lnTo>
                  <a:pt x="51440" y="18610"/>
                </a:lnTo>
                <a:lnTo>
                  <a:pt x="51000" y="18580"/>
                </a:lnTo>
                <a:lnTo>
                  <a:pt x="50550" y="18460"/>
                </a:lnTo>
                <a:lnTo>
                  <a:pt x="49390" y="17840"/>
                </a:lnTo>
                <a:lnTo>
                  <a:pt x="49190" y="17800"/>
                </a:lnTo>
                <a:close/>
                <a:moveTo>
                  <a:pt x="68060" y="22310"/>
                </a:moveTo>
                <a:lnTo>
                  <a:pt x="68110" y="22510"/>
                </a:lnTo>
                <a:lnTo>
                  <a:pt x="67980" y="22640"/>
                </a:lnTo>
                <a:lnTo>
                  <a:pt x="67020" y="22980"/>
                </a:lnTo>
                <a:lnTo>
                  <a:pt x="66790" y="22960"/>
                </a:lnTo>
                <a:lnTo>
                  <a:pt x="66430" y="22750"/>
                </a:lnTo>
                <a:lnTo>
                  <a:pt x="65750" y="22200"/>
                </a:lnTo>
                <a:lnTo>
                  <a:pt x="65610" y="22030"/>
                </a:lnTo>
                <a:lnTo>
                  <a:pt x="65520" y="21850"/>
                </a:lnTo>
                <a:lnTo>
                  <a:pt x="65710" y="21850"/>
                </a:lnTo>
                <a:lnTo>
                  <a:pt x="66310" y="21500"/>
                </a:lnTo>
                <a:lnTo>
                  <a:pt x="66580" y="21400"/>
                </a:lnTo>
                <a:lnTo>
                  <a:pt x="66880" y="21400"/>
                </a:lnTo>
                <a:lnTo>
                  <a:pt x="67710" y="21660"/>
                </a:lnTo>
                <a:lnTo>
                  <a:pt x="67870" y="21770"/>
                </a:lnTo>
                <a:lnTo>
                  <a:pt x="68040" y="21940"/>
                </a:lnTo>
                <a:lnTo>
                  <a:pt x="68130" y="22130"/>
                </a:lnTo>
                <a:lnTo>
                  <a:pt x="68060" y="22310"/>
                </a:lnTo>
                <a:close/>
                <a:moveTo>
                  <a:pt x="58770" y="18420"/>
                </a:moveTo>
                <a:lnTo>
                  <a:pt x="58550" y="18430"/>
                </a:lnTo>
                <a:lnTo>
                  <a:pt x="58490" y="18580"/>
                </a:lnTo>
                <a:lnTo>
                  <a:pt x="58560" y="18740"/>
                </a:lnTo>
                <a:lnTo>
                  <a:pt x="58770" y="18790"/>
                </a:lnTo>
                <a:lnTo>
                  <a:pt x="58770" y="19060"/>
                </a:lnTo>
                <a:lnTo>
                  <a:pt x="58590" y="19120"/>
                </a:lnTo>
                <a:lnTo>
                  <a:pt x="58560" y="19310"/>
                </a:lnTo>
                <a:lnTo>
                  <a:pt x="58630" y="19720"/>
                </a:lnTo>
                <a:lnTo>
                  <a:pt x="58700" y="19870"/>
                </a:lnTo>
                <a:lnTo>
                  <a:pt x="58730" y="19980"/>
                </a:lnTo>
                <a:lnTo>
                  <a:pt x="58700" y="20090"/>
                </a:lnTo>
                <a:lnTo>
                  <a:pt x="58630" y="20100"/>
                </a:lnTo>
                <a:lnTo>
                  <a:pt x="58450" y="19980"/>
                </a:lnTo>
                <a:lnTo>
                  <a:pt x="58420" y="20040"/>
                </a:lnTo>
                <a:lnTo>
                  <a:pt x="58340" y="20140"/>
                </a:lnTo>
                <a:lnTo>
                  <a:pt x="58160" y="20210"/>
                </a:lnTo>
                <a:lnTo>
                  <a:pt x="57820" y="20270"/>
                </a:lnTo>
                <a:lnTo>
                  <a:pt x="57690" y="20320"/>
                </a:lnTo>
                <a:lnTo>
                  <a:pt x="57440" y="20560"/>
                </a:lnTo>
                <a:lnTo>
                  <a:pt x="57290" y="20650"/>
                </a:lnTo>
                <a:lnTo>
                  <a:pt x="57240" y="20520"/>
                </a:lnTo>
                <a:lnTo>
                  <a:pt x="57170" y="20430"/>
                </a:lnTo>
                <a:lnTo>
                  <a:pt x="57010" y="20270"/>
                </a:lnTo>
                <a:lnTo>
                  <a:pt x="56970" y="20260"/>
                </a:lnTo>
                <a:lnTo>
                  <a:pt x="56890" y="20280"/>
                </a:lnTo>
                <a:lnTo>
                  <a:pt x="56860" y="20270"/>
                </a:lnTo>
                <a:lnTo>
                  <a:pt x="56860" y="20230"/>
                </a:lnTo>
                <a:lnTo>
                  <a:pt x="56870" y="20120"/>
                </a:lnTo>
                <a:lnTo>
                  <a:pt x="56860" y="20090"/>
                </a:lnTo>
                <a:lnTo>
                  <a:pt x="56720" y="19950"/>
                </a:lnTo>
                <a:lnTo>
                  <a:pt x="56650" y="19910"/>
                </a:lnTo>
                <a:lnTo>
                  <a:pt x="56370" y="19840"/>
                </a:lnTo>
                <a:lnTo>
                  <a:pt x="56140" y="19830"/>
                </a:lnTo>
                <a:lnTo>
                  <a:pt x="56000" y="19720"/>
                </a:lnTo>
                <a:lnTo>
                  <a:pt x="55950" y="19350"/>
                </a:lnTo>
                <a:lnTo>
                  <a:pt x="56010" y="19000"/>
                </a:lnTo>
                <a:lnTo>
                  <a:pt x="56170" y="18650"/>
                </a:lnTo>
                <a:lnTo>
                  <a:pt x="56510" y="18140"/>
                </a:lnTo>
                <a:lnTo>
                  <a:pt x="57290" y="17490"/>
                </a:lnTo>
                <a:lnTo>
                  <a:pt x="57620" y="17650"/>
                </a:lnTo>
                <a:lnTo>
                  <a:pt x="58040" y="17700"/>
                </a:lnTo>
                <a:lnTo>
                  <a:pt x="58210" y="17760"/>
                </a:lnTo>
                <a:lnTo>
                  <a:pt x="58250" y="17850"/>
                </a:lnTo>
                <a:lnTo>
                  <a:pt x="58270" y="17980"/>
                </a:lnTo>
                <a:lnTo>
                  <a:pt x="58330" y="18090"/>
                </a:lnTo>
                <a:lnTo>
                  <a:pt x="58450" y="18140"/>
                </a:lnTo>
                <a:lnTo>
                  <a:pt x="58560" y="18170"/>
                </a:lnTo>
                <a:lnTo>
                  <a:pt x="58650" y="18240"/>
                </a:lnTo>
                <a:lnTo>
                  <a:pt x="58730" y="18330"/>
                </a:lnTo>
                <a:lnTo>
                  <a:pt x="58770" y="18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yion Or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00" y="24040"/>
                </a:moveTo>
                <a:lnTo>
                  <a:pt x="50740" y="23910"/>
                </a:lnTo>
                <a:lnTo>
                  <a:pt x="50750" y="23730"/>
                </a:lnTo>
                <a:lnTo>
                  <a:pt x="50740" y="23500"/>
                </a:lnTo>
                <a:lnTo>
                  <a:pt x="50750" y="23160"/>
                </a:lnTo>
                <a:lnTo>
                  <a:pt x="50730" y="23120"/>
                </a:lnTo>
                <a:lnTo>
                  <a:pt x="50810" y="23060"/>
                </a:lnTo>
                <a:lnTo>
                  <a:pt x="50810" y="22930"/>
                </a:lnTo>
                <a:lnTo>
                  <a:pt x="50740" y="22760"/>
                </a:lnTo>
                <a:lnTo>
                  <a:pt x="50600" y="22490"/>
                </a:lnTo>
                <a:lnTo>
                  <a:pt x="50670" y="22400"/>
                </a:lnTo>
                <a:lnTo>
                  <a:pt x="50600" y="22310"/>
                </a:lnTo>
                <a:lnTo>
                  <a:pt x="50800" y="22290"/>
                </a:lnTo>
                <a:lnTo>
                  <a:pt x="50980" y="22520"/>
                </a:lnTo>
                <a:lnTo>
                  <a:pt x="51230" y="23060"/>
                </a:lnTo>
                <a:lnTo>
                  <a:pt x="51360" y="23210"/>
                </a:lnTo>
                <a:lnTo>
                  <a:pt x="51570" y="23410"/>
                </a:lnTo>
                <a:lnTo>
                  <a:pt x="51810" y="23530"/>
                </a:lnTo>
                <a:lnTo>
                  <a:pt x="52010" y="23420"/>
                </a:lnTo>
                <a:lnTo>
                  <a:pt x="52110" y="23480"/>
                </a:lnTo>
                <a:lnTo>
                  <a:pt x="52430" y="23590"/>
                </a:lnTo>
                <a:lnTo>
                  <a:pt x="52540" y="23610"/>
                </a:lnTo>
                <a:lnTo>
                  <a:pt x="52610" y="23670"/>
                </a:lnTo>
                <a:lnTo>
                  <a:pt x="52720" y="23980"/>
                </a:lnTo>
                <a:lnTo>
                  <a:pt x="52780" y="24070"/>
                </a:lnTo>
                <a:lnTo>
                  <a:pt x="53090" y="24070"/>
                </a:lnTo>
                <a:lnTo>
                  <a:pt x="53420" y="24450"/>
                </a:lnTo>
                <a:lnTo>
                  <a:pt x="53980" y="25270"/>
                </a:lnTo>
                <a:lnTo>
                  <a:pt x="54630" y="25930"/>
                </a:lnTo>
                <a:lnTo>
                  <a:pt x="54730" y="26290"/>
                </a:lnTo>
                <a:lnTo>
                  <a:pt x="54400" y="26560"/>
                </a:lnTo>
                <a:lnTo>
                  <a:pt x="53960" y="26660"/>
                </a:lnTo>
                <a:lnTo>
                  <a:pt x="53770" y="26620"/>
                </a:lnTo>
                <a:lnTo>
                  <a:pt x="53690" y="26420"/>
                </a:lnTo>
                <a:lnTo>
                  <a:pt x="53630" y="26180"/>
                </a:lnTo>
                <a:lnTo>
                  <a:pt x="53480" y="26040"/>
                </a:lnTo>
                <a:lnTo>
                  <a:pt x="53300" y="25940"/>
                </a:lnTo>
                <a:lnTo>
                  <a:pt x="53140" y="25820"/>
                </a:lnTo>
                <a:lnTo>
                  <a:pt x="52860" y="25410"/>
                </a:lnTo>
                <a:lnTo>
                  <a:pt x="52670" y="24990"/>
                </a:lnTo>
                <a:lnTo>
                  <a:pt x="52420" y="24630"/>
                </a:lnTo>
                <a:lnTo>
                  <a:pt x="52010" y="24440"/>
                </a:lnTo>
                <a:lnTo>
                  <a:pt x="51180" y="24290"/>
                </a:lnTo>
                <a:lnTo>
                  <a:pt x="50880" y="24160"/>
                </a:lnTo>
                <a:lnTo>
                  <a:pt x="50700" y="24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Thessa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850" y="30950"/>
                </a:moveTo>
                <a:lnTo>
                  <a:pt x="22980" y="31080"/>
                </a:lnTo>
                <a:lnTo>
                  <a:pt x="23170" y="31070"/>
                </a:lnTo>
                <a:lnTo>
                  <a:pt x="23600" y="30920"/>
                </a:lnTo>
                <a:lnTo>
                  <a:pt x="23800" y="30800"/>
                </a:lnTo>
                <a:lnTo>
                  <a:pt x="24040" y="30470"/>
                </a:lnTo>
                <a:lnTo>
                  <a:pt x="24250" y="30320"/>
                </a:lnTo>
                <a:lnTo>
                  <a:pt x="24650" y="30160"/>
                </a:lnTo>
                <a:lnTo>
                  <a:pt x="26160" y="30360"/>
                </a:lnTo>
                <a:lnTo>
                  <a:pt x="27190" y="30640"/>
                </a:lnTo>
                <a:lnTo>
                  <a:pt x="27560" y="30660"/>
                </a:lnTo>
                <a:lnTo>
                  <a:pt x="28330" y="30490"/>
                </a:lnTo>
                <a:lnTo>
                  <a:pt x="28870" y="30570"/>
                </a:lnTo>
                <a:lnTo>
                  <a:pt x="29000" y="30450"/>
                </a:lnTo>
                <a:lnTo>
                  <a:pt x="29030" y="30270"/>
                </a:lnTo>
                <a:lnTo>
                  <a:pt x="28940" y="29890"/>
                </a:lnTo>
                <a:lnTo>
                  <a:pt x="28970" y="29710"/>
                </a:lnTo>
                <a:lnTo>
                  <a:pt x="28900" y="29520"/>
                </a:lnTo>
                <a:lnTo>
                  <a:pt x="28560" y="29310"/>
                </a:lnTo>
                <a:lnTo>
                  <a:pt x="28770" y="29160"/>
                </a:lnTo>
                <a:lnTo>
                  <a:pt x="29260" y="28690"/>
                </a:lnTo>
                <a:lnTo>
                  <a:pt x="29670" y="28460"/>
                </a:lnTo>
                <a:lnTo>
                  <a:pt x="29880" y="28090"/>
                </a:lnTo>
                <a:lnTo>
                  <a:pt x="29970" y="27740"/>
                </a:lnTo>
                <a:lnTo>
                  <a:pt x="30470" y="27230"/>
                </a:lnTo>
                <a:lnTo>
                  <a:pt x="30780" y="26730"/>
                </a:lnTo>
                <a:lnTo>
                  <a:pt x="30870" y="26380"/>
                </a:lnTo>
                <a:lnTo>
                  <a:pt x="31110" y="26090"/>
                </a:lnTo>
                <a:lnTo>
                  <a:pt x="31190" y="26280"/>
                </a:lnTo>
                <a:lnTo>
                  <a:pt x="31290" y="26120"/>
                </a:lnTo>
                <a:lnTo>
                  <a:pt x="31500" y="26000"/>
                </a:lnTo>
                <a:lnTo>
                  <a:pt x="32030" y="26130"/>
                </a:lnTo>
                <a:lnTo>
                  <a:pt x="32000" y="26310"/>
                </a:lnTo>
                <a:lnTo>
                  <a:pt x="31900" y="26470"/>
                </a:lnTo>
                <a:lnTo>
                  <a:pt x="31940" y="26670"/>
                </a:lnTo>
                <a:lnTo>
                  <a:pt x="31900" y="26880"/>
                </a:lnTo>
                <a:lnTo>
                  <a:pt x="31980" y="27080"/>
                </a:lnTo>
                <a:lnTo>
                  <a:pt x="32160" y="27140"/>
                </a:lnTo>
                <a:lnTo>
                  <a:pt x="32370" y="26960"/>
                </a:lnTo>
                <a:lnTo>
                  <a:pt x="32580" y="26620"/>
                </a:lnTo>
                <a:lnTo>
                  <a:pt x="32760" y="26470"/>
                </a:lnTo>
                <a:lnTo>
                  <a:pt x="33190" y="26320"/>
                </a:lnTo>
                <a:lnTo>
                  <a:pt x="33530" y="26520"/>
                </a:lnTo>
                <a:lnTo>
                  <a:pt x="33600" y="26720"/>
                </a:lnTo>
                <a:lnTo>
                  <a:pt x="33580" y="27300"/>
                </a:lnTo>
                <a:lnTo>
                  <a:pt x="33700" y="27690"/>
                </a:lnTo>
                <a:lnTo>
                  <a:pt x="34010" y="28040"/>
                </a:lnTo>
                <a:lnTo>
                  <a:pt x="34700" y="28520"/>
                </a:lnTo>
                <a:lnTo>
                  <a:pt x="34930" y="28930"/>
                </a:lnTo>
                <a:lnTo>
                  <a:pt x="35240" y="29240"/>
                </a:lnTo>
                <a:lnTo>
                  <a:pt x="35630" y="29380"/>
                </a:lnTo>
                <a:lnTo>
                  <a:pt x="36450" y="29150"/>
                </a:lnTo>
                <a:lnTo>
                  <a:pt x="36630" y="29180"/>
                </a:lnTo>
                <a:lnTo>
                  <a:pt x="36790" y="29320"/>
                </a:lnTo>
                <a:lnTo>
                  <a:pt x="37320" y="29230"/>
                </a:lnTo>
                <a:lnTo>
                  <a:pt x="37430" y="29210"/>
                </a:lnTo>
                <a:lnTo>
                  <a:pt x="37430" y="29220"/>
                </a:lnTo>
                <a:lnTo>
                  <a:pt x="37570" y="29700"/>
                </a:lnTo>
                <a:lnTo>
                  <a:pt x="37640" y="29870"/>
                </a:lnTo>
                <a:lnTo>
                  <a:pt x="37750" y="30010"/>
                </a:lnTo>
                <a:lnTo>
                  <a:pt x="38140" y="30350"/>
                </a:lnTo>
                <a:lnTo>
                  <a:pt x="38370" y="30470"/>
                </a:lnTo>
                <a:lnTo>
                  <a:pt x="38510" y="30620"/>
                </a:lnTo>
                <a:lnTo>
                  <a:pt x="38770" y="30970"/>
                </a:lnTo>
                <a:lnTo>
                  <a:pt x="38870" y="31140"/>
                </a:lnTo>
                <a:lnTo>
                  <a:pt x="38960" y="31370"/>
                </a:lnTo>
                <a:lnTo>
                  <a:pt x="39020" y="31640"/>
                </a:lnTo>
                <a:lnTo>
                  <a:pt x="39050" y="31930"/>
                </a:lnTo>
                <a:lnTo>
                  <a:pt x="39090" y="32140"/>
                </a:lnTo>
                <a:lnTo>
                  <a:pt x="39400" y="32900"/>
                </a:lnTo>
                <a:lnTo>
                  <a:pt x="39640" y="33690"/>
                </a:lnTo>
                <a:lnTo>
                  <a:pt x="39790" y="33940"/>
                </a:lnTo>
                <a:lnTo>
                  <a:pt x="39930" y="34080"/>
                </a:lnTo>
                <a:lnTo>
                  <a:pt x="40460" y="34440"/>
                </a:lnTo>
                <a:lnTo>
                  <a:pt x="40990" y="34650"/>
                </a:lnTo>
                <a:lnTo>
                  <a:pt x="41380" y="34960"/>
                </a:lnTo>
                <a:lnTo>
                  <a:pt x="41410" y="34990"/>
                </a:lnTo>
                <a:lnTo>
                  <a:pt x="41460" y="35050"/>
                </a:lnTo>
                <a:lnTo>
                  <a:pt x="41580" y="35460"/>
                </a:lnTo>
                <a:lnTo>
                  <a:pt x="41700" y="35620"/>
                </a:lnTo>
                <a:lnTo>
                  <a:pt x="42580" y="36620"/>
                </a:lnTo>
                <a:lnTo>
                  <a:pt x="42710" y="36900"/>
                </a:lnTo>
                <a:lnTo>
                  <a:pt x="43200" y="37370"/>
                </a:lnTo>
                <a:lnTo>
                  <a:pt x="43420" y="38090"/>
                </a:lnTo>
                <a:lnTo>
                  <a:pt x="43930" y="39100"/>
                </a:lnTo>
                <a:lnTo>
                  <a:pt x="43940" y="39270"/>
                </a:lnTo>
                <a:lnTo>
                  <a:pt x="43840" y="39340"/>
                </a:lnTo>
                <a:lnTo>
                  <a:pt x="43510" y="39650"/>
                </a:lnTo>
                <a:lnTo>
                  <a:pt x="43310" y="39720"/>
                </a:lnTo>
                <a:lnTo>
                  <a:pt x="42920" y="39780"/>
                </a:lnTo>
                <a:lnTo>
                  <a:pt x="42720" y="39840"/>
                </a:lnTo>
                <a:lnTo>
                  <a:pt x="42570" y="39910"/>
                </a:lnTo>
                <a:lnTo>
                  <a:pt x="42620" y="39940"/>
                </a:lnTo>
                <a:lnTo>
                  <a:pt x="42660" y="39970"/>
                </a:lnTo>
                <a:lnTo>
                  <a:pt x="42710" y="39990"/>
                </a:lnTo>
                <a:lnTo>
                  <a:pt x="42780" y="40000"/>
                </a:lnTo>
                <a:lnTo>
                  <a:pt x="42780" y="40090"/>
                </a:lnTo>
                <a:lnTo>
                  <a:pt x="42690" y="40120"/>
                </a:lnTo>
                <a:lnTo>
                  <a:pt x="42610" y="40160"/>
                </a:lnTo>
                <a:lnTo>
                  <a:pt x="42550" y="40210"/>
                </a:lnTo>
                <a:lnTo>
                  <a:pt x="42500" y="40270"/>
                </a:lnTo>
                <a:lnTo>
                  <a:pt x="42380" y="40220"/>
                </a:lnTo>
                <a:lnTo>
                  <a:pt x="42150" y="40240"/>
                </a:lnTo>
                <a:lnTo>
                  <a:pt x="41910" y="40310"/>
                </a:lnTo>
                <a:lnTo>
                  <a:pt x="41760" y="40400"/>
                </a:lnTo>
                <a:lnTo>
                  <a:pt x="41600" y="40480"/>
                </a:lnTo>
                <a:lnTo>
                  <a:pt x="41360" y="40470"/>
                </a:lnTo>
                <a:lnTo>
                  <a:pt x="40950" y="40360"/>
                </a:lnTo>
                <a:lnTo>
                  <a:pt x="41040" y="40170"/>
                </a:lnTo>
                <a:lnTo>
                  <a:pt x="41160" y="40000"/>
                </a:lnTo>
                <a:lnTo>
                  <a:pt x="41110" y="39820"/>
                </a:lnTo>
                <a:lnTo>
                  <a:pt x="41250" y="39700"/>
                </a:lnTo>
                <a:lnTo>
                  <a:pt x="41580" y="39550"/>
                </a:lnTo>
                <a:lnTo>
                  <a:pt x="41580" y="39710"/>
                </a:lnTo>
                <a:lnTo>
                  <a:pt x="41450" y="40270"/>
                </a:lnTo>
                <a:lnTo>
                  <a:pt x="42180" y="39870"/>
                </a:lnTo>
                <a:lnTo>
                  <a:pt x="42290" y="39720"/>
                </a:lnTo>
                <a:lnTo>
                  <a:pt x="42220" y="39590"/>
                </a:lnTo>
                <a:lnTo>
                  <a:pt x="42280" y="39550"/>
                </a:lnTo>
                <a:lnTo>
                  <a:pt x="42370" y="39560"/>
                </a:lnTo>
                <a:lnTo>
                  <a:pt x="42430" y="39590"/>
                </a:lnTo>
                <a:lnTo>
                  <a:pt x="42460" y="39650"/>
                </a:lnTo>
                <a:lnTo>
                  <a:pt x="42530" y="39570"/>
                </a:lnTo>
                <a:lnTo>
                  <a:pt x="42610" y="39430"/>
                </a:lnTo>
                <a:lnTo>
                  <a:pt x="42640" y="39270"/>
                </a:lnTo>
                <a:lnTo>
                  <a:pt x="42590" y="39130"/>
                </a:lnTo>
                <a:lnTo>
                  <a:pt x="42330" y="38680"/>
                </a:lnTo>
                <a:lnTo>
                  <a:pt x="42220" y="38550"/>
                </a:lnTo>
                <a:lnTo>
                  <a:pt x="42260" y="38330"/>
                </a:lnTo>
                <a:lnTo>
                  <a:pt x="42150" y="38090"/>
                </a:lnTo>
                <a:lnTo>
                  <a:pt x="41970" y="37880"/>
                </a:lnTo>
                <a:lnTo>
                  <a:pt x="41800" y="37720"/>
                </a:lnTo>
                <a:lnTo>
                  <a:pt x="41600" y="37580"/>
                </a:lnTo>
                <a:lnTo>
                  <a:pt x="41420" y="37510"/>
                </a:lnTo>
                <a:lnTo>
                  <a:pt x="40620" y="37440"/>
                </a:lnTo>
                <a:lnTo>
                  <a:pt x="40620" y="37400"/>
                </a:lnTo>
                <a:lnTo>
                  <a:pt x="40630" y="37340"/>
                </a:lnTo>
                <a:lnTo>
                  <a:pt x="40600" y="37270"/>
                </a:lnTo>
                <a:lnTo>
                  <a:pt x="40550" y="37190"/>
                </a:lnTo>
                <a:lnTo>
                  <a:pt x="40450" y="36980"/>
                </a:lnTo>
                <a:lnTo>
                  <a:pt x="40390" y="36920"/>
                </a:lnTo>
                <a:lnTo>
                  <a:pt x="40320" y="36900"/>
                </a:lnTo>
                <a:lnTo>
                  <a:pt x="40040" y="36920"/>
                </a:lnTo>
                <a:lnTo>
                  <a:pt x="39810" y="36860"/>
                </a:lnTo>
                <a:lnTo>
                  <a:pt x="39750" y="36870"/>
                </a:lnTo>
                <a:lnTo>
                  <a:pt x="39830" y="37000"/>
                </a:lnTo>
                <a:lnTo>
                  <a:pt x="39830" y="37090"/>
                </a:lnTo>
                <a:lnTo>
                  <a:pt x="39720" y="37200"/>
                </a:lnTo>
                <a:lnTo>
                  <a:pt x="39680" y="37350"/>
                </a:lnTo>
                <a:lnTo>
                  <a:pt x="39710" y="37510"/>
                </a:lnTo>
                <a:lnTo>
                  <a:pt x="39830" y="37630"/>
                </a:lnTo>
                <a:lnTo>
                  <a:pt x="39580" y="37690"/>
                </a:lnTo>
                <a:lnTo>
                  <a:pt x="39180" y="37740"/>
                </a:lnTo>
                <a:lnTo>
                  <a:pt x="38790" y="37830"/>
                </a:lnTo>
                <a:lnTo>
                  <a:pt x="38630" y="38050"/>
                </a:lnTo>
                <a:lnTo>
                  <a:pt x="38610" y="38560"/>
                </a:lnTo>
                <a:lnTo>
                  <a:pt x="38630" y="38720"/>
                </a:lnTo>
                <a:lnTo>
                  <a:pt x="38910" y="39550"/>
                </a:lnTo>
                <a:lnTo>
                  <a:pt x="38980" y="39550"/>
                </a:lnTo>
                <a:lnTo>
                  <a:pt x="39060" y="39400"/>
                </a:lnTo>
                <a:lnTo>
                  <a:pt x="39190" y="39270"/>
                </a:lnTo>
                <a:lnTo>
                  <a:pt x="39150" y="39130"/>
                </a:lnTo>
                <a:lnTo>
                  <a:pt x="39200" y="39120"/>
                </a:lnTo>
                <a:lnTo>
                  <a:pt x="39280" y="39210"/>
                </a:lnTo>
                <a:lnTo>
                  <a:pt x="39330" y="39360"/>
                </a:lnTo>
                <a:lnTo>
                  <a:pt x="39400" y="39270"/>
                </a:lnTo>
                <a:lnTo>
                  <a:pt x="39500" y="39490"/>
                </a:lnTo>
                <a:lnTo>
                  <a:pt x="39530" y="39750"/>
                </a:lnTo>
                <a:lnTo>
                  <a:pt x="39600" y="40000"/>
                </a:lnTo>
                <a:lnTo>
                  <a:pt x="39760" y="40180"/>
                </a:lnTo>
                <a:lnTo>
                  <a:pt x="39750" y="40110"/>
                </a:lnTo>
                <a:lnTo>
                  <a:pt x="39770" y="40100"/>
                </a:lnTo>
                <a:lnTo>
                  <a:pt x="39790" y="40100"/>
                </a:lnTo>
                <a:lnTo>
                  <a:pt x="39830" y="40090"/>
                </a:lnTo>
                <a:lnTo>
                  <a:pt x="39780" y="40000"/>
                </a:lnTo>
                <a:lnTo>
                  <a:pt x="39760" y="39910"/>
                </a:lnTo>
                <a:lnTo>
                  <a:pt x="40010" y="40080"/>
                </a:lnTo>
                <a:lnTo>
                  <a:pt x="40140" y="40300"/>
                </a:lnTo>
                <a:lnTo>
                  <a:pt x="40230" y="40530"/>
                </a:lnTo>
                <a:lnTo>
                  <a:pt x="40390" y="40730"/>
                </a:lnTo>
                <a:lnTo>
                  <a:pt x="40330" y="40890"/>
                </a:lnTo>
                <a:lnTo>
                  <a:pt x="40340" y="40930"/>
                </a:lnTo>
                <a:lnTo>
                  <a:pt x="40390" y="41000"/>
                </a:lnTo>
                <a:lnTo>
                  <a:pt x="40070" y="41190"/>
                </a:lnTo>
                <a:lnTo>
                  <a:pt x="39990" y="41320"/>
                </a:lnTo>
                <a:lnTo>
                  <a:pt x="40040" y="41530"/>
                </a:lnTo>
                <a:lnTo>
                  <a:pt x="40570" y="41210"/>
                </a:lnTo>
                <a:lnTo>
                  <a:pt x="40850" y="41120"/>
                </a:lnTo>
                <a:lnTo>
                  <a:pt x="41160" y="41090"/>
                </a:lnTo>
                <a:lnTo>
                  <a:pt x="41160" y="41170"/>
                </a:lnTo>
                <a:lnTo>
                  <a:pt x="41080" y="41270"/>
                </a:lnTo>
                <a:lnTo>
                  <a:pt x="40740" y="41450"/>
                </a:lnTo>
                <a:lnTo>
                  <a:pt x="40650" y="41540"/>
                </a:lnTo>
                <a:lnTo>
                  <a:pt x="40610" y="41630"/>
                </a:lnTo>
                <a:lnTo>
                  <a:pt x="40530" y="41900"/>
                </a:lnTo>
                <a:lnTo>
                  <a:pt x="40490" y="42000"/>
                </a:lnTo>
                <a:lnTo>
                  <a:pt x="40410" y="42090"/>
                </a:lnTo>
                <a:lnTo>
                  <a:pt x="40380" y="42140"/>
                </a:lnTo>
                <a:lnTo>
                  <a:pt x="40350" y="42120"/>
                </a:lnTo>
                <a:lnTo>
                  <a:pt x="40280" y="42090"/>
                </a:lnTo>
                <a:lnTo>
                  <a:pt x="40060" y="41990"/>
                </a:lnTo>
                <a:lnTo>
                  <a:pt x="39660" y="42180"/>
                </a:lnTo>
                <a:lnTo>
                  <a:pt x="39070" y="42220"/>
                </a:lnTo>
                <a:lnTo>
                  <a:pt x="38760" y="41910"/>
                </a:lnTo>
                <a:lnTo>
                  <a:pt x="38590" y="41850"/>
                </a:lnTo>
                <a:lnTo>
                  <a:pt x="38220" y="41890"/>
                </a:lnTo>
                <a:lnTo>
                  <a:pt x="37660" y="41720"/>
                </a:lnTo>
                <a:lnTo>
                  <a:pt x="37480" y="41730"/>
                </a:lnTo>
                <a:lnTo>
                  <a:pt x="36830" y="41290"/>
                </a:lnTo>
                <a:lnTo>
                  <a:pt x="36620" y="41220"/>
                </a:lnTo>
                <a:lnTo>
                  <a:pt x="35840" y="41300"/>
                </a:lnTo>
                <a:lnTo>
                  <a:pt x="35440" y="41270"/>
                </a:lnTo>
                <a:lnTo>
                  <a:pt x="35270" y="41170"/>
                </a:lnTo>
                <a:lnTo>
                  <a:pt x="35200" y="40980"/>
                </a:lnTo>
                <a:lnTo>
                  <a:pt x="35160" y="40390"/>
                </a:lnTo>
                <a:lnTo>
                  <a:pt x="35210" y="40070"/>
                </a:lnTo>
                <a:lnTo>
                  <a:pt x="34540" y="40140"/>
                </a:lnTo>
                <a:lnTo>
                  <a:pt x="34380" y="40010"/>
                </a:lnTo>
                <a:lnTo>
                  <a:pt x="34300" y="39410"/>
                </a:lnTo>
                <a:lnTo>
                  <a:pt x="34140" y="39280"/>
                </a:lnTo>
                <a:lnTo>
                  <a:pt x="33780" y="39040"/>
                </a:lnTo>
                <a:lnTo>
                  <a:pt x="33060" y="38770"/>
                </a:lnTo>
                <a:lnTo>
                  <a:pt x="32560" y="38470"/>
                </a:lnTo>
                <a:lnTo>
                  <a:pt x="31650" y="39520"/>
                </a:lnTo>
                <a:lnTo>
                  <a:pt x="31340" y="40260"/>
                </a:lnTo>
                <a:lnTo>
                  <a:pt x="31120" y="40450"/>
                </a:lnTo>
                <a:lnTo>
                  <a:pt x="30740" y="40530"/>
                </a:lnTo>
                <a:lnTo>
                  <a:pt x="30540" y="40640"/>
                </a:lnTo>
                <a:lnTo>
                  <a:pt x="30270" y="40960"/>
                </a:lnTo>
                <a:lnTo>
                  <a:pt x="29830" y="41180"/>
                </a:lnTo>
                <a:lnTo>
                  <a:pt x="29450" y="41260"/>
                </a:lnTo>
                <a:lnTo>
                  <a:pt x="29270" y="41230"/>
                </a:lnTo>
                <a:lnTo>
                  <a:pt x="29230" y="41050"/>
                </a:lnTo>
                <a:lnTo>
                  <a:pt x="29300" y="40880"/>
                </a:lnTo>
                <a:lnTo>
                  <a:pt x="29250" y="40510"/>
                </a:lnTo>
                <a:lnTo>
                  <a:pt x="29100" y="40300"/>
                </a:lnTo>
                <a:lnTo>
                  <a:pt x="28760" y="40170"/>
                </a:lnTo>
                <a:lnTo>
                  <a:pt x="28400" y="39900"/>
                </a:lnTo>
                <a:lnTo>
                  <a:pt x="28220" y="39910"/>
                </a:lnTo>
                <a:lnTo>
                  <a:pt x="27630" y="40320"/>
                </a:lnTo>
                <a:lnTo>
                  <a:pt x="27440" y="40400"/>
                </a:lnTo>
                <a:lnTo>
                  <a:pt x="27260" y="40370"/>
                </a:lnTo>
                <a:lnTo>
                  <a:pt x="27100" y="40240"/>
                </a:lnTo>
                <a:lnTo>
                  <a:pt x="27020" y="40040"/>
                </a:lnTo>
                <a:lnTo>
                  <a:pt x="27120" y="39690"/>
                </a:lnTo>
                <a:lnTo>
                  <a:pt x="27040" y="39500"/>
                </a:lnTo>
                <a:lnTo>
                  <a:pt x="26710" y="39300"/>
                </a:lnTo>
                <a:lnTo>
                  <a:pt x="26650" y="38750"/>
                </a:lnTo>
                <a:lnTo>
                  <a:pt x="26570" y="38560"/>
                </a:lnTo>
                <a:lnTo>
                  <a:pt x="26410" y="38420"/>
                </a:lnTo>
                <a:lnTo>
                  <a:pt x="25530" y="38650"/>
                </a:lnTo>
                <a:lnTo>
                  <a:pt x="25330" y="38800"/>
                </a:lnTo>
                <a:lnTo>
                  <a:pt x="25260" y="38970"/>
                </a:lnTo>
                <a:lnTo>
                  <a:pt x="25090" y="39120"/>
                </a:lnTo>
                <a:lnTo>
                  <a:pt x="24770" y="38850"/>
                </a:lnTo>
                <a:lnTo>
                  <a:pt x="24580" y="38900"/>
                </a:lnTo>
                <a:lnTo>
                  <a:pt x="24210" y="39170"/>
                </a:lnTo>
                <a:lnTo>
                  <a:pt x="23720" y="39670"/>
                </a:lnTo>
                <a:lnTo>
                  <a:pt x="23590" y="39610"/>
                </a:lnTo>
                <a:lnTo>
                  <a:pt x="23320" y="39210"/>
                </a:lnTo>
                <a:lnTo>
                  <a:pt x="23280" y="38990"/>
                </a:lnTo>
                <a:lnTo>
                  <a:pt x="23820" y="37950"/>
                </a:lnTo>
                <a:lnTo>
                  <a:pt x="23660" y="37560"/>
                </a:lnTo>
                <a:lnTo>
                  <a:pt x="23420" y="37270"/>
                </a:lnTo>
                <a:lnTo>
                  <a:pt x="23230" y="37310"/>
                </a:lnTo>
                <a:lnTo>
                  <a:pt x="22690" y="37230"/>
                </a:lnTo>
                <a:lnTo>
                  <a:pt x="22330" y="36960"/>
                </a:lnTo>
                <a:lnTo>
                  <a:pt x="22180" y="36500"/>
                </a:lnTo>
                <a:lnTo>
                  <a:pt x="21700" y="36100"/>
                </a:lnTo>
                <a:lnTo>
                  <a:pt x="21620" y="35870"/>
                </a:lnTo>
                <a:lnTo>
                  <a:pt x="21660" y="35650"/>
                </a:lnTo>
                <a:lnTo>
                  <a:pt x="21590" y="35420"/>
                </a:lnTo>
                <a:lnTo>
                  <a:pt x="21430" y="35220"/>
                </a:lnTo>
                <a:lnTo>
                  <a:pt x="21460" y="35040"/>
                </a:lnTo>
                <a:lnTo>
                  <a:pt x="21600" y="34880"/>
                </a:lnTo>
                <a:lnTo>
                  <a:pt x="21510" y="34500"/>
                </a:lnTo>
                <a:lnTo>
                  <a:pt x="21570" y="34150"/>
                </a:lnTo>
                <a:lnTo>
                  <a:pt x="21450" y="33950"/>
                </a:lnTo>
                <a:lnTo>
                  <a:pt x="21280" y="33890"/>
                </a:lnTo>
                <a:lnTo>
                  <a:pt x="21130" y="33680"/>
                </a:lnTo>
                <a:lnTo>
                  <a:pt x="21110" y="33310"/>
                </a:lnTo>
                <a:lnTo>
                  <a:pt x="21000" y="32890"/>
                </a:lnTo>
                <a:lnTo>
                  <a:pt x="21130" y="32730"/>
                </a:lnTo>
                <a:lnTo>
                  <a:pt x="21330" y="32620"/>
                </a:lnTo>
                <a:lnTo>
                  <a:pt x="21740" y="32640"/>
                </a:lnTo>
                <a:lnTo>
                  <a:pt x="21900" y="32780"/>
                </a:lnTo>
                <a:lnTo>
                  <a:pt x="22080" y="32770"/>
                </a:lnTo>
                <a:lnTo>
                  <a:pt x="22070" y="32400"/>
                </a:lnTo>
                <a:lnTo>
                  <a:pt x="21900" y="31610"/>
                </a:lnTo>
                <a:lnTo>
                  <a:pt x="21970" y="31430"/>
                </a:lnTo>
                <a:lnTo>
                  <a:pt x="22070" y="31230"/>
                </a:lnTo>
                <a:lnTo>
                  <a:pt x="22270" y="31120"/>
                </a:lnTo>
                <a:lnTo>
                  <a:pt x="22380" y="30950"/>
                </a:lnTo>
                <a:lnTo>
                  <a:pt x="22570" y="30870"/>
                </a:lnTo>
                <a:lnTo>
                  <a:pt x="22850" y="30950"/>
                </a:lnTo>
                <a:close/>
                <a:moveTo>
                  <a:pt x="44900" y="39720"/>
                </a:moveTo>
                <a:lnTo>
                  <a:pt x="44780" y="39680"/>
                </a:lnTo>
                <a:lnTo>
                  <a:pt x="44670" y="39670"/>
                </a:lnTo>
                <a:lnTo>
                  <a:pt x="44570" y="39680"/>
                </a:lnTo>
                <a:lnTo>
                  <a:pt x="44470" y="39720"/>
                </a:lnTo>
                <a:lnTo>
                  <a:pt x="44510" y="39490"/>
                </a:lnTo>
                <a:lnTo>
                  <a:pt x="44630" y="39400"/>
                </a:lnTo>
                <a:lnTo>
                  <a:pt x="44760" y="39370"/>
                </a:lnTo>
                <a:lnTo>
                  <a:pt x="44820" y="39320"/>
                </a:lnTo>
                <a:lnTo>
                  <a:pt x="44870" y="39180"/>
                </a:lnTo>
                <a:lnTo>
                  <a:pt x="44980" y="39020"/>
                </a:lnTo>
                <a:lnTo>
                  <a:pt x="45120" y="38890"/>
                </a:lnTo>
                <a:lnTo>
                  <a:pt x="45250" y="38820"/>
                </a:lnTo>
                <a:lnTo>
                  <a:pt x="45410" y="38920"/>
                </a:lnTo>
                <a:lnTo>
                  <a:pt x="45590" y="39080"/>
                </a:lnTo>
                <a:lnTo>
                  <a:pt x="45680" y="39290"/>
                </a:lnTo>
                <a:lnTo>
                  <a:pt x="45600" y="39550"/>
                </a:lnTo>
                <a:lnTo>
                  <a:pt x="45440" y="39420"/>
                </a:lnTo>
                <a:lnTo>
                  <a:pt x="45290" y="39560"/>
                </a:lnTo>
                <a:lnTo>
                  <a:pt x="45140" y="39910"/>
                </a:lnTo>
                <a:lnTo>
                  <a:pt x="45070" y="39890"/>
                </a:lnTo>
                <a:lnTo>
                  <a:pt x="44980" y="39770"/>
                </a:lnTo>
                <a:lnTo>
                  <a:pt x="44900" y="39720"/>
                </a:lnTo>
                <a:close/>
                <a:moveTo>
                  <a:pt x="47290" y="40090"/>
                </a:moveTo>
                <a:lnTo>
                  <a:pt x="47190" y="40020"/>
                </a:lnTo>
                <a:lnTo>
                  <a:pt x="46860" y="39700"/>
                </a:lnTo>
                <a:lnTo>
                  <a:pt x="46800" y="39590"/>
                </a:lnTo>
                <a:lnTo>
                  <a:pt x="46760" y="39410"/>
                </a:lnTo>
                <a:lnTo>
                  <a:pt x="46450" y="38900"/>
                </a:lnTo>
                <a:lnTo>
                  <a:pt x="46590" y="38820"/>
                </a:lnTo>
                <a:lnTo>
                  <a:pt x="46600" y="38890"/>
                </a:lnTo>
                <a:lnTo>
                  <a:pt x="46630" y="38900"/>
                </a:lnTo>
                <a:lnTo>
                  <a:pt x="46670" y="38900"/>
                </a:lnTo>
                <a:lnTo>
                  <a:pt x="46730" y="38900"/>
                </a:lnTo>
                <a:lnTo>
                  <a:pt x="46970" y="39170"/>
                </a:lnTo>
                <a:lnTo>
                  <a:pt x="47250" y="39410"/>
                </a:lnTo>
                <a:lnTo>
                  <a:pt x="47570" y="39600"/>
                </a:lnTo>
                <a:lnTo>
                  <a:pt x="47920" y="39720"/>
                </a:lnTo>
                <a:lnTo>
                  <a:pt x="47880" y="39910"/>
                </a:lnTo>
                <a:lnTo>
                  <a:pt x="48080" y="39950"/>
                </a:lnTo>
                <a:lnTo>
                  <a:pt x="48350" y="39940"/>
                </a:lnTo>
                <a:lnTo>
                  <a:pt x="48560" y="40000"/>
                </a:lnTo>
                <a:lnTo>
                  <a:pt x="48560" y="40090"/>
                </a:lnTo>
                <a:lnTo>
                  <a:pt x="48220" y="40450"/>
                </a:lnTo>
                <a:lnTo>
                  <a:pt x="48030" y="40590"/>
                </a:lnTo>
                <a:lnTo>
                  <a:pt x="47780" y="40630"/>
                </a:lnTo>
                <a:lnTo>
                  <a:pt x="47680" y="40600"/>
                </a:lnTo>
                <a:lnTo>
                  <a:pt x="47530" y="40470"/>
                </a:lnTo>
                <a:lnTo>
                  <a:pt x="47260" y="40420"/>
                </a:lnTo>
                <a:lnTo>
                  <a:pt x="47170" y="40360"/>
                </a:lnTo>
                <a:lnTo>
                  <a:pt x="47180" y="40270"/>
                </a:lnTo>
                <a:lnTo>
                  <a:pt x="47290" y="40180"/>
                </a:lnTo>
                <a:lnTo>
                  <a:pt x="47290" y="40090"/>
                </a:lnTo>
                <a:close/>
                <a:moveTo>
                  <a:pt x="50040" y="38720"/>
                </a:moveTo>
                <a:lnTo>
                  <a:pt x="49880" y="39130"/>
                </a:lnTo>
                <a:lnTo>
                  <a:pt x="49620" y="39510"/>
                </a:lnTo>
                <a:lnTo>
                  <a:pt x="49300" y="39750"/>
                </a:lnTo>
                <a:lnTo>
                  <a:pt x="48980" y="39720"/>
                </a:lnTo>
                <a:lnTo>
                  <a:pt x="49120" y="39530"/>
                </a:lnTo>
                <a:lnTo>
                  <a:pt x="49260" y="39410"/>
                </a:lnTo>
                <a:lnTo>
                  <a:pt x="49380" y="39270"/>
                </a:lnTo>
                <a:lnTo>
                  <a:pt x="49550" y="38770"/>
                </a:lnTo>
                <a:lnTo>
                  <a:pt x="50070" y="37940"/>
                </a:lnTo>
                <a:lnTo>
                  <a:pt x="50250" y="37820"/>
                </a:lnTo>
                <a:lnTo>
                  <a:pt x="50230" y="37870"/>
                </a:lnTo>
                <a:lnTo>
                  <a:pt x="50230" y="37910"/>
                </a:lnTo>
                <a:lnTo>
                  <a:pt x="50210" y="37960"/>
                </a:lnTo>
                <a:lnTo>
                  <a:pt x="50180" y="38010"/>
                </a:lnTo>
                <a:lnTo>
                  <a:pt x="50400" y="38050"/>
                </a:lnTo>
                <a:lnTo>
                  <a:pt x="50350" y="38320"/>
                </a:lnTo>
                <a:lnTo>
                  <a:pt x="50170" y="38620"/>
                </a:lnTo>
                <a:lnTo>
                  <a:pt x="50040" y="38720"/>
                </a:lnTo>
                <a:close/>
                <a:moveTo>
                  <a:pt x="51520" y="36980"/>
                </a:moveTo>
                <a:lnTo>
                  <a:pt x="51620" y="37030"/>
                </a:lnTo>
                <a:lnTo>
                  <a:pt x="51660" y="37070"/>
                </a:lnTo>
                <a:lnTo>
                  <a:pt x="51650" y="37280"/>
                </a:lnTo>
                <a:lnTo>
                  <a:pt x="51530" y="37610"/>
                </a:lnTo>
                <a:lnTo>
                  <a:pt x="51340" y="37720"/>
                </a:lnTo>
                <a:lnTo>
                  <a:pt x="51240" y="37610"/>
                </a:lnTo>
                <a:lnTo>
                  <a:pt x="51250" y="37510"/>
                </a:lnTo>
                <a:lnTo>
                  <a:pt x="51300" y="37480"/>
                </a:lnTo>
                <a:lnTo>
                  <a:pt x="51260" y="37430"/>
                </a:lnTo>
                <a:lnTo>
                  <a:pt x="51160" y="37370"/>
                </a:lnTo>
                <a:lnTo>
                  <a:pt x="51110" y="37270"/>
                </a:lnTo>
                <a:lnTo>
                  <a:pt x="51150" y="37130"/>
                </a:lnTo>
                <a:lnTo>
                  <a:pt x="51210" y="36990"/>
                </a:lnTo>
                <a:lnTo>
                  <a:pt x="51290" y="36860"/>
                </a:lnTo>
                <a:lnTo>
                  <a:pt x="51380" y="36840"/>
                </a:lnTo>
                <a:lnTo>
                  <a:pt x="51400" y="36970"/>
                </a:lnTo>
                <a:lnTo>
                  <a:pt x="51400" y="37070"/>
                </a:lnTo>
                <a:lnTo>
                  <a:pt x="51450" y="37030"/>
                </a:lnTo>
                <a:lnTo>
                  <a:pt x="51520" y="3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Stere치 Ell치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590" y="39610"/>
                </a:moveTo>
                <a:lnTo>
                  <a:pt x="23720" y="39670"/>
                </a:lnTo>
                <a:lnTo>
                  <a:pt x="24210" y="39170"/>
                </a:lnTo>
                <a:lnTo>
                  <a:pt x="24580" y="38900"/>
                </a:lnTo>
                <a:lnTo>
                  <a:pt x="24770" y="38850"/>
                </a:lnTo>
                <a:lnTo>
                  <a:pt x="25090" y="39120"/>
                </a:lnTo>
                <a:lnTo>
                  <a:pt x="25260" y="38970"/>
                </a:lnTo>
                <a:lnTo>
                  <a:pt x="25330" y="38800"/>
                </a:lnTo>
                <a:lnTo>
                  <a:pt x="25530" y="38650"/>
                </a:lnTo>
                <a:lnTo>
                  <a:pt x="26410" y="38420"/>
                </a:lnTo>
                <a:lnTo>
                  <a:pt x="26570" y="38560"/>
                </a:lnTo>
                <a:lnTo>
                  <a:pt x="26650" y="38750"/>
                </a:lnTo>
                <a:lnTo>
                  <a:pt x="26710" y="39300"/>
                </a:lnTo>
                <a:lnTo>
                  <a:pt x="27040" y="39500"/>
                </a:lnTo>
                <a:lnTo>
                  <a:pt x="27120" y="39690"/>
                </a:lnTo>
                <a:lnTo>
                  <a:pt x="27020" y="40040"/>
                </a:lnTo>
                <a:lnTo>
                  <a:pt x="27100" y="40240"/>
                </a:lnTo>
                <a:lnTo>
                  <a:pt x="27260" y="40370"/>
                </a:lnTo>
                <a:lnTo>
                  <a:pt x="27440" y="40400"/>
                </a:lnTo>
                <a:lnTo>
                  <a:pt x="27630" y="40320"/>
                </a:lnTo>
                <a:lnTo>
                  <a:pt x="28220" y="39910"/>
                </a:lnTo>
                <a:lnTo>
                  <a:pt x="28400" y="39900"/>
                </a:lnTo>
                <a:lnTo>
                  <a:pt x="28760" y="40170"/>
                </a:lnTo>
                <a:lnTo>
                  <a:pt x="29100" y="40300"/>
                </a:lnTo>
                <a:lnTo>
                  <a:pt x="29250" y="40510"/>
                </a:lnTo>
                <a:lnTo>
                  <a:pt x="29300" y="40880"/>
                </a:lnTo>
                <a:lnTo>
                  <a:pt x="29230" y="41050"/>
                </a:lnTo>
                <a:lnTo>
                  <a:pt x="29270" y="41230"/>
                </a:lnTo>
                <a:lnTo>
                  <a:pt x="29450" y="41260"/>
                </a:lnTo>
                <a:lnTo>
                  <a:pt x="29830" y="41180"/>
                </a:lnTo>
                <a:lnTo>
                  <a:pt x="30270" y="40960"/>
                </a:lnTo>
                <a:lnTo>
                  <a:pt x="30540" y="40640"/>
                </a:lnTo>
                <a:lnTo>
                  <a:pt x="30740" y="40530"/>
                </a:lnTo>
                <a:lnTo>
                  <a:pt x="31120" y="40450"/>
                </a:lnTo>
                <a:lnTo>
                  <a:pt x="31340" y="40260"/>
                </a:lnTo>
                <a:lnTo>
                  <a:pt x="31650" y="39520"/>
                </a:lnTo>
                <a:lnTo>
                  <a:pt x="32560" y="38470"/>
                </a:lnTo>
                <a:lnTo>
                  <a:pt x="33060" y="38770"/>
                </a:lnTo>
                <a:lnTo>
                  <a:pt x="33780" y="39040"/>
                </a:lnTo>
                <a:lnTo>
                  <a:pt x="34140" y="39280"/>
                </a:lnTo>
                <a:lnTo>
                  <a:pt x="34300" y="39410"/>
                </a:lnTo>
                <a:lnTo>
                  <a:pt x="34380" y="40010"/>
                </a:lnTo>
                <a:lnTo>
                  <a:pt x="34540" y="40140"/>
                </a:lnTo>
                <a:lnTo>
                  <a:pt x="35210" y="40070"/>
                </a:lnTo>
                <a:lnTo>
                  <a:pt x="35160" y="40390"/>
                </a:lnTo>
                <a:lnTo>
                  <a:pt x="35200" y="40980"/>
                </a:lnTo>
                <a:lnTo>
                  <a:pt x="35270" y="41170"/>
                </a:lnTo>
                <a:lnTo>
                  <a:pt x="35440" y="41270"/>
                </a:lnTo>
                <a:lnTo>
                  <a:pt x="35840" y="41300"/>
                </a:lnTo>
                <a:lnTo>
                  <a:pt x="36620" y="41220"/>
                </a:lnTo>
                <a:lnTo>
                  <a:pt x="36830" y="41290"/>
                </a:lnTo>
                <a:lnTo>
                  <a:pt x="37480" y="41730"/>
                </a:lnTo>
                <a:lnTo>
                  <a:pt x="37660" y="41720"/>
                </a:lnTo>
                <a:lnTo>
                  <a:pt x="38220" y="41890"/>
                </a:lnTo>
                <a:lnTo>
                  <a:pt x="38590" y="41850"/>
                </a:lnTo>
                <a:lnTo>
                  <a:pt x="38760" y="41910"/>
                </a:lnTo>
                <a:lnTo>
                  <a:pt x="39070" y="42220"/>
                </a:lnTo>
                <a:lnTo>
                  <a:pt x="39660" y="42180"/>
                </a:lnTo>
                <a:lnTo>
                  <a:pt x="40060" y="41990"/>
                </a:lnTo>
                <a:lnTo>
                  <a:pt x="40280" y="42090"/>
                </a:lnTo>
                <a:lnTo>
                  <a:pt x="40350" y="42120"/>
                </a:lnTo>
                <a:lnTo>
                  <a:pt x="40380" y="42140"/>
                </a:lnTo>
                <a:lnTo>
                  <a:pt x="40330" y="42190"/>
                </a:lnTo>
                <a:lnTo>
                  <a:pt x="40250" y="42250"/>
                </a:lnTo>
                <a:lnTo>
                  <a:pt x="40190" y="42270"/>
                </a:lnTo>
                <a:lnTo>
                  <a:pt x="40040" y="42240"/>
                </a:lnTo>
                <a:lnTo>
                  <a:pt x="39960" y="42250"/>
                </a:lnTo>
                <a:lnTo>
                  <a:pt x="39900" y="42320"/>
                </a:lnTo>
                <a:lnTo>
                  <a:pt x="39840" y="42350"/>
                </a:lnTo>
                <a:lnTo>
                  <a:pt x="39760" y="42350"/>
                </a:lnTo>
                <a:lnTo>
                  <a:pt x="39800" y="42490"/>
                </a:lnTo>
                <a:lnTo>
                  <a:pt x="39830" y="42540"/>
                </a:lnTo>
                <a:lnTo>
                  <a:pt x="39680" y="42560"/>
                </a:lnTo>
                <a:lnTo>
                  <a:pt x="39470" y="42680"/>
                </a:lnTo>
                <a:lnTo>
                  <a:pt x="39370" y="42710"/>
                </a:lnTo>
                <a:lnTo>
                  <a:pt x="39240" y="42690"/>
                </a:lnTo>
                <a:lnTo>
                  <a:pt x="39110" y="42630"/>
                </a:lnTo>
                <a:lnTo>
                  <a:pt x="38970" y="42600"/>
                </a:lnTo>
                <a:lnTo>
                  <a:pt x="38840" y="42620"/>
                </a:lnTo>
                <a:lnTo>
                  <a:pt x="38790" y="42720"/>
                </a:lnTo>
                <a:lnTo>
                  <a:pt x="38730" y="43020"/>
                </a:lnTo>
                <a:lnTo>
                  <a:pt x="38660" y="43080"/>
                </a:lnTo>
                <a:lnTo>
                  <a:pt x="38410" y="43090"/>
                </a:lnTo>
                <a:lnTo>
                  <a:pt x="38320" y="43140"/>
                </a:lnTo>
                <a:lnTo>
                  <a:pt x="38270" y="43260"/>
                </a:lnTo>
                <a:lnTo>
                  <a:pt x="38130" y="43260"/>
                </a:lnTo>
                <a:lnTo>
                  <a:pt x="37890" y="43320"/>
                </a:lnTo>
                <a:lnTo>
                  <a:pt x="37670" y="43340"/>
                </a:lnTo>
                <a:lnTo>
                  <a:pt x="37570" y="43210"/>
                </a:lnTo>
                <a:lnTo>
                  <a:pt x="37520" y="43110"/>
                </a:lnTo>
                <a:lnTo>
                  <a:pt x="37410" y="43140"/>
                </a:lnTo>
                <a:lnTo>
                  <a:pt x="37220" y="43260"/>
                </a:lnTo>
                <a:lnTo>
                  <a:pt x="37130" y="43230"/>
                </a:lnTo>
                <a:lnTo>
                  <a:pt x="36960" y="43110"/>
                </a:lnTo>
                <a:lnTo>
                  <a:pt x="36900" y="43080"/>
                </a:lnTo>
                <a:lnTo>
                  <a:pt x="36880" y="43050"/>
                </a:lnTo>
                <a:lnTo>
                  <a:pt x="36520" y="42780"/>
                </a:lnTo>
                <a:lnTo>
                  <a:pt x="36440" y="42800"/>
                </a:lnTo>
                <a:lnTo>
                  <a:pt x="36250" y="42940"/>
                </a:lnTo>
                <a:lnTo>
                  <a:pt x="36190" y="43000"/>
                </a:lnTo>
                <a:lnTo>
                  <a:pt x="36110" y="43060"/>
                </a:lnTo>
                <a:lnTo>
                  <a:pt x="35990" y="43080"/>
                </a:lnTo>
                <a:lnTo>
                  <a:pt x="35890" y="43090"/>
                </a:lnTo>
                <a:lnTo>
                  <a:pt x="35810" y="43110"/>
                </a:lnTo>
                <a:lnTo>
                  <a:pt x="35740" y="43170"/>
                </a:lnTo>
                <a:lnTo>
                  <a:pt x="35670" y="43260"/>
                </a:lnTo>
                <a:lnTo>
                  <a:pt x="35630" y="43230"/>
                </a:lnTo>
                <a:lnTo>
                  <a:pt x="35530" y="43160"/>
                </a:lnTo>
                <a:lnTo>
                  <a:pt x="35530" y="43530"/>
                </a:lnTo>
                <a:lnTo>
                  <a:pt x="36020" y="43440"/>
                </a:lnTo>
                <a:lnTo>
                  <a:pt x="36020" y="43530"/>
                </a:lnTo>
                <a:lnTo>
                  <a:pt x="35830" y="43660"/>
                </a:lnTo>
                <a:lnTo>
                  <a:pt x="35930" y="43810"/>
                </a:lnTo>
                <a:lnTo>
                  <a:pt x="36130" y="43870"/>
                </a:lnTo>
                <a:lnTo>
                  <a:pt x="36230" y="43710"/>
                </a:lnTo>
                <a:lnTo>
                  <a:pt x="36300" y="43710"/>
                </a:lnTo>
                <a:lnTo>
                  <a:pt x="36230" y="43890"/>
                </a:lnTo>
                <a:lnTo>
                  <a:pt x="36390" y="43890"/>
                </a:lnTo>
                <a:lnTo>
                  <a:pt x="36520" y="43840"/>
                </a:lnTo>
                <a:lnTo>
                  <a:pt x="36640" y="43830"/>
                </a:lnTo>
                <a:lnTo>
                  <a:pt x="36720" y="43890"/>
                </a:lnTo>
                <a:lnTo>
                  <a:pt x="37230" y="43630"/>
                </a:lnTo>
                <a:lnTo>
                  <a:pt x="37360" y="43620"/>
                </a:lnTo>
                <a:lnTo>
                  <a:pt x="37610" y="44030"/>
                </a:lnTo>
                <a:lnTo>
                  <a:pt x="37820" y="44300"/>
                </a:lnTo>
                <a:lnTo>
                  <a:pt x="37940" y="44370"/>
                </a:lnTo>
                <a:lnTo>
                  <a:pt x="38040" y="44490"/>
                </a:lnTo>
                <a:lnTo>
                  <a:pt x="38130" y="44530"/>
                </a:lnTo>
                <a:lnTo>
                  <a:pt x="38220" y="44520"/>
                </a:lnTo>
                <a:lnTo>
                  <a:pt x="38420" y="44450"/>
                </a:lnTo>
                <a:lnTo>
                  <a:pt x="38520" y="44430"/>
                </a:lnTo>
                <a:lnTo>
                  <a:pt x="38660" y="44480"/>
                </a:lnTo>
                <a:lnTo>
                  <a:pt x="38830" y="44580"/>
                </a:lnTo>
                <a:lnTo>
                  <a:pt x="38970" y="44730"/>
                </a:lnTo>
                <a:lnTo>
                  <a:pt x="39050" y="44880"/>
                </a:lnTo>
                <a:lnTo>
                  <a:pt x="39260" y="44670"/>
                </a:lnTo>
                <a:lnTo>
                  <a:pt x="39370" y="44620"/>
                </a:lnTo>
                <a:lnTo>
                  <a:pt x="39540" y="44610"/>
                </a:lnTo>
                <a:lnTo>
                  <a:pt x="39650" y="44660"/>
                </a:lnTo>
                <a:lnTo>
                  <a:pt x="39850" y="44840"/>
                </a:lnTo>
                <a:lnTo>
                  <a:pt x="40000" y="44880"/>
                </a:lnTo>
                <a:lnTo>
                  <a:pt x="40580" y="44890"/>
                </a:lnTo>
                <a:lnTo>
                  <a:pt x="40840" y="44990"/>
                </a:lnTo>
                <a:lnTo>
                  <a:pt x="41020" y="45240"/>
                </a:lnTo>
                <a:lnTo>
                  <a:pt x="41340" y="46280"/>
                </a:lnTo>
                <a:lnTo>
                  <a:pt x="41490" y="46420"/>
                </a:lnTo>
                <a:lnTo>
                  <a:pt x="41680" y="46440"/>
                </a:lnTo>
                <a:lnTo>
                  <a:pt x="41780" y="46400"/>
                </a:lnTo>
                <a:lnTo>
                  <a:pt x="41900" y="46280"/>
                </a:lnTo>
                <a:lnTo>
                  <a:pt x="42020" y="46220"/>
                </a:lnTo>
                <a:lnTo>
                  <a:pt x="42150" y="46240"/>
                </a:lnTo>
                <a:lnTo>
                  <a:pt x="42290" y="46220"/>
                </a:lnTo>
                <a:lnTo>
                  <a:pt x="42430" y="46050"/>
                </a:lnTo>
                <a:lnTo>
                  <a:pt x="42230" y="45920"/>
                </a:lnTo>
                <a:lnTo>
                  <a:pt x="42140" y="45880"/>
                </a:lnTo>
                <a:lnTo>
                  <a:pt x="42330" y="45790"/>
                </a:lnTo>
                <a:lnTo>
                  <a:pt x="42520" y="45840"/>
                </a:lnTo>
                <a:lnTo>
                  <a:pt x="42850" y="46050"/>
                </a:lnTo>
                <a:lnTo>
                  <a:pt x="43020" y="46110"/>
                </a:lnTo>
                <a:lnTo>
                  <a:pt x="43360" y="46160"/>
                </a:lnTo>
                <a:lnTo>
                  <a:pt x="43560" y="46230"/>
                </a:lnTo>
                <a:lnTo>
                  <a:pt x="43710" y="46360"/>
                </a:lnTo>
                <a:lnTo>
                  <a:pt x="43820" y="46530"/>
                </a:lnTo>
                <a:lnTo>
                  <a:pt x="43860" y="46710"/>
                </a:lnTo>
                <a:lnTo>
                  <a:pt x="43840" y="46870"/>
                </a:lnTo>
                <a:lnTo>
                  <a:pt x="43710" y="47000"/>
                </a:lnTo>
                <a:lnTo>
                  <a:pt x="43560" y="47070"/>
                </a:lnTo>
                <a:lnTo>
                  <a:pt x="43430" y="47200"/>
                </a:lnTo>
                <a:lnTo>
                  <a:pt x="43340" y="47500"/>
                </a:lnTo>
                <a:lnTo>
                  <a:pt x="43450" y="47340"/>
                </a:lnTo>
                <a:lnTo>
                  <a:pt x="43570" y="47340"/>
                </a:lnTo>
                <a:lnTo>
                  <a:pt x="43700" y="47420"/>
                </a:lnTo>
                <a:lnTo>
                  <a:pt x="43800" y="47550"/>
                </a:lnTo>
                <a:lnTo>
                  <a:pt x="43910" y="47640"/>
                </a:lnTo>
                <a:lnTo>
                  <a:pt x="44190" y="47710"/>
                </a:lnTo>
                <a:lnTo>
                  <a:pt x="44330" y="47770"/>
                </a:lnTo>
                <a:lnTo>
                  <a:pt x="44330" y="47860"/>
                </a:lnTo>
                <a:lnTo>
                  <a:pt x="44240" y="47900"/>
                </a:lnTo>
                <a:lnTo>
                  <a:pt x="44010" y="47900"/>
                </a:lnTo>
                <a:lnTo>
                  <a:pt x="43910" y="47950"/>
                </a:lnTo>
                <a:lnTo>
                  <a:pt x="43820" y="48040"/>
                </a:lnTo>
                <a:lnTo>
                  <a:pt x="43800" y="48130"/>
                </a:lnTo>
                <a:lnTo>
                  <a:pt x="43850" y="48190"/>
                </a:lnTo>
                <a:lnTo>
                  <a:pt x="44010" y="48210"/>
                </a:lnTo>
                <a:lnTo>
                  <a:pt x="44710" y="48180"/>
                </a:lnTo>
                <a:lnTo>
                  <a:pt x="45750" y="48360"/>
                </a:lnTo>
                <a:lnTo>
                  <a:pt x="45880" y="48260"/>
                </a:lnTo>
                <a:lnTo>
                  <a:pt x="45990" y="48090"/>
                </a:lnTo>
                <a:lnTo>
                  <a:pt x="46240" y="48220"/>
                </a:lnTo>
                <a:lnTo>
                  <a:pt x="46590" y="48580"/>
                </a:lnTo>
                <a:lnTo>
                  <a:pt x="46380" y="48720"/>
                </a:lnTo>
                <a:lnTo>
                  <a:pt x="46300" y="48750"/>
                </a:lnTo>
                <a:lnTo>
                  <a:pt x="46300" y="48850"/>
                </a:lnTo>
                <a:lnTo>
                  <a:pt x="46430" y="48880"/>
                </a:lnTo>
                <a:lnTo>
                  <a:pt x="46540" y="48940"/>
                </a:lnTo>
                <a:lnTo>
                  <a:pt x="46580" y="49020"/>
                </a:lnTo>
                <a:lnTo>
                  <a:pt x="46520" y="49120"/>
                </a:lnTo>
                <a:lnTo>
                  <a:pt x="46520" y="49210"/>
                </a:lnTo>
                <a:lnTo>
                  <a:pt x="46830" y="49370"/>
                </a:lnTo>
                <a:lnTo>
                  <a:pt x="47330" y="50120"/>
                </a:lnTo>
                <a:lnTo>
                  <a:pt x="47710" y="50380"/>
                </a:lnTo>
                <a:lnTo>
                  <a:pt x="47860" y="50390"/>
                </a:lnTo>
                <a:lnTo>
                  <a:pt x="48290" y="50320"/>
                </a:lnTo>
                <a:lnTo>
                  <a:pt x="48250" y="50390"/>
                </a:lnTo>
                <a:lnTo>
                  <a:pt x="47970" y="50520"/>
                </a:lnTo>
                <a:lnTo>
                  <a:pt x="47390" y="50700"/>
                </a:lnTo>
                <a:lnTo>
                  <a:pt x="47040" y="51030"/>
                </a:lnTo>
                <a:lnTo>
                  <a:pt x="46830" y="51380"/>
                </a:lnTo>
                <a:lnTo>
                  <a:pt x="46740" y="52620"/>
                </a:lnTo>
                <a:lnTo>
                  <a:pt x="46460" y="52930"/>
                </a:lnTo>
                <a:lnTo>
                  <a:pt x="46090" y="53180"/>
                </a:lnTo>
                <a:lnTo>
                  <a:pt x="45910" y="53150"/>
                </a:lnTo>
                <a:lnTo>
                  <a:pt x="45760" y="53020"/>
                </a:lnTo>
                <a:lnTo>
                  <a:pt x="45410" y="52950"/>
                </a:lnTo>
                <a:lnTo>
                  <a:pt x="45250" y="52850"/>
                </a:lnTo>
                <a:lnTo>
                  <a:pt x="44850" y="52280"/>
                </a:lnTo>
                <a:lnTo>
                  <a:pt x="44690" y="52180"/>
                </a:lnTo>
                <a:lnTo>
                  <a:pt x="44500" y="52220"/>
                </a:lnTo>
                <a:lnTo>
                  <a:pt x="44320" y="52190"/>
                </a:lnTo>
                <a:lnTo>
                  <a:pt x="44170" y="52050"/>
                </a:lnTo>
                <a:lnTo>
                  <a:pt x="44200" y="51880"/>
                </a:lnTo>
                <a:lnTo>
                  <a:pt x="44300" y="51720"/>
                </a:lnTo>
                <a:lnTo>
                  <a:pt x="44200" y="51480"/>
                </a:lnTo>
                <a:lnTo>
                  <a:pt x="44040" y="51380"/>
                </a:lnTo>
                <a:lnTo>
                  <a:pt x="43660" y="51490"/>
                </a:lnTo>
                <a:lnTo>
                  <a:pt x="43460" y="51600"/>
                </a:lnTo>
                <a:lnTo>
                  <a:pt x="43320" y="51760"/>
                </a:lnTo>
                <a:lnTo>
                  <a:pt x="43240" y="52350"/>
                </a:lnTo>
                <a:lnTo>
                  <a:pt x="43110" y="52510"/>
                </a:lnTo>
                <a:lnTo>
                  <a:pt x="42760" y="52440"/>
                </a:lnTo>
                <a:lnTo>
                  <a:pt x="42180" y="52440"/>
                </a:lnTo>
                <a:lnTo>
                  <a:pt x="42630" y="52580"/>
                </a:lnTo>
                <a:lnTo>
                  <a:pt x="42650" y="52670"/>
                </a:lnTo>
                <a:lnTo>
                  <a:pt x="42600" y="52690"/>
                </a:lnTo>
                <a:lnTo>
                  <a:pt x="41890" y="52600"/>
                </a:lnTo>
                <a:lnTo>
                  <a:pt x="41730" y="52530"/>
                </a:lnTo>
                <a:lnTo>
                  <a:pt x="41940" y="52350"/>
                </a:lnTo>
                <a:lnTo>
                  <a:pt x="41670" y="52060"/>
                </a:lnTo>
                <a:lnTo>
                  <a:pt x="41540" y="52040"/>
                </a:lnTo>
                <a:lnTo>
                  <a:pt x="41210" y="52360"/>
                </a:lnTo>
                <a:lnTo>
                  <a:pt x="41100" y="52390"/>
                </a:lnTo>
                <a:lnTo>
                  <a:pt x="40740" y="52350"/>
                </a:lnTo>
                <a:lnTo>
                  <a:pt x="40740" y="52260"/>
                </a:lnTo>
                <a:lnTo>
                  <a:pt x="40950" y="52260"/>
                </a:lnTo>
                <a:lnTo>
                  <a:pt x="40810" y="52060"/>
                </a:lnTo>
                <a:lnTo>
                  <a:pt x="40670" y="51950"/>
                </a:lnTo>
                <a:lnTo>
                  <a:pt x="40520" y="51910"/>
                </a:lnTo>
                <a:lnTo>
                  <a:pt x="39920" y="51840"/>
                </a:lnTo>
                <a:lnTo>
                  <a:pt x="39730" y="51880"/>
                </a:lnTo>
                <a:lnTo>
                  <a:pt x="39610" y="52080"/>
                </a:lnTo>
                <a:lnTo>
                  <a:pt x="39750" y="52030"/>
                </a:lnTo>
                <a:lnTo>
                  <a:pt x="39900" y="52040"/>
                </a:lnTo>
                <a:lnTo>
                  <a:pt x="40030" y="52120"/>
                </a:lnTo>
                <a:lnTo>
                  <a:pt x="40100" y="52260"/>
                </a:lnTo>
                <a:lnTo>
                  <a:pt x="39920" y="52260"/>
                </a:lnTo>
                <a:lnTo>
                  <a:pt x="39620" y="52200"/>
                </a:lnTo>
                <a:lnTo>
                  <a:pt x="39470" y="52260"/>
                </a:lnTo>
                <a:lnTo>
                  <a:pt x="39330" y="51630"/>
                </a:lnTo>
                <a:lnTo>
                  <a:pt x="39260" y="51630"/>
                </a:lnTo>
                <a:lnTo>
                  <a:pt x="39190" y="51820"/>
                </a:lnTo>
                <a:lnTo>
                  <a:pt x="39170" y="51760"/>
                </a:lnTo>
                <a:lnTo>
                  <a:pt x="39140" y="51690"/>
                </a:lnTo>
                <a:lnTo>
                  <a:pt x="39120" y="51630"/>
                </a:lnTo>
                <a:lnTo>
                  <a:pt x="38940" y="51690"/>
                </a:lnTo>
                <a:lnTo>
                  <a:pt x="38560" y="51740"/>
                </a:lnTo>
                <a:lnTo>
                  <a:pt x="38420" y="51820"/>
                </a:lnTo>
                <a:lnTo>
                  <a:pt x="38000" y="51540"/>
                </a:lnTo>
                <a:lnTo>
                  <a:pt x="38080" y="51410"/>
                </a:lnTo>
                <a:lnTo>
                  <a:pt x="38270" y="51250"/>
                </a:lnTo>
                <a:lnTo>
                  <a:pt x="38350" y="51100"/>
                </a:lnTo>
                <a:lnTo>
                  <a:pt x="38150" y="51010"/>
                </a:lnTo>
                <a:lnTo>
                  <a:pt x="37760" y="50900"/>
                </a:lnTo>
                <a:lnTo>
                  <a:pt x="37530" y="50730"/>
                </a:lnTo>
                <a:lnTo>
                  <a:pt x="37360" y="50680"/>
                </a:lnTo>
                <a:lnTo>
                  <a:pt x="37290" y="50640"/>
                </a:lnTo>
                <a:lnTo>
                  <a:pt x="37240" y="50570"/>
                </a:lnTo>
                <a:lnTo>
                  <a:pt x="37080" y="50290"/>
                </a:lnTo>
                <a:lnTo>
                  <a:pt x="37170" y="50060"/>
                </a:lnTo>
                <a:lnTo>
                  <a:pt x="37020" y="49790"/>
                </a:lnTo>
                <a:lnTo>
                  <a:pt x="36780" y="49680"/>
                </a:lnTo>
                <a:lnTo>
                  <a:pt x="36580" y="49920"/>
                </a:lnTo>
                <a:lnTo>
                  <a:pt x="36760" y="49950"/>
                </a:lnTo>
                <a:lnTo>
                  <a:pt x="36780" y="50050"/>
                </a:lnTo>
                <a:lnTo>
                  <a:pt x="36680" y="50120"/>
                </a:lnTo>
                <a:lnTo>
                  <a:pt x="36550" y="50060"/>
                </a:lnTo>
                <a:lnTo>
                  <a:pt x="36430" y="50020"/>
                </a:lnTo>
                <a:lnTo>
                  <a:pt x="36310" y="50130"/>
                </a:lnTo>
                <a:lnTo>
                  <a:pt x="36220" y="50280"/>
                </a:lnTo>
                <a:lnTo>
                  <a:pt x="36170" y="50380"/>
                </a:lnTo>
                <a:lnTo>
                  <a:pt x="36170" y="50460"/>
                </a:lnTo>
                <a:lnTo>
                  <a:pt x="36220" y="50490"/>
                </a:lnTo>
                <a:lnTo>
                  <a:pt x="36250" y="50520"/>
                </a:lnTo>
                <a:lnTo>
                  <a:pt x="36290" y="50540"/>
                </a:lnTo>
                <a:lnTo>
                  <a:pt x="36370" y="50560"/>
                </a:lnTo>
                <a:lnTo>
                  <a:pt x="36370" y="50640"/>
                </a:lnTo>
                <a:lnTo>
                  <a:pt x="36290" y="50690"/>
                </a:lnTo>
                <a:lnTo>
                  <a:pt x="36280" y="50720"/>
                </a:lnTo>
                <a:lnTo>
                  <a:pt x="36300" y="50750"/>
                </a:lnTo>
                <a:lnTo>
                  <a:pt x="36300" y="50830"/>
                </a:lnTo>
                <a:lnTo>
                  <a:pt x="36190" y="50950"/>
                </a:lnTo>
                <a:lnTo>
                  <a:pt x="36060" y="50990"/>
                </a:lnTo>
                <a:lnTo>
                  <a:pt x="35920" y="50950"/>
                </a:lnTo>
                <a:lnTo>
                  <a:pt x="35740" y="50830"/>
                </a:lnTo>
                <a:lnTo>
                  <a:pt x="35740" y="50790"/>
                </a:lnTo>
                <a:lnTo>
                  <a:pt x="35620" y="50560"/>
                </a:lnTo>
                <a:lnTo>
                  <a:pt x="35600" y="50560"/>
                </a:lnTo>
                <a:lnTo>
                  <a:pt x="35570" y="50480"/>
                </a:lnTo>
                <a:lnTo>
                  <a:pt x="35540" y="50450"/>
                </a:lnTo>
                <a:lnTo>
                  <a:pt x="35570" y="50420"/>
                </a:lnTo>
                <a:lnTo>
                  <a:pt x="35670" y="50380"/>
                </a:lnTo>
                <a:lnTo>
                  <a:pt x="35530" y="50090"/>
                </a:lnTo>
                <a:lnTo>
                  <a:pt x="35040" y="49480"/>
                </a:lnTo>
                <a:lnTo>
                  <a:pt x="34950" y="49270"/>
                </a:lnTo>
                <a:lnTo>
                  <a:pt x="34900" y="49210"/>
                </a:lnTo>
                <a:lnTo>
                  <a:pt x="34850" y="49180"/>
                </a:lnTo>
                <a:lnTo>
                  <a:pt x="34740" y="49150"/>
                </a:lnTo>
                <a:lnTo>
                  <a:pt x="34260" y="48850"/>
                </a:lnTo>
                <a:lnTo>
                  <a:pt x="34280" y="48990"/>
                </a:lnTo>
                <a:lnTo>
                  <a:pt x="34320" y="49220"/>
                </a:lnTo>
                <a:lnTo>
                  <a:pt x="34330" y="49350"/>
                </a:lnTo>
                <a:lnTo>
                  <a:pt x="34050" y="49570"/>
                </a:lnTo>
                <a:lnTo>
                  <a:pt x="33980" y="49660"/>
                </a:lnTo>
                <a:lnTo>
                  <a:pt x="34050" y="49760"/>
                </a:lnTo>
                <a:lnTo>
                  <a:pt x="34100" y="49810"/>
                </a:lnTo>
                <a:lnTo>
                  <a:pt x="34140" y="49810"/>
                </a:lnTo>
                <a:lnTo>
                  <a:pt x="34190" y="49750"/>
                </a:lnTo>
                <a:lnTo>
                  <a:pt x="34230" y="49870"/>
                </a:lnTo>
                <a:lnTo>
                  <a:pt x="34210" y="49970"/>
                </a:lnTo>
                <a:lnTo>
                  <a:pt x="34140" y="50050"/>
                </a:lnTo>
                <a:lnTo>
                  <a:pt x="34050" y="50100"/>
                </a:lnTo>
                <a:lnTo>
                  <a:pt x="34120" y="50190"/>
                </a:lnTo>
                <a:lnTo>
                  <a:pt x="34070" y="50300"/>
                </a:lnTo>
                <a:lnTo>
                  <a:pt x="33910" y="50310"/>
                </a:lnTo>
                <a:lnTo>
                  <a:pt x="33720" y="50240"/>
                </a:lnTo>
                <a:lnTo>
                  <a:pt x="33450" y="50190"/>
                </a:lnTo>
                <a:lnTo>
                  <a:pt x="33060" y="50240"/>
                </a:lnTo>
                <a:lnTo>
                  <a:pt x="33010" y="50170"/>
                </a:lnTo>
                <a:lnTo>
                  <a:pt x="32870" y="50090"/>
                </a:lnTo>
                <a:lnTo>
                  <a:pt x="32730" y="50060"/>
                </a:lnTo>
                <a:lnTo>
                  <a:pt x="32640" y="50100"/>
                </a:lnTo>
                <a:lnTo>
                  <a:pt x="32570" y="50100"/>
                </a:lnTo>
                <a:lnTo>
                  <a:pt x="32450" y="50070"/>
                </a:lnTo>
                <a:lnTo>
                  <a:pt x="32290" y="50170"/>
                </a:lnTo>
                <a:lnTo>
                  <a:pt x="32150" y="50340"/>
                </a:lnTo>
                <a:lnTo>
                  <a:pt x="32080" y="50560"/>
                </a:lnTo>
                <a:lnTo>
                  <a:pt x="32000" y="50470"/>
                </a:lnTo>
                <a:lnTo>
                  <a:pt x="31940" y="50290"/>
                </a:lnTo>
                <a:lnTo>
                  <a:pt x="31870" y="50190"/>
                </a:lnTo>
                <a:lnTo>
                  <a:pt x="31780" y="50150"/>
                </a:lnTo>
                <a:lnTo>
                  <a:pt x="31690" y="50170"/>
                </a:lnTo>
                <a:lnTo>
                  <a:pt x="31630" y="50150"/>
                </a:lnTo>
                <a:lnTo>
                  <a:pt x="31650" y="50020"/>
                </a:lnTo>
                <a:lnTo>
                  <a:pt x="31500" y="49910"/>
                </a:lnTo>
                <a:lnTo>
                  <a:pt x="31170" y="49810"/>
                </a:lnTo>
                <a:lnTo>
                  <a:pt x="30640" y="49570"/>
                </a:lnTo>
                <a:lnTo>
                  <a:pt x="30440" y="49560"/>
                </a:lnTo>
                <a:lnTo>
                  <a:pt x="30250" y="49660"/>
                </a:lnTo>
                <a:lnTo>
                  <a:pt x="30010" y="49410"/>
                </a:lnTo>
                <a:lnTo>
                  <a:pt x="29700" y="49400"/>
                </a:lnTo>
                <a:lnTo>
                  <a:pt x="29410" y="49510"/>
                </a:lnTo>
                <a:lnTo>
                  <a:pt x="28990" y="49820"/>
                </a:lnTo>
                <a:lnTo>
                  <a:pt x="28900" y="49840"/>
                </a:lnTo>
                <a:lnTo>
                  <a:pt x="28740" y="49840"/>
                </a:lnTo>
                <a:lnTo>
                  <a:pt x="28660" y="49800"/>
                </a:lnTo>
                <a:lnTo>
                  <a:pt x="28610" y="49710"/>
                </a:lnTo>
                <a:lnTo>
                  <a:pt x="28680" y="49490"/>
                </a:lnTo>
                <a:lnTo>
                  <a:pt x="28650" y="49230"/>
                </a:lnTo>
                <a:lnTo>
                  <a:pt x="28860" y="48840"/>
                </a:lnTo>
                <a:lnTo>
                  <a:pt x="29280" y="48480"/>
                </a:lnTo>
                <a:lnTo>
                  <a:pt x="29660" y="48390"/>
                </a:lnTo>
                <a:lnTo>
                  <a:pt x="29860" y="48280"/>
                </a:lnTo>
                <a:lnTo>
                  <a:pt x="29960" y="48120"/>
                </a:lnTo>
                <a:lnTo>
                  <a:pt x="29920" y="47720"/>
                </a:lnTo>
                <a:lnTo>
                  <a:pt x="30090" y="47350"/>
                </a:lnTo>
                <a:lnTo>
                  <a:pt x="29780" y="47010"/>
                </a:lnTo>
                <a:lnTo>
                  <a:pt x="29780" y="46830"/>
                </a:lnTo>
                <a:lnTo>
                  <a:pt x="29910" y="46680"/>
                </a:lnTo>
                <a:lnTo>
                  <a:pt x="29870" y="46270"/>
                </a:lnTo>
                <a:lnTo>
                  <a:pt x="30000" y="45930"/>
                </a:lnTo>
                <a:lnTo>
                  <a:pt x="29960" y="45570"/>
                </a:lnTo>
                <a:lnTo>
                  <a:pt x="30120" y="45230"/>
                </a:lnTo>
                <a:lnTo>
                  <a:pt x="30120" y="45050"/>
                </a:lnTo>
                <a:lnTo>
                  <a:pt x="29720" y="44810"/>
                </a:lnTo>
                <a:lnTo>
                  <a:pt x="29710" y="44700"/>
                </a:lnTo>
                <a:lnTo>
                  <a:pt x="29270" y="44880"/>
                </a:lnTo>
                <a:lnTo>
                  <a:pt x="29100" y="45030"/>
                </a:lnTo>
                <a:lnTo>
                  <a:pt x="28710" y="45220"/>
                </a:lnTo>
                <a:lnTo>
                  <a:pt x="28170" y="45170"/>
                </a:lnTo>
                <a:lnTo>
                  <a:pt x="28110" y="45340"/>
                </a:lnTo>
                <a:lnTo>
                  <a:pt x="28120" y="45700"/>
                </a:lnTo>
                <a:lnTo>
                  <a:pt x="27740" y="46000"/>
                </a:lnTo>
                <a:lnTo>
                  <a:pt x="27520" y="46040"/>
                </a:lnTo>
                <a:lnTo>
                  <a:pt x="27550" y="45860"/>
                </a:lnTo>
                <a:lnTo>
                  <a:pt x="27430" y="45670"/>
                </a:lnTo>
                <a:lnTo>
                  <a:pt x="26880" y="45760"/>
                </a:lnTo>
                <a:lnTo>
                  <a:pt x="26520" y="45740"/>
                </a:lnTo>
                <a:lnTo>
                  <a:pt x="26180" y="45580"/>
                </a:lnTo>
                <a:lnTo>
                  <a:pt x="25620" y="45200"/>
                </a:lnTo>
                <a:lnTo>
                  <a:pt x="25470" y="45030"/>
                </a:lnTo>
                <a:lnTo>
                  <a:pt x="25310" y="44650"/>
                </a:lnTo>
                <a:lnTo>
                  <a:pt x="25310" y="44470"/>
                </a:lnTo>
                <a:lnTo>
                  <a:pt x="25380" y="44260"/>
                </a:lnTo>
                <a:lnTo>
                  <a:pt x="25550" y="44110"/>
                </a:lnTo>
                <a:lnTo>
                  <a:pt x="26140" y="43810"/>
                </a:lnTo>
                <a:lnTo>
                  <a:pt x="26140" y="43620"/>
                </a:lnTo>
                <a:lnTo>
                  <a:pt x="25800" y="43460"/>
                </a:lnTo>
                <a:lnTo>
                  <a:pt x="25240" y="43340"/>
                </a:lnTo>
                <a:lnTo>
                  <a:pt x="25080" y="43210"/>
                </a:lnTo>
                <a:lnTo>
                  <a:pt x="24900" y="43180"/>
                </a:lnTo>
                <a:lnTo>
                  <a:pt x="24740" y="43050"/>
                </a:lnTo>
                <a:lnTo>
                  <a:pt x="24700" y="42860"/>
                </a:lnTo>
                <a:lnTo>
                  <a:pt x="24760" y="42510"/>
                </a:lnTo>
                <a:lnTo>
                  <a:pt x="24680" y="42280"/>
                </a:lnTo>
                <a:lnTo>
                  <a:pt x="23660" y="41650"/>
                </a:lnTo>
                <a:lnTo>
                  <a:pt x="23610" y="41460"/>
                </a:lnTo>
                <a:lnTo>
                  <a:pt x="23880" y="40960"/>
                </a:lnTo>
                <a:lnTo>
                  <a:pt x="23870" y="40780"/>
                </a:lnTo>
                <a:lnTo>
                  <a:pt x="23930" y="40610"/>
                </a:lnTo>
                <a:lnTo>
                  <a:pt x="23860" y="40420"/>
                </a:lnTo>
                <a:lnTo>
                  <a:pt x="23590" y="40050"/>
                </a:lnTo>
                <a:lnTo>
                  <a:pt x="23590" y="39610"/>
                </a:lnTo>
                <a:close/>
                <a:moveTo>
                  <a:pt x="57640" y="44160"/>
                </a:moveTo>
                <a:lnTo>
                  <a:pt x="57660" y="44200"/>
                </a:lnTo>
                <a:lnTo>
                  <a:pt x="57680" y="44230"/>
                </a:lnTo>
                <a:lnTo>
                  <a:pt x="57700" y="44290"/>
                </a:lnTo>
                <a:lnTo>
                  <a:pt x="57710" y="44390"/>
                </a:lnTo>
                <a:lnTo>
                  <a:pt x="57700" y="44500"/>
                </a:lnTo>
                <a:lnTo>
                  <a:pt x="57670" y="44510"/>
                </a:lnTo>
                <a:lnTo>
                  <a:pt x="57630" y="44500"/>
                </a:lnTo>
                <a:lnTo>
                  <a:pt x="57570" y="44530"/>
                </a:lnTo>
                <a:lnTo>
                  <a:pt x="57510" y="44620"/>
                </a:lnTo>
                <a:lnTo>
                  <a:pt x="57440" y="44700"/>
                </a:lnTo>
                <a:lnTo>
                  <a:pt x="57370" y="44710"/>
                </a:lnTo>
                <a:lnTo>
                  <a:pt x="57290" y="44610"/>
                </a:lnTo>
                <a:lnTo>
                  <a:pt x="57220" y="44610"/>
                </a:lnTo>
                <a:lnTo>
                  <a:pt x="57110" y="44700"/>
                </a:lnTo>
                <a:lnTo>
                  <a:pt x="56990" y="44650"/>
                </a:lnTo>
                <a:lnTo>
                  <a:pt x="56900" y="44520"/>
                </a:lnTo>
                <a:lnTo>
                  <a:pt x="56860" y="44390"/>
                </a:lnTo>
                <a:lnTo>
                  <a:pt x="56800" y="44400"/>
                </a:lnTo>
                <a:lnTo>
                  <a:pt x="56670" y="44460"/>
                </a:lnTo>
                <a:lnTo>
                  <a:pt x="56540" y="44580"/>
                </a:lnTo>
                <a:lnTo>
                  <a:pt x="56510" y="44790"/>
                </a:lnTo>
                <a:lnTo>
                  <a:pt x="56160" y="44340"/>
                </a:lnTo>
                <a:lnTo>
                  <a:pt x="56580" y="44160"/>
                </a:lnTo>
                <a:lnTo>
                  <a:pt x="56480" y="43780"/>
                </a:lnTo>
                <a:lnTo>
                  <a:pt x="56410" y="43690"/>
                </a:lnTo>
                <a:lnTo>
                  <a:pt x="56300" y="43800"/>
                </a:lnTo>
                <a:lnTo>
                  <a:pt x="56240" y="43800"/>
                </a:lnTo>
                <a:lnTo>
                  <a:pt x="56200" y="43660"/>
                </a:lnTo>
                <a:lnTo>
                  <a:pt x="56120" y="43610"/>
                </a:lnTo>
                <a:lnTo>
                  <a:pt x="56000" y="43640"/>
                </a:lnTo>
                <a:lnTo>
                  <a:pt x="55880" y="43710"/>
                </a:lnTo>
                <a:lnTo>
                  <a:pt x="55880" y="43570"/>
                </a:lnTo>
                <a:lnTo>
                  <a:pt x="55650" y="43460"/>
                </a:lnTo>
                <a:lnTo>
                  <a:pt x="55600" y="43260"/>
                </a:lnTo>
                <a:lnTo>
                  <a:pt x="55560" y="43290"/>
                </a:lnTo>
                <a:lnTo>
                  <a:pt x="55530" y="43350"/>
                </a:lnTo>
                <a:lnTo>
                  <a:pt x="55450" y="43230"/>
                </a:lnTo>
                <a:lnTo>
                  <a:pt x="55360" y="43170"/>
                </a:lnTo>
                <a:lnTo>
                  <a:pt x="55260" y="43180"/>
                </a:lnTo>
                <a:lnTo>
                  <a:pt x="55170" y="43260"/>
                </a:lnTo>
                <a:lnTo>
                  <a:pt x="55160" y="43130"/>
                </a:lnTo>
                <a:lnTo>
                  <a:pt x="55200" y="43010"/>
                </a:lnTo>
                <a:lnTo>
                  <a:pt x="55270" y="42930"/>
                </a:lnTo>
                <a:lnTo>
                  <a:pt x="55350" y="42890"/>
                </a:lnTo>
                <a:lnTo>
                  <a:pt x="55440" y="42830"/>
                </a:lnTo>
                <a:lnTo>
                  <a:pt x="55440" y="42680"/>
                </a:lnTo>
                <a:lnTo>
                  <a:pt x="55390" y="42440"/>
                </a:lnTo>
                <a:lnTo>
                  <a:pt x="55390" y="42250"/>
                </a:lnTo>
                <a:lnTo>
                  <a:pt x="55430" y="42080"/>
                </a:lnTo>
                <a:lnTo>
                  <a:pt x="55530" y="41960"/>
                </a:lnTo>
                <a:lnTo>
                  <a:pt x="55740" y="41900"/>
                </a:lnTo>
                <a:lnTo>
                  <a:pt x="56450" y="42390"/>
                </a:lnTo>
                <a:lnTo>
                  <a:pt x="56580" y="42540"/>
                </a:lnTo>
                <a:lnTo>
                  <a:pt x="56610" y="42670"/>
                </a:lnTo>
                <a:lnTo>
                  <a:pt x="56570" y="42990"/>
                </a:lnTo>
                <a:lnTo>
                  <a:pt x="56580" y="43160"/>
                </a:lnTo>
                <a:lnTo>
                  <a:pt x="56630" y="43300"/>
                </a:lnTo>
                <a:lnTo>
                  <a:pt x="56690" y="43360"/>
                </a:lnTo>
                <a:lnTo>
                  <a:pt x="56860" y="43440"/>
                </a:lnTo>
                <a:lnTo>
                  <a:pt x="57290" y="43740"/>
                </a:lnTo>
                <a:lnTo>
                  <a:pt x="57500" y="43940"/>
                </a:lnTo>
                <a:lnTo>
                  <a:pt x="57640" y="44160"/>
                </a:lnTo>
                <a:close/>
                <a:moveTo>
                  <a:pt x="56730" y="52700"/>
                </a:moveTo>
                <a:lnTo>
                  <a:pt x="56640" y="53350"/>
                </a:lnTo>
                <a:lnTo>
                  <a:pt x="56650" y="53680"/>
                </a:lnTo>
                <a:lnTo>
                  <a:pt x="56800" y="53970"/>
                </a:lnTo>
                <a:lnTo>
                  <a:pt x="56710" y="54150"/>
                </a:lnTo>
                <a:lnTo>
                  <a:pt x="56600" y="54720"/>
                </a:lnTo>
                <a:lnTo>
                  <a:pt x="56510" y="54940"/>
                </a:lnTo>
                <a:lnTo>
                  <a:pt x="56360" y="55070"/>
                </a:lnTo>
                <a:lnTo>
                  <a:pt x="56150" y="55180"/>
                </a:lnTo>
                <a:lnTo>
                  <a:pt x="55920" y="55270"/>
                </a:lnTo>
                <a:lnTo>
                  <a:pt x="55700" y="55300"/>
                </a:lnTo>
                <a:lnTo>
                  <a:pt x="55590" y="55270"/>
                </a:lnTo>
                <a:lnTo>
                  <a:pt x="55550" y="55190"/>
                </a:lnTo>
                <a:lnTo>
                  <a:pt x="55530" y="55040"/>
                </a:lnTo>
                <a:lnTo>
                  <a:pt x="55290" y="54640"/>
                </a:lnTo>
                <a:lnTo>
                  <a:pt x="55250" y="54630"/>
                </a:lnTo>
                <a:lnTo>
                  <a:pt x="55100" y="54500"/>
                </a:lnTo>
                <a:lnTo>
                  <a:pt x="54830" y="54630"/>
                </a:lnTo>
                <a:lnTo>
                  <a:pt x="54660" y="54830"/>
                </a:lnTo>
                <a:lnTo>
                  <a:pt x="54820" y="54940"/>
                </a:lnTo>
                <a:lnTo>
                  <a:pt x="54820" y="55040"/>
                </a:lnTo>
                <a:lnTo>
                  <a:pt x="54660" y="55170"/>
                </a:lnTo>
                <a:lnTo>
                  <a:pt x="54510" y="55150"/>
                </a:lnTo>
                <a:lnTo>
                  <a:pt x="54360" y="55040"/>
                </a:lnTo>
                <a:lnTo>
                  <a:pt x="54170" y="54820"/>
                </a:lnTo>
                <a:lnTo>
                  <a:pt x="54120" y="54740"/>
                </a:lnTo>
                <a:lnTo>
                  <a:pt x="54050" y="54580"/>
                </a:lnTo>
                <a:lnTo>
                  <a:pt x="53980" y="54480"/>
                </a:lnTo>
                <a:lnTo>
                  <a:pt x="53910" y="54400"/>
                </a:lnTo>
                <a:lnTo>
                  <a:pt x="53910" y="54320"/>
                </a:lnTo>
                <a:lnTo>
                  <a:pt x="54050" y="54230"/>
                </a:lnTo>
                <a:lnTo>
                  <a:pt x="53920" y="53930"/>
                </a:lnTo>
                <a:lnTo>
                  <a:pt x="53830" y="53840"/>
                </a:lnTo>
                <a:lnTo>
                  <a:pt x="53690" y="53870"/>
                </a:lnTo>
                <a:lnTo>
                  <a:pt x="53630" y="53660"/>
                </a:lnTo>
                <a:lnTo>
                  <a:pt x="53450" y="53540"/>
                </a:lnTo>
                <a:lnTo>
                  <a:pt x="53240" y="53520"/>
                </a:lnTo>
                <a:lnTo>
                  <a:pt x="53070" y="53600"/>
                </a:lnTo>
                <a:lnTo>
                  <a:pt x="52920" y="53520"/>
                </a:lnTo>
                <a:lnTo>
                  <a:pt x="52870" y="53530"/>
                </a:lnTo>
                <a:lnTo>
                  <a:pt x="52780" y="53600"/>
                </a:lnTo>
                <a:lnTo>
                  <a:pt x="52780" y="53540"/>
                </a:lnTo>
                <a:lnTo>
                  <a:pt x="52790" y="53520"/>
                </a:lnTo>
                <a:lnTo>
                  <a:pt x="52810" y="53510"/>
                </a:lnTo>
                <a:lnTo>
                  <a:pt x="52850" y="53500"/>
                </a:lnTo>
                <a:lnTo>
                  <a:pt x="52850" y="53160"/>
                </a:lnTo>
                <a:lnTo>
                  <a:pt x="52770" y="53080"/>
                </a:lnTo>
                <a:lnTo>
                  <a:pt x="52600" y="53120"/>
                </a:lnTo>
                <a:lnTo>
                  <a:pt x="52570" y="53020"/>
                </a:lnTo>
                <a:lnTo>
                  <a:pt x="52610" y="52930"/>
                </a:lnTo>
                <a:lnTo>
                  <a:pt x="52800" y="52730"/>
                </a:lnTo>
                <a:lnTo>
                  <a:pt x="52850" y="52610"/>
                </a:lnTo>
                <a:lnTo>
                  <a:pt x="52830" y="52450"/>
                </a:lnTo>
                <a:lnTo>
                  <a:pt x="52680" y="52270"/>
                </a:lnTo>
                <a:lnTo>
                  <a:pt x="52590" y="51930"/>
                </a:lnTo>
                <a:lnTo>
                  <a:pt x="52460" y="51820"/>
                </a:lnTo>
                <a:lnTo>
                  <a:pt x="52300" y="51780"/>
                </a:lnTo>
                <a:lnTo>
                  <a:pt x="52150" y="51820"/>
                </a:lnTo>
                <a:lnTo>
                  <a:pt x="52220" y="52000"/>
                </a:lnTo>
                <a:lnTo>
                  <a:pt x="51980" y="51940"/>
                </a:lnTo>
                <a:lnTo>
                  <a:pt x="52030" y="51700"/>
                </a:lnTo>
                <a:lnTo>
                  <a:pt x="52210" y="51430"/>
                </a:lnTo>
                <a:lnTo>
                  <a:pt x="52360" y="51280"/>
                </a:lnTo>
                <a:lnTo>
                  <a:pt x="52260" y="51110"/>
                </a:lnTo>
                <a:lnTo>
                  <a:pt x="52180" y="51110"/>
                </a:lnTo>
                <a:lnTo>
                  <a:pt x="52100" y="51200"/>
                </a:lnTo>
                <a:lnTo>
                  <a:pt x="52010" y="51280"/>
                </a:lnTo>
                <a:lnTo>
                  <a:pt x="51990" y="51320"/>
                </a:lnTo>
                <a:lnTo>
                  <a:pt x="51990" y="51380"/>
                </a:lnTo>
                <a:lnTo>
                  <a:pt x="51980" y="51440"/>
                </a:lnTo>
                <a:lnTo>
                  <a:pt x="51900" y="51460"/>
                </a:lnTo>
                <a:lnTo>
                  <a:pt x="51810" y="51430"/>
                </a:lnTo>
                <a:lnTo>
                  <a:pt x="51810" y="51380"/>
                </a:lnTo>
                <a:lnTo>
                  <a:pt x="51840" y="51310"/>
                </a:lnTo>
                <a:lnTo>
                  <a:pt x="51870" y="51280"/>
                </a:lnTo>
                <a:lnTo>
                  <a:pt x="51870" y="51180"/>
                </a:lnTo>
                <a:lnTo>
                  <a:pt x="51720" y="51180"/>
                </a:lnTo>
                <a:lnTo>
                  <a:pt x="51940" y="50740"/>
                </a:lnTo>
                <a:lnTo>
                  <a:pt x="51730" y="50620"/>
                </a:lnTo>
                <a:lnTo>
                  <a:pt x="51500" y="50530"/>
                </a:lnTo>
                <a:lnTo>
                  <a:pt x="51250" y="50480"/>
                </a:lnTo>
                <a:lnTo>
                  <a:pt x="50950" y="50460"/>
                </a:lnTo>
                <a:lnTo>
                  <a:pt x="51200" y="50380"/>
                </a:lnTo>
                <a:lnTo>
                  <a:pt x="51300" y="50320"/>
                </a:lnTo>
                <a:lnTo>
                  <a:pt x="51370" y="50190"/>
                </a:lnTo>
                <a:lnTo>
                  <a:pt x="51290" y="50070"/>
                </a:lnTo>
                <a:lnTo>
                  <a:pt x="51270" y="49960"/>
                </a:lnTo>
                <a:lnTo>
                  <a:pt x="51280" y="49870"/>
                </a:lnTo>
                <a:lnTo>
                  <a:pt x="51300" y="49840"/>
                </a:lnTo>
                <a:lnTo>
                  <a:pt x="51190" y="49620"/>
                </a:lnTo>
                <a:lnTo>
                  <a:pt x="51120" y="49530"/>
                </a:lnTo>
                <a:lnTo>
                  <a:pt x="51090" y="49610"/>
                </a:lnTo>
                <a:lnTo>
                  <a:pt x="50490" y="49570"/>
                </a:lnTo>
                <a:lnTo>
                  <a:pt x="49790" y="49660"/>
                </a:lnTo>
                <a:lnTo>
                  <a:pt x="49580" y="49630"/>
                </a:lnTo>
                <a:lnTo>
                  <a:pt x="49230" y="49500"/>
                </a:lnTo>
                <a:lnTo>
                  <a:pt x="49080" y="49480"/>
                </a:lnTo>
                <a:lnTo>
                  <a:pt x="48880" y="49500"/>
                </a:lnTo>
                <a:lnTo>
                  <a:pt x="48570" y="49570"/>
                </a:lnTo>
                <a:lnTo>
                  <a:pt x="48420" y="49570"/>
                </a:lnTo>
                <a:lnTo>
                  <a:pt x="47710" y="49390"/>
                </a:lnTo>
                <a:lnTo>
                  <a:pt x="47550" y="49400"/>
                </a:lnTo>
                <a:lnTo>
                  <a:pt x="47230" y="49500"/>
                </a:lnTo>
                <a:lnTo>
                  <a:pt x="47080" y="49480"/>
                </a:lnTo>
                <a:lnTo>
                  <a:pt x="46970" y="49350"/>
                </a:lnTo>
                <a:lnTo>
                  <a:pt x="46730" y="48750"/>
                </a:lnTo>
                <a:lnTo>
                  <a:pt x="46690" y="48800"/>
                </a:lnTo>
                <a:lnTo>
                  <a:pt x="46650" y="48850"/>
                </a:lnTo>
                <a:lnTo>
                  <a:pt x="46600" y="48860"/>
                </a:lnTo>
                <a:lnTo>
                  <a:pt x="46520" y="48850"/>
                </a:lnTo>
                <a:lnTo>
                  <a:pt x="46620" y="48650"/>
                </a:lnTo>
                <a:lnTo>
                  <a:pt x="46810" y="48440"/>
                </a:lnTo>
                <a:lnTo>
                  <a:pt x="46940" y="48230"/>
                </a:lnTo>
                <a:lnTo>
                  <a:pt x="46870" y="48040"/>
                </a:lnTo>
                <a:lnTo>
                  <a:pt x="46870" y="47950"/>
                </a:lnTo>
                <a:lnTo>
                  <a:pt x="46940" y="47950"/>
                </a:lnTo>
                <a:lnTo>
                  <a:pt x="46940" y="47860"/>
                </a:lnTo>
                <a:lnTo>
                  <a:pt x="46720" y="47480"/>
                </a:lnTo>
                <a:lnTo>
                  <a:pt x="46580" y="47300"/>
                </a:lnTo>
                <a:lnTo>
                  <a:pt x="46410" y="47230"/>
                </a:lnTo>
                <a:lnTo>
                  <a:pt x="45960" y="47160"/>
                </a:lnTo>
                <a:lnTo>
                  <a:pt x="45740" y="47070"/>
                </a:lnTo>
                <a:lnTo>
                  <a:pt x="45600" y="46960"/>
                </a:lnTo>
                <a:lnTo>
                  <a:pt x="45570" y="46860"/>
                </a:lnTo>
                <a:lnTo>
                  <a:pt x="45560" y="46630"/>
                </a:lnTo>
                <a:lnTo>
                  <a:pt x="45530" y="46520"/>
                </a:lnTo>
                <a:lnTo>
                  <a:pt x="45290" y="46320"/>
                </a:lnTo>
                <a:lnTo>
                  <a:pt x="45250" y="46280"/>
                </a:lnTo>
                <a:lnTo>
                  <a:pt x="45210" y="46240"/>
                </a:lnTo>
                <a:lnTo>
                  <a:pt x="45140" y="46220"/>
                </a:lnTo>
                <a:lnTo>
                  <a:pt x="45070" y="46160"/>
                </a:lnTo>
                <a:lnTo>
                  <a:pt x="45040" y="46010"/>
                </a:lnTo>
                <a:lnTo>
                  <a:pt x="44990" y="45920"/>
                </a:lnTo>
                <a:lnTo>
                  <a:pt x="44900" y="45830"/>
                </a:lnTo>
                <a:lnTo>
                  <a:pt x="44590" y="45630"/>
                </a:lnTo>
                <a:lnTo>
                  <a:pt x="44330" y="45510"/>
                </a:lnTo>
                <a:lnTo>
                  <a:pt x="44040" y="45200"/>
                </a:lnTo>
                <a:lnTo>
                  <a:pt x="43940" y="45150"/>
                </a:lnTo>
                <a:lnTo>
                  <a:pt x="43880" y="45100"/>
                </a:lnTo>
                <a:lnTo>
                  <a:pt x="43780" y="44840"/>
                </a:lnTo>
                <a:lnTo>
                  <a:pt x="43730" y="44790"/>
                </a:lnTo>
                <a:lnTo>
                  <a:pt x="43500" y="44660"/>
                </a:lnTo>
                <a:lnTo>
                  <a:pt x="42490" y="43900"/>
                </a:lnTo>
                <a:lnTo>
                  <a:pt x="42140" y="43710"/>
                </a:lnTo>
                <a:lnTo>
                  <a:pt x="41890" y="43620"/>
                </a:lnTo>
                <a:lnTo>
                  <a:pt x="41760" y="43610"/>
                </a:lnTo>
                <a:lnTo>
                  <a:pt x="41580" y="43620"/>
                </a:lnTo>
                <a:lnTo>
                  <a:pt x="41270" y="43690"/>
                </a:lnTo>
                <a:lnTo>
                  <a:pt x="41120" y="43680"/>
                </a:lnTo>
                <a:lnTo>
                  <a:pt x="40990" y="43570"/>
                </a:lnTo>
                <a:lnTo>
                  <a:pt x="40790" y="43310"/>
                </a:lnTo>
                <a:lnTo>
                  <a:pt x="40710" y="43270"/>
                </a:lnTo>
                <a:lnTo>
                  <a:pt x="40570" y="43260"/>
                </a:lnTo>
                <a:lnTo>
                  <a:pt x="40400" y="43230"/>
                </a:lnTo>
                <a:lnTo>
                  <a:pt x="40240" y="43160"/>
                </a:lnTo>
                <a:lnTo>
                  <a:pt x="40100" y="43120"/>
                </a:lnTo>
                <a:lnTo>
                  <a:pt x="39960" y="43160"/>
                </a:lnTo>
                <a:lnTo>
                  <a:pt x="39960" y="43260"/>
                </a:lnTo>
                <a:lnTo>
                  <a:pt x="40110" y="43270"/>
                </a:lnTo>
                <a:lnTo>
                  <a:pt x="40250" y="43320"/>
                </a:lnTo>
                <a:lnTo>
                  <a:pt x="40330" y="43440"/>
                </a:lnTo>
                <a:lnTo>
                  <a:pt x="40320" y="43620"/>
                </a:lnTo>
                <a:lnTo>
                  <a:pt x="40220" y="43700"/>
                </a:lnTo>
                <a:lnTo>
                  <a:pt x="40060" y="43750"/>
                </a:lnTo>
                <a:lnTo>
                  <a:pt x="38930" y="43860"/>
                </a:lnTo>
                <a:lnTo>
                  <a:pt x="38700" y="43990"/>
                </a:lnTo>
                <a:lnTo>
                  <a:pt x="38690" y="43840"/>
                </a:lnTo>
                <a:lnTo>
                  <a:pt x="38700" y="43690"/>
                </a:lnTo>
                <a:lnTo>
                  <a:pt x="38740" y="43570"/>
                </a:lnTo>
                <a:lnTo>
                  <a:pt x="38800" y="43530"/>
                </a:lnTo>
                <a:lnTo>
                  <a:pt x="38890" y="43480"/>
                </a:lnTo>
                <a:lnTo>
                  <a:pt x="39130" y="43300"/>
                </a:lnTo>
                <a:lnTo>
                  <a:pt x="39230" y="43260"/>
                </a:lnTo>
                <a:lnTo>
                  <a:pt x="39460" y="43210"/>
                </a:lnTo>
                <a:lnTo>
                  <a:pt x="39930" y="42950"/>
                </a:lnTo>
                <a:lnTo>
                  <a:pt x="40240" y="42870"/>
                </a:lnTo>
                <a:lnTo>
                  <a:pt x="40530" y="42710"/>
                </a:lnTo>
                <a:lnTo>
                  <a:pt x="40780" y="42620"/>
                </a:lnTo>
                <a:lnTo>
                  <a:pt x="40820" y="42580"/>
                </a:lnTo>
                <a:lnTo>
                  <a:pt x="40860" y="42400"/>
                </a:lnTo>
                <a:lnTo>
                  <a:pt x="40880" y="42350"/>
                </a:lnTo>
                <a:lnTo>
                  <a:pt x="41000" y="42310"/>
                </a:lnTo>
                <a:lnTo>
                  <a:pt x="41210" y="42310"/>
                </a:lnTo>
                <a:lnTo>
                  <a:pt x="41300" y="42250"/>
                </a:lnTo>
                <a:lnTo>
                  <a:pt x="41380" y="42150"/>
                </a:lnTo>
                <a:lnTo>
                  <a:pt x="41410" y="42020"/>
                </a:lnTo>
                <a:lnTo>
                  <a:pt x="41410" y="41900"/>
                </a:lnTo>
                <a:lnTo>
                  <a:pt x="41380" y="41810"/>
                </a:lnTo>
                <a:lnTo>
                  <a:pt x="41530" y="41760"/>
                </a:lnTo>
                <a:lnTo>
                  <a:pt x="41720" y="41570"/>
                </a:lnTo>
                <a:lnTo>
                  <a:pt x="41830" y="41530"/>
                </a:lnTo>
                <a:lnTo>
                  <a:pt x="42460" y="41530"/>
                </a:lnTo>
                <a:lnTo>
                  <a:pt x="42680" y="41460"/>
                </a:lnTo>
                <a:lnTo>
                  <a:pt x="43220" y="41140"/>
                </a:lnTo>
                <a:lnTo>
                  <a:pt x="43490" y="41090"/>
                </a:lnTo>
                <a:lnTo>
                  <a:pt x="43590" y="41150"/>
                </a:lnTo>
                <a:lnTo>
                  <a:pt x="43740" y="41320"/>
                </a:lnTo>
                <a:lnTo>
                  <a:pt x="43800" y="41360"/>
                </a:lnTo>
                <a:lnTo>
                  <a:pt x="43940" y="41380"/>
                </a:lnTo>
                <a:lnTo>
                  <a:pt x="44090" y="41430"/>
                </a:lnTo>
                <a:lnTo>
                  <a:pt x="44230" y="41510"/>
                </a:lnTo>
                <a:lnTo>
                  <a:pt x="44330" y="41630"/>
                </a:lnTo>
                <a:lnTo>
                  <a:pt x="44260" y="41880"/>
                </a:lnTo>
                <a:lnTo>
                  <a:pt x="44360" y="42080"/>
                </a:lnTo>
                <a:lnTo>
                  <a:pt x="44570" y="42210"/>
                </a:lnTo>
                <a:lnTo>
                  <a:pt x="44790" y="42250"/>
                </a:lnTo>
                <a:lnTo>
                  <a:pt x="44790" y="42390"/>
                </a:lnTo>
                <a:lnTo>
                  <a:pt x="44960" y="42990"/>
                </a:lnTo>
                <a:lnTo>
                  <a:pt x="45040" y="43160"/>
                </a:lnTo>
                <a:lnTo>
                  <a:pt x="45040" y="43310"/>
                </a:lnTo>
                <a:lnTo>
                  <a:pt x="45160" y="43560"/>
                </a:lnTo>
                <a:lnTo>
                  <a:pt x="45350" y="43790"/>
                </a:lnTo>
                <a:lnTo>
                  <a:pt x="45800" y="43990"/>
                </a:lnTo>
                <a:lnTo>
                  <a:pt x="46250" y="44370"/>
                </a:lnTo>
                <a:lnTo>
                  <a:pt x="46520" y="44430"/>
                </a:lnTo>
                <a:lnTo>
                  <a:pt x="46520" y="44530"/>
                </a:lnTo>
                <a:lnTo>
                  <a:pt x="46490" y="44630"/>
                </a:lnTo>
                <a:lnTo>
                  <a:pt x="46520" y="44680"/>
                </a:lnTo>
                <a:lnTo>
                  <a:pt x="46580" y="44680"/>
                </a:lnTo>
                <a:lnTo>
                  <a:pt x="46660" y="44610"/>
                </a:lnTo>
                <a:lnTo>
                  <a:pt x="46780" y="44750"/>
                </a:lnTo>
                <a:lnTo>
                  <a:pt x="47080" y="44800"/>
                </a:lnTo>
                <a:lnTo>
                  <a:pt x="47220" y="44880"/>
                </a:lnTo>
                <a:lnTo>
                  <a:pt x="47320" y="44810"/>
                </a:lnTo>
                <a:lnTo>
                  <a:pt x="47430" y="44880"/>
                </a:lnTo>
                <a:lnTo>
                  <a:pt x="47630" y="44750"/>
                </a:lnTo>
                <a:lnTo>
                  <a:pt x="47840" y="44790"/>
                </a:lnTo>
                <a:lnTo>
                  <a:pt x="48000" y="44960"/>
                </a:lnTo>
                <a:lnTo>
                  <a:pt x="48070" y="45200"/>
                </a:lnTo>
                <a:lnTo>
                  <a:pt x="48160" y="45360"/>
                </a:lnTo>
                <a:lnTo>
                  <a:pt x="48360" y="45500"/>
                </a:lnTo>
                <a:lnTo>
                  <a:pt x="48770" y="45690"/>
                </a:lnTo>
                <a:lnTo>
                  <a:pt x="49220" y="45840"/>
                </a:lnTo>
                <a:lnTo>
                  <a:pt x="49720" y="45880"/>
                </a:lnTo>
                <a:lnTo>
                  <a:pt x="49940" y="45930"/>
                </a:lnTo>
                <a:lnTo>
                  <a:pt x="50150" y="46010"/>
                </a:lnTo>
                <a:lnTo>
                  <a:pt x="50340" y="46000"/>
                </a:lnTo>
                <a:lnTo>
                  <a:pt x="50530" y="45790"/>
                </a:lnTo>
                <a:lnTo>
                  <a:pt x="50750" y="45900"/>
                </a:lnTo>
                <a:lnTo>
                  <a:pt x="50980" y="45900"/>
                </a:lnTo>
                <a:lnTo>
                  <a:pt x="51220" y="45870"/>
                </a:lnTo>
                <a:lnTo>
                  <a:pt x="51440" y="45880"/>
                </a:lnTo>
                <a:lnTo>
                  <a:pt x="52090" y="46110"/>
                </a:lnTo>
                <a:lnTo>
                  <a:pt x="52290" y="46230"/>
                </a:lnTo>
                <a:lnTo>
                  <a:pt x="52180" y="46270"/>
                </a:lnTo>
                <a:lnTo>
                  <a:pt x="52070" y="46350"/>
                </a:lnTo>
                <a:lnTo>
                  <a:pt x="51980" y="46460"/>
                </a:lnTo>
                <a:lnTo>
                  <a:pt x="51940" y="46600"/>
                </a:lnTo>
                <a:lnTo>
                  <a:pt x="51930" y="46820"/>
                </a:lnTo>
                <a:lnTo>
                  <a:pt x="51990" y="46940"/>
                </a:lnTo>
                <a:lnTo>
                  <a:pt x="52910" y="47720"/>
                </a:lnTo>
                <a:lnTo>
                  <a:pt x="53070" y="47950"/>
                </a:lnTo>
                <a:lnTo>
                  <a:pt x="52810" y="48150"/>
                </a:lnTo>
                <a:lnTo>
                  <a:pt x="52620" y="48580"/>
                </a:lnTo>
                <a:lnTo>
                  <a:pt x="52580" y="49030"/>
                </a:lnTo>
                <a:lnTo>
                  <a:pt x="52780" y="49310"/>
                </a:lnTo>
                <a:lnTo>
                  <a:pt x="52780" y="49390"/>
                </a:lnTo>
                <a:lnTo>
                  <a:pt x="52590" y="49450"/>
                </a:lnTo>
                <a:lnTo>
                  <a:pt x="52620" y="49570"/>
                </a:lnTo>
                <a:lnTo>
                  <a:pt x="52850" y="49840"/>
                </a:lnTo>
                <a:lnTo>
                  <a:pt x="52870" y="50000"/>
                </a:lnTo>
                <a:lnTo>
                  <a:pt x="52880" y="50210"/>
                </a:lnTo>
                <a:lnTo>
                  <a:pt x="52890" y="50380"/>
                </a:lnTo>
                <a:lnTo>
                  <a:pt x="53140" y="50690"/>
                </a:lnTo>
                <a:lnTo>
                  <a:pt x="53160" y="50820"/>
                </a:lnTo>
                <a:lnTo>
                  <a:pt x="53210" y="50890"/>
                </a:lnTo>
                <a:lnTo>
                  <a:pt x="53260" y="50930"/>
                </a:lnTo>
                <a:lnTo>
                  <a:pt x="53280" y="50960"/>
                </a:lnTo>
                <a:lnTo>
                  <a:pt x="53270" y="51190"/>
                </a:lnTo>
                <a:lnTo>
                  <a:pt x="53280" y="51310"/>
                </a:lnTo>
                <a:lnTo>
                  <a:pt x="53340" y="51400"/>
                </a:lnTo>
                <a:lnTo>
                  <a:pt x="53230" y="51570"/>
                </a:lnTo>
                <a:lnTo>
                  <a:pt x="53210" y="51630"/>
                </a:lnTo>
                <a:lnTo>
                  <a:pt x="53280" y="51800"/>
                </a:lnTo>
                <a:lnTo>
                  <a:pt x="53410" y="51960"/>
                </a:lnTo>
                <a:lnTo>
                  <a:pt x="53690" y="52170"/>
                </a:lnTo>
                <a:lnTo>
                  <a:pt x="54050" y="52350"/>
                </a:lnTo>
                <a:lnTo>
                  <a:pt x="54080" y="52430"/>
                </a:lnTo>
                <a:lnTo>
                  <a:pt x="54110" y="52550"/>
                </a:lnTo>
                <a:lnTo>
                  <a:pt x="54160" y="52660"/>
                </a:lnTo>
                <a:lnTo>
                  <a:pt x="54230" y="52700"/>
                </a:lnTo>
                <a:lnTo>
                  <a:pt x="54580" y="52630"/>
                </a:lnTo>
                <a:lnTo>
                  <a:pt x="54720" y="52640"/>
                </a:lnTo>
                <a:lnTo>
                  <a:pt x="55010" y="52860"/>
                </a:lnTo>
                <a:lnTo>
                  <a:pt x="55420" y="52900"/>
                </a:lnTo>
                <a:lnTo>
                  <a:pt x="55600" y="52970"/>
                </a:lnTo>
                <a:lnTo>
                  <a:pt x="55790" y="52870"/>
                </a:lnTo>
                <a:lnTo>
                  <a:pt x="56730" y="5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tti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600" y="52690"/>
                </a:moveTo>
                <a:lnTo>
                  <a:pt x="42650" y="52670"/>
                </a:lnTo>
                <a:lnTo>
                  <a:pt x="42630" y="52580"/>
                </a:lnTo>
                <a:lnTo>
                  <a:pt x="42180" y="52440"/>
                </a:lnTo>
                <a:lnTo>
                  <a:pt x="42760" y="52440"/>
                </a:lnTo>
                <a:lnTo>
                  <a:pt x="43110" y="52510"/>
                </a:lnTo>
                <a:lnTo>
                  <a:pt x="43240" y="52350"/>
                </a:lnTo>
                <a:lnTo>
                  <a:pt x="43320" y="51760"/>
                </a:lnTo>
                <a:lnTo>
                  <a:pt x="43460" y="51600"/>
                </a:lnTo>
                <a:lnTo>
                  <a:pt x="43660" y="51490"/>
                </a:lnTo>
                <a:lnTo>
                  <a:pt x="44040" y="51380"/>
                </a:lnTo>
                <a:lnTo>
                  <a:pt x="44200" y="51480"/>
                </a:lnTo>
                <a:lnTo>
                  <a:pt x="44300" y="51720"/>
                </a:lnTo>
                <a:lnTo>
                  <a:pt x="44200" y="51880"/>
                </a:lnTo>
                <a:lnTo>
                  <a:pt x="44170" y="52050"/>
                </a:lnTo>
                <a:lnTo>
                  <a:pt x="44320" y="52190"/>
                </a:lnTo>
                <a:lnTo>
                  <a:pt x="44500" y="52220"/>
                </a:lnTo>
                <a:lnTo>
                  <a:pt x="44690" y="52180"/>
                </a:lnTo>
                <a:lnTo>
                  <a:pt x="44850" y="52280"/>
                </a:lnTo>
                <a:lnTo>
                  <a:pt x="45250" y="52850"/>
                </a:lnTo>
                <a:lnTo>
                  <a:pt x="45410" y="52950"/>
                </a:lnTo>
                <a:lnTo>
                  <a:pt x="45760" y="53020"/>
                </a:lnTo>
                <a:lnTo>
                  <a:pt x="45910" y="53150"/>
                </a:lnTo>
                <a:lnTo>
                  <a:pt x="46090" y="53180"/>
                </a:lnTo>
                <a:lnTo>
                  <a:pt x="46460" y="52930"/>
                </a:lnTo>
                <a:lnTo>
                  <a:pt x="46740" y="52620"/>
                </a:lnTo>
                <a:lnTo>
                  <a:pt x="46830" y="51380"/>
                </a:lnTo>
                <a:lnTo>
                  <a:pt x="47040" y="51030"/>
                </a:lnTo>
                <a:lnTo>
                  <a:pt x="47390" y="50700"/>
                </a:lnTo>
                <a:lnTo>
                  <a:pt x="47970" y="50520"/>
                </a:lnTo>
                <a:lnTo>
                  <a:pt x="48250" y="50390"/>
                </a:lnTo>
                <a:lnTo>
                  <a:pt x="48290" y="50320"/>
                </a:lnTo>
                <a:lnTo>
                  <a:pt x="48450" y="50290"/>
                </a:lnTo>
                <a:lnTo>
                  <a:pt x="48680" y="50440"/>
                </a:lnTo>
                <a:lnTo>
                  <a:pt x="48800" y="50460"/>
                </a:lnTo>
                <a:lnTo>
                  <a:pt x="49790" y="50880"/>
                </a:lnTo>
                <a:lnTo>
                  <a:pt x="50000" y="50920"/>
                </a:lnTo>
                <a:lnTo>
                  <a:pt x="50180" y="50980"/>
                </a:lnTo>
                <a:lnTo>
                  <a:pt x="50350" y="51130"/>
                </a:lnTo>
                <a:lnTo>
                  <a:pt x="50600" y="51460"/>
                </a:lnTo>
                <a:lnTo>
                  <a:pt x="51080" y="51860"/>
                </a:lnTo>
                <a:lnTo>
                  <a:pt x="51160" y="51950"/>
                </a:lnTo>
                <a:lnTo>
                  <a:pt x="51210" y="52030"/>
                </a:lnTo>
                <a:lnTo>
                  <a:pt x="51400" y="52110"/>
                </a:lnTo>
                <a:lnTo>
                  <a:pt x="51440" y="52220"/>
                </a:lnTo>
                <a:lnTo>
                  <a:pt x="51420" y="52320"/>
                </a:lnTo>
                <a:lnTo>
                  <a:pt x="51390" y="52420"/>
                </a:lnTo>
                <a:lnTo>
                  <a:pt x="51400" y="52520"/>
                </a:lnTo>
                <a:lnTo>
                  <a:pt x="51520" y="52610"/>
                </a:lnTo>
                <a:lnTo>
                  <a:pt x="51410" y="52660"/>
                </a:lnTo>
                <a:lnTo>
                  <a:pt x="51350" y="52760"/>
                </a:lnTo>
                <a:lnTo>
                  <a:pt x="51310" y="52900"/>
                </a:lnTo>
                <a:lnTo>
                  <a:pt x="51300" y="53070"/>
                </a:lnTo>
                <a:lnTo>
                  <a:pt x="51230" y="52890"/>
                </a:lnTo>
                <a:lnTo>
                  <a:pt x="51080" y="52900"/>
                </a:lnTo>
                <a:lnTo>
                  <a:pt x="50570" y="53180"/>
                </a:lnTo>
                <a:lnTo>
                  <a:pt x="50580" y="53450"/>
                </a:lnTo>
                <a:lnTo>
                  <a:pt x="50740" y="54010"/>
                </a:lnTo>
                <a:lnTo>
                  <a:pt x="50780" y="54250"/>
                </a:lnTo>
                <a:lnTo>
                  <a:pt x="50880" y="54430"/>
                </a:lnTo>
                <a:lnTo>
                  <a:pt x="50980" y="54570"/>
                </a:lnTo>
                <a:lnTo>
                  <a:pt x="51020" y="54680"/>
                </a:lnTo>
                <a:lnTo>
                  <a:pt x="51000" y="54800"/>
                </a:lnTo>
                <a:lnTo>
                  <a:pt x="50860" y="55080"/>
                </a:lnTo>
                <a:lnTo>
                  <a:pt x="50810" y="55210"/>
                </a:lnTo>
                <a:lnTo>
                  <a:pt x="50810" y="55320"/>
                </a:lnTo>
                <a:lnTo>
                  <a:pt x="50840" y="55450"/>
                </a:lnTo>
                <a:lnTo>
                  <a:pt x="50850" y="55600"/>
                </a:lnTo>
                <a:lnTo>
                  <a:pt x="50810" y="55760"/>
                </a:lnTo>
                <a:lnTo>
                  <a:pt x="50920" y="55750"/>
                </a:lnTo>
                <a:lnTo>
                  <a:pt x="51040" y="55790"/>
                </a:lnTo>
                <a:lnTo>
                  <a:pt x="51130" y="55870"/>
                </a:lnTo>
                <a:lnTo>
                  <a:pt x="51160" y="56010"/>
                </a:lnTo>
                <a:lnTo>
                  <a:pt x="51120" y="56070"/>
                </a:lnTo>
                <a:lnTo>
                  <a:pt x="50810" y="56190"/>
                </a:lnTo>
                <a:lnTo>
                  <a:pt x="50880" y="56280"/>
                </a:lnTo>
                <a:lnTo>
                  <a:pt x="50970" y="56340"/>
                </a:lnTo>
                <a:lnTo>
                  <a:pt x="51090" y="56370"/>
                </a:lnTo>
                <a:lnTo>
                  <a:pt x="51230" y="56370"/>
                </a:lnTo>
                <a:lnTo>
                  <a:pt x="51160" y="56470"/>
                </a:lnTo>
                <a:lnTo>
                  <a:pt x="51220" y="56480"/>
                </a:lnTo>
                <a:lnTo>
                  <a:pt x="51370" y="56550"/>
                </a:lnTo>
                <a:lnTo>
                  <a:pt x="51310" y="56660"/>
                </a:lnTo>
                <a:lnTo>
                  <a:pt x="51300" y="56750"/>
                </a:lnTo>
                <a:lnTo>
                  <a:pt x="51320" y="56830"/>
                </a:lnTo>
                <a:lnTo>
                  <a:pt x="51370" y="56900"/>
                </a:lnTo>
                <a:lnTo>
                  <a:pt x="51320" y="56930"/>
                </a:lnTo>
                <a:lnTo>
                  <a:pt x="51280" y="56970"/>
                </a:lnTo>
                <a:lnTo>
                  <a:pt x="51250" y="57010"/>
                </a:lnTo>
                <a:lnTo>
                  <a:pt x="51230" y="57090"/>
                </a:lnTo>
                <a:lnTo>
                  <a:pt x="51480" y="57240"/>
                </a:lnTo>
                <a:lnTo>
                  <a:pt x="51560" y="57360"/>
                </a:lnTo>
                <a:lnTo>
                  <a:pt x="51590" y="57580"/>
                </a:lnTo>
                <a:lnTo>
                  <a:pt x="51570" y="57860"/>
                </a:lnTo>
                <a:lnTo>
                  <a:pt x="51530" y="58000"/>
                </a:lnTo>
                <a:lnTo>
                  <a:pt x="51300" y="58250"/>
                </a:lnTo>
                <a:lnTo>
                  <a:pt x="51440" y="58330"/>
                </a:lnTo>
                <a:lnTo>
                  <a:pt x="51440" y="58430"/>
                </a:lnTo>
                <a:lnTo>
                  <a:pt x="51300" y="58430"/>
                </a:lnTo>
                <a:lnTo>
                  <a:pt x="51300" y="58510"/>
                </a:lnTo>
                <a:lnTo>
                  <a:pt x="51360" y="58520"/>
                </a:lnTo>
                <a:lnTo>
                  <a:pt x="51370" y="58560"/>
                </a:lnTo>
                <a:lnTo>
                  <a:pt x="51360" y="58620"/>
                </a:lnTo>
                <a:lnTo>
                  <a:pt x="51370" y="58690"/>
                </a:lnTo>
                <a:lnTo>
                  <a:pt x="51360" y="58660"/>
                </a:lnTo>
                <a:lnTo>
                  <a:pt x="51360" y="58620"/>
                </a:lnTo>
                <a:lnTo>
                  <a:pt x="51340" y="58620"/>
                </a:lnTo>
                <a:lnTo>
                  <a:pt x="51300" y="58690"/>
                </a:lnTo>
                <a:lnTo>
                  <a:pt x="51430" y="58820"/>
                </a:lnTo>
                <a:lnTo>
                  <a:pt x="51340" y="58960"/>
                </a:lnTo>
                <a:lnTo>
                  <a:pt x="51160" y="59130"/>
                </a:lnTo>
                <a:lnTo>
                  <a:pt x="51020" y="59310"/>
                </a:lnTo>
                <a:lnTo>
                  <a:pt x="50910" y="59230"/>
                </a:lnTo>
                <a:lnTo>
                  <a:pt x="50510" y="59070"/>
                </a:lnTo>
                <a:lnTo>
                  <a:pt x="50350" y="59040"/>
                </a:lnTo>
                <a:lnTo>
                  <a:pt x="50170" y="58980"/>
                </a:lnTo>
                <a:lnTo>
                  <a:pt x="50100" y="58820"/>
                </a:lnTo>
                <a:lnTo>
                  <a:pt x="50110" y="58330"/>
                </a:lnTo>
                <a:lnTo>
                  <a:pt x="50040" y="58330"/>
                </a:lnTo>
                <a:lnTo>
                  <a:pt x="49890" y="58410"/>
                </a:lnTo>
                <a:lnTo>
                  <a:pt x="49800" y="58170"/>
                </a:lnTo>
                <a:lnTo>
                  <a:pt x="49690" y="57620"/>
                </a:lnTo>
                <a:lnTo>
                  <a:pt x="49650" y="57650"/>
                </a:lnTo>
                <a:lnTo>
                  <a:pt x="49550" y="57720"/>
                </a:lnTo>
                <a:lnTo>
                  <a:pt x="49470" y="57500"/>
                </a:lnTo>
                <a:lnTo>
                  <a:pt x="49310" y="57290"/>
                </a:lnTo>
                <a:lnTo>
                  <a:pt x="49120" y="57150"/>
                </a:lnTo>
                <a:lnTo>
                  <a:pt x="48980" y="57180"/>
                </a:lnTo>
                <a:lnTo>
                  <a:pt x="48930" y="57130"/>
                </a:lnTo>
                <a:lnTo>
                  <a:pt x="48890" y="57110"/>
                </a:lnTo>
                <a:lnTo>
                  <a:pt x="48860" y="57070"/>
                </a:lnTo>
                <a:lnTo>
                  <a:pt x="48830" y="57000"/>
                </a:lnTo>
                <a:lnTo>
                  <a:pt x="48770" y="57000"/>
                </a:lnTo>
                <a:lnTo>
                  <a:pt x="48710" y="57270"/>
                </a:lnTo>
                <a:lnTo>
                  <a:pt x="48600" y="57270"/>
                </a:lnTo>
                <a:lnTo>
                  <a:pt x="48490" y="57230"/>
                </a:lnTo>
                <a:lnTo>
                  <a:pt x="48420" y="57360"/>
                </a:lnTo>
                <a:lnTo>
                  <a:pt x="48400" y="57270"/>
                </a:lnTo>
                <a:lnTo>
                  <a:pt x="48390" y="57200"/>
                </a:lnTo>
                <a:lnTo>
                  <a:pt x="48360" y="57170"/>
                </a:lnTo>
                <a:lnTo>
                  <a:pt x="48270" y="57180"/>
                </a:lnTo>
                <a:lnTo>
                  <a:pt x="48330" y="57020"/>
                </a:lnTo>
                <a:lnTo>
                  <a:pt x="48290" y="56880"/>
                </a:lnTo>
                <a:lnTo>
                  <a:pt x="48070" y="56640"/>
                </a:lnTo>
                <a:lnTo>
                  <a:pt x="48040" y="56390"/>
                </a:lnTo>
                <a:lnTo>
                  <a:pt x="47610" y="55760"/>
                </a:lnTo>
                <a:lnTo>
                  <a:pt x="47570" y="55570"/>
                </a:lnTo>
                <a:lnTo>
                  <a:pt x="47400" y="55490"/>
                </a:lnTo>
                <a:lnTo>
                  <a:pt x="47230" y="55520"/>
                </a:lnTo>
                <a:lnTo>
                  <a:pt x="47050" y="55610"/>
                </a:lnTo>
                <a:lnTo>
                  <a:pt x="46870" y="55660"/>
                </a:lnTo>
                <a:lnTo>
                  <a:pt x="46860" y="55590"/>
                </a:lnTo>
                <a:lnTo>
                  <a:pt x="46870" y="55570"/>
                </a:lnTo>
                <a:lnTo>
                  <a:pt x="46960" y="55520"/>
                </a:lnTo>
                <a:lnTo>
                  <a:pt x="47000" y="55490"/>
                </a:lnTo>
                <a:lnTo>
                  <a:pt x="47010" y="55400"/>
                </a:lnTo>
                <a:lnTo>
                  <a:pt x="46850" y="55470"/>
                </a:lnTo>
                <a:lnTo>
                  <a:pt x="46760" y="55390"/>
                </a:lnTo>
                <a:lnTo>
                  <a:pt x="46680" y="55270"/>
                </a:lnTo>
                <a:lnTo>
                  <a:pt x="46550" y="55210"/>
                </a:lnTo>
                <a:lnTo>
                  <a:pt x="46410" y="55210"/>
                </a:lnTo>
                <a:lnTo>
                  <a:pt x="46280" y="55190"/>
                </a:lnTo>
                <a:lnTo>
                  <a:pt x="46170" y="55140"/>
                </a:lnTo>
                <a:lnTo>
                  <a:pt x="46090" y="55040"/>
                </a:lnTo>
                <a:lnTo>
                  <a:pt x="46460" y="54700"/>
                </a:lnTo>
                <a:lnTo>
                  <a:pt x="46560" y="54510"/>
                </a:lnTo>
                <a:lnTo>
                  <a:pt x="46480" y="54270"/>
                </a:lnTo>
                <a:lnTo>
                  <a:pt x="46390" y="54180"/>
                </a:lnTo>
                <a:lnTo>
                  <a:pt x="46320" y="54170"/>
                </a:lnTo>
                <a:lnTo>
                  <a:pt x="46250" y="54200"/>
                </a:lnTo>
                <a:lnTo>
                  <a:pt x="46160" y="54230"/>
                </a:lnTo>
                <a:lnTo>
                  <a:pt x="45770" y="54230"/>
                </a:lnTo>
                <a:lnTo>
                  <a:pt x="45670" y="54250"/>
                </a:lnTo>
                <a:lnTo>
                  <a:pt x="45600" y="54320"/>
                </a:lnTo>
                <a:lnTo>
                  <a:pt x="45550" y="54380"/>
                </a:lnTo>
                <a:lnTo>
                  <a:pt x="45490" y="54400"/>
                </a:lnTo>
                <a:lnTo>
                  <a:pt x="45250" y="54420"/>
                </a:lnTo>
                <a:lnTo>
                  <a:pt x="45140" y="54450"/>
                </a:lnTo>
                <a:lnTo>
                  <a:pt x="45040" y="54500"/>
                </a:lnTo>
                <a:lnTo>
                  <a:pt x="44640" y="54850"/>
                </a:lnTo>
                <a:lnTo>
                  <a:pt x="44470" y="54940"/>
                </a:lnTo>
                <a:lnTo>
                  <a:pt x="44820" y="55040"/>
                </a:lnTo>
                <a:lnTo>
                  <a:pt x="44610" y="55120"/>
                </a:lnTo>
                <a:lnTo>
                  <a:pt x="43800" y="55040"/>
                </a:lnTo>
                <a:lnTo>
                  <a:pt x="42740" y="55120"/>
                </a:lnTo>
                <a:lnTo>
                  <a:pt x="42360" y="55320"/>
                </a:lnTo>
                <a:lnTo>
                  <a:pt x="42050" y="55560"/>
                </a:lnTo>
                <a:lnTo>
                  <a:pt x="42050" y="55520"/>
                </a:lnTo>
                <a:lnTo>
                  <a:pt x="42010" y="55450"/>
                </a:lnTo>
                <a:lnTo>
                  <a:pt x="41870" y="55070"/>
                </a:lnTo>
                <a:lnTo>
                  <a:pt x="41550" y="54480"/>
                </a:lnTo>
                <a:lnTo>
                  <a:pt x="41200" y="54010"/>
                </a:lnTo>
                <a:lnTo>
                  <a:pt x="41200" y="54000"/>
                </a:lnTo>
                <a:lnTo>
                  <a:pt x="41450" y="53970"/>
                </a:lnTo>
                <a:lnTo>
                  <a:pt x="42190" y="53740"/>
                </a:lnTo>
                <a:lnTo>
                  <a:pt x="42360" y="53550"/>
                </a:lnTo>
                <a:lnTo>
                  <a:pt x="42540" y="53500"/>
                </a:lnTo>
                <a:lnTo>
                  <a:pt x="42640" y="53430"/>
                </a:lnTo>
                <a:lnTo>
                  <a:pt x="42570" y="53280"/>
                </a:lnTo>
                <a:lnTo>
                  <a:pt x="42410" y="53120"/>
                </a:lnTo>
                <a:lnTo>
                  <a:pt x="42220" y="53070"/>
                </a:lnTo>
                <a:lnTo>
                  <a:pt x="42210" y="53000"/>
                </a:lnTo>
                <a:lnTo>
                  <a:pt x="42220" y="52890"/>
                </a:lnTo>
                <a:lnTo>
                  <a:pt x="42350" y="52870"/>
                </a:lnTo>
                <a:lnTo>
                  <a:pt x="42580" y="52820"/>
                </a:lnTo>
                <a:lnTo>
                  <a:pt x="42710" y="52800"/>
                </a:lnTo>
                <a:lnTo>
                  <a:pt x="42710" y="52700"/>
                </a:lnTo>
                <a:lnTo>
                  <a:pt x="42600" y="52690"/>
                </a:lnTo>
                <a:close/>
                <a:moveTo>
                  <a:pt x="42330" y="59870"/>
                </a:moveTo>
                <a:lnTo>
                  <a:pt x="42370" y="59890"/>
                </a:lnTo>
                <a:lnTo>
                  <a:pt x="42780" y="60210"/>
                </a:lnTo>
                <a:lnTo>
                  <a:pt x="42850" y="60110"/>
                </a:lnTo>
                <a:lnTo>
                  <a:pt x="43230" y="60490"/>
                </a:lnTo>
                <a:lnTo>
                  <a:pt x="43280" y="60500"/>
                </a:lnTo>
                <a:lnTo>
                  <a:pt x="43330" y="60510"/>
                </a:lnTo>
                <a:lnTo>
                  <a:pt x="43420" y="60550"/>
                </a:lnTo>
                <a:lnTo>
                  <a:pt x="43620" y="60730"/>
                </a:lnTo>
                <a:lnTo>
                  <a:pt x="43730" y="60790"/>
                </a:lnTo>
                <a:lnTo>
                  <a:pt x="43870" y="60820"/>
                </a:lnTo>
                <a:lnTo>
                  <a:pt x="44110" y="60660"/>
                </a:lnTo>
                <a:lnTo>
                  <a:pt x="44100" y="60320"/>
                </a:lnTo>
                <a:lnTo>
                  <a:pt x="43910" y="59980"/>
                </a:lnTo>
                <a:lnTo>
                  <a:pt x="43620" y="59850"/>
                </a:lnTo>
                <a:lnTo>
                  <a:pt x="43620" y="59760"/>
                </a:lnTo>
                <a:lnTo>
                  <a:pt x="43790" y="59620"/>
                </a:lnTo>
                <a:lnTo>
                  <a:pt x="43990" y="59540"/>
                </a:lnTo>
                <a:lnTo>
                  <a:pt x="44510" y="59490"/>
                </a:lnTo>
                <a:lnTo>
                  <a:pt x="44610" y="59650"/>
                </a:lnTo>
                <a:lnTo>
                  <a:pt x="44570" y="59990"/>
                </a:lnTo>
                <a:lnTo>
                  <a:pt x="44430" y="60350"/>
                </a:lnTo>
                <a:lnTo>
                  <a:pt x="44260" y="60550"/>
                </a:lnTo>
                <a:lnTo>
                  <a:pt x="44360" y="60660"/>
                </a:lnTo>
                <a:lnTo>
                  <a:pt x="44470" y="60740"/>
                </a:lnTo>
                <a:lnTo>
                  <a:pt x="44600" y="60790"/>
                </a:lnTo>
                <a:lnTo>
                  <a:pt x="44750" y="60820"/>
                </a:lnTo>
                <a:lnTo>
                  <a:pt x="44750" y="60920"/>
                </a:lnTo>
                <a:lnTo>
                  <a:pt x="44550" y="60990"/>
                </a:lnTo>
                <a:lnTo>
                  <a:pt x="44470" y="61000"/>
                </a:lnTo>
                <a:lnTo>
                  <a:pt x="44470" y="61080"/>
                </a:lnTo>
                <a:lnTo>
                  <a:pt x="44540" y="61080"/>
                </a:lnTo>
                <a:lnTo>
                  <a:pt x="44630" y="61120"/>
                </a:lnTo>
                <a:lnTo>
                  <a:pt x="44900" y="61170"/>
                </a:lnTo>
                <a:lnTo>
                  <a:pt x="45130" y="61330"/>
                </a:lnTo>
                <a:lnTo>
                  <a:pt x="45340" y="61400"/>
                </a:lnTo>
                <a:lnTo>
                  <a:pt x="45810" y="61800"/>
                </a:lnTo>
                <a:lnTo>
                  <a:pt x="45760" y="61860"/>
                </a:lnTo>
                <a:lnTo>
                  <a:pt x="45740" y="61890"/>
                </a:lnTo>
                <a:lnTo>
                  <a:pt x="45760" y="61910"/>
                </a:lnTo>
                <a:lnTo>
                  <a:pt x="45810" y="61980"/>
                </a:lnTo>
                <a:lnTo>
                  <a:pt x="45810" y="62070"/>
                </a:lnTo>
                <a:lnTo>
                  <a:pt x="45610" y="62180"/>
                </a:lnTo>
                <a:lnTo>
                  <a:pt x="45000" y="62380"/>
                </a:lnTo>
                <a:lnTo>
                  <a:pt x="44950" y="62390"/>
                </a:lnTo>
                <a:lnTo>
                  <a:pt x="44950" y="62170"/>
                </a:lnTo>
                <a:lnTo>
                  <a:pt x="44950" y="62060"/>
                </a:lnTo>
                <a:lnTo>
                  <a:pt x="44840" y="61900"/>
                </a:lnTo>
                <a:lnTo>
                  <a:pt x="44440" y="61900"/>
                </a:lnTo>
                <a:lnTo>
                  <a:pt x="44240" y="62000"/>
                </a:lnTo>
                <a:lnTo>
                  <a:pt x="43730" y="61870"/>
                </a:lnTo>
                <a:lnTo>
                  <a:pt x="43550" y="61910"/>
                </a:lnTo>
                <a:lnTo>
                  <a:pt x="43250" y="61610"/>
                </a:lnTo>
                <a:lnTo>
                  <a:pt x="43070" y="61580"/>
                </a:lnTo>
                <a:lnTo>
                  <a:pt x="42760" y="61350"/>
                </a:lnTo>
                <a:lnTo>
                  <a:pt x="42250" y="61190"/>
                </a:lnTo>
                <a:lnTo>
                  <a:pt x="42100" y="61020"/>
                </a:lnTo>
                <a:lnTo>
                  <a:pt x="42030" y="60830"/>
                </a:lnTo>
                <a:lnTo>
                  <a:pt x="42100" y="60480"/>
                </a:lnTo>
                <a:lnTo>
                  <a:pt x="42320" y="59930"/>
                </a:lnTo>
                <a:lnTo>
                  <a:pt x="42330" y="59880"/>
                </a:lnTo>
                <a:lnTo>
                  <a:pt x="42330" y="59870"/>
                </a:lnTo>
                <a:close/>
                <a:moveTo>
                  <a:pt x="43270" y="81820"/>
                </a:moveTo>
                <a:lnTo>
                  <a:pt x="43450" y="81960"/>
                </a:lnTo>
                <a:lnTo>
                  <a:pt x="43660" y="82040"/>
                </a:lnTo>
                <a:lnTo>
                  <a:pt x="43810" y="82230"/>
                </a:lnTo>
                <a:lnTo>
                  <a:pt x="43840" y="82680"/>
                </a:lnTo>
                <a:lnTo>
                  <a:pt x="43770" y="82680"/>
                </a:lnTo>
                <a:lnTo>
                  <a:pt x="43710" y="82560"/>
                </a:lnTo>
                <a:lnTo>
                  <a:pt x="43450" y="82300"/>
                </a:lnTo>
                <a:lnTo>
                  <a:pt x="43360" y="82160"/>
                </a:lnTo>
                <a:lnTo>
                  <a:pt x="43300" y="82010"/>
                </a:lnTo>
                <a:lnTo>
                  <a:pt x="43200" y="81730"/>
                </a:lnTo>
                <a:lnTo>
                  <a:pt x="43250" y="81730"/>
                </a:lnTo>
                <a:lnTo>
                  <a:pt x="43260" y="81740"/>
                </a:lnTo>
                <a:lnTo>
                  <a:pt x="43260" y="81780"/>
                </a:lnTo>
                <a:lnTo>
                  <a:pt x="43270" y="81820"/>
                </a:lnTo>
                <a:close/>
                <a:moveTo>
                  <a:pt x="40530" y="76590"/>
                </a:moveTo>
                <a:lnTo>
                  <a:pt x="41200" y="77070"/>
                </a:lnTo>
                <a:lnTo>
                  <a:pt x="41380" y="77280"/>
                </a:lnTo>
                <a:lnTo>
                  <a:pt x="41480" y="77500"/>
                </a:lnTo>
                <a:lnTo>
                  <a:pt x="41420" y="77550"/>
                </a:lnTo>
                <a:lnTo>
                  <a:pt x="41260" y="77560"/>
                </a:lnTo>
                <a:lnTo>
                  <a:pt x="41090" y="77640"/>
                </a:lnTo>
                <a:lnTo>
                  <a:pt x="41010" y="77760"/>
                </a:lnTo>
                <a:lnTo>
                  <a:pt x="40970" y="77930"/>
                </a:lnTo>
                <a:lnTo>
                  <a:pt x="40950" y="78670"/>
                </a:lnTo>
                <a:lnTo>
                  <a:pt x="40890" y="78690"/>
                </a:lnTo>
                <a:lnTo>
                  <a:pt x="40740" y="78680"/>
                </a:lnTo>
                <a:lnTo>
                  <a:pt x="40560" y="78630"/>
                </a:lnTo>
                <a:lnTo>
                  <a:pt x="40440" y="78650"/>
                </a:lnTo>
                <a:lnTo>
                  <a:pt x="40320" y="78770"/>
                </a:lnTo>
                <a:lnTo>
                  <a:pt x="40280" y="78590"/>
                </a:lnTo>
                <a:lnTo>
                  <a:pt x="40180" y="78510"/>
                </a:lnTo>
                <a:lnTo>
                  <a:pt x="39890" y="78420"/>
                </a:lnTo>
                <a:lnTo>
                  <a:pt x="39880" y="78380"/>
                </a:lnTo>
                <a:lnTo>
                  <a:pt x="39890" y="78320"/>
                </a:lnTo>
                <a:lnTo>
                  <a:pt x="39900" y="78270"/>
                </a:lnTo>
                <a:lnTo>
                  <a:pt x="39860" y="78250"/>
                </a:lnTo>
                <a:lnTo>
                  <a:pt x="39720" y="78260"/>
                </a:lnTo>
                <a:lnTo>
                  <a:pt x="39680" y="78250"/>
                </a:lnTo>
                <a:lnTo>
                  <a:pt x="39630" y="78170"/>
                </a:lnTo>
                <a:lnTo>
                  <a:pt x="39530" y="77970"/>
                </a:lnTo>
                <a:lnTo>
                  <a:pt x="39470" y="77900"/>
                </a:lnTo>
                <a:lnTo>
                  <a:pt x="39560" y="77180"/>
                </a:lnTo>
                <a:lnTo>
                  <a:pt x="39550" y="76890"/>
                </a:lnTo>
                <a:lnTo>
                  <a:pt x="39470" y="76590"/>
                </a:lnTo>
                <a:lnTo>
                  <a:pt x="39420" y="76450"/>
                </a:lnTo>
                <a:lnTo>
                  <a:pt x="39380" y="76340"/>
                </a:lnTo>
                <a:lnTo>
                  <a:pt x="39400" y="76210"/>
                </a:lnTo>
                <a:lnTo>
                  <a:pt x="39720" y="75660"/>
                </a:lnTo>
                <a:lnTo>
                  <a:pt x="39840" y="75560"/>
                </a:lnTo>
                <a:lnTo>
                  <a:pt x="39960" y="75630"/>
                </a:lnTo>
                <a:lnTo>
                  <a:pt x="40370" y="76390"/>
                </a:lnTo>
                <a:lnTo>
                  <a:pt x="40530" y="76590"/>
                </a:lnTo>
                <a:close/>
                <a:moveTo>
                  <a:pt x="41730" y="64020"/>
                </a:moveTo>
                <a:lnTo>
                  <a:pt x="41790" y="64060"/>
                </a:lnTo>
                <a:lnTo>
                  <a:pt x="41960" y="64160"/>
                </a:lnTo>
                <a:lnTo>
                  <a:pt x="42040" y="64230"/>
                </a:lnTo>
                <a:lnTo>
                  <a:pt x="42080" y="64330"/>
                </a:lnTo>
                <a:lnTo>
                  <a:pt x="42100" y="64460"/>
                </a:lnTo>
                <a:lnTo>
                  <a:pt x="42080" y="64590"/>
                </a:lnTo>
                <a:lnTo>
                  <a:pt x="41970" y="64640"/>
                </a:lnTo>
                <a:lnTo>
                  <a:pt x="41760" y="64590"/>
                </a:lnTo>
                <a:lnTo>
                  <a:pt x="41630" y="64470"/>
                </a:lnTo>
                <a:lnTo>
                  <a:pt x="41530" y="64330"/>
                </a:lnTo>
                <a:lnTo>
                  <a:pt x="41380" y="64190"/>
                </a:lnTo>
                <a:lnTo>
                  <a:pt x="41450" y="64110"/>
                </a:lnTo>
                <a:lnTo>
                  <a:pt x="41540" y="64050"/>
                </a:lnTo>
                <a:lnTo>
                  <a:pt x="41630" y="64020"/>
                </a:lnTo>
                <a:lnTo>
                  <a:pt x="41730" y="64020"/>
                </a:lnTo>
                <a:close/>
                <a:moveTo>
                  <a:pt x="46450" y="62950"/>
                </a:moveTo>
                <a:lnTo>
                  <a:pt x="46280" y="63110"/>
                </a:lnTo>
                <a:lnTo>
                  <a:pt x="46040" y="63220"/>
                </a:lnTo>
                <a:lnTo>
                  <a:pt x="45790" y="63260"/>
                </a:lnTo>
                <a:lnTo>
                  <a:pt x="45600" y="63220"/>
                </a:lnTo>
                <a:lnTo>
                  <a:pt x="45640" y="63480"/>
                </a:lnTo>
                <a:lnTo>
                  <a:pt x="45520" y="63610"/>
                </a:lnTo>
                <a:lnTo>
                  <a:pt x="45300" y="63650"/>
                </a:lnTo>
                <a:lnTo>
                  <a:pt x="45070" y="63650"/>
                </a:lnTo>
                <a:lnTo>
                  <a:pt x="44490" y="63820"/>
                </a:lnTo>
                <a:lnTo>
                  <a:pt x="44260" y="63830"/>
                </a:lnTo>
                <a:lnTo>
                  <a:pt x="44260" y="63740"/>
                </a:lnTo>
                <a:lnTo>
                  <a:pt x="45180" y="63120"/>
                </a:lnTo>
                <a:lnTo>
                  <a:pt x="45420" y="63040"/>
                </a:lnTo>
                <a:lnTo>
                  <a:pt x="45880" y="63040"/>
                </a:lnTo>
                <a:lnTo>
                  <a:pt x="46090" y="62950"/>
                </a:lnTo>
                <a:lnTo>
                  <a:pt x="46450" y="62950"/>
                </a:lnTo>
                <a:close/>
                <a:moveTo>
                  <a:pt x="45320" y="60550"/>
                </a:moveTo>
                <a:lnTo>
                  <a:pt x="45360" y="60550"/>
                </a:lnTo>
                <a:lnTo>
                  <a:pt x="45380" y="60570"/>
                </a:lnTo>
                <a:lnTo>
                  <a:pt x="45380" y="60600"/>
                </a:lnTo>
                <a:lnTo>
                  <a:pt x="45390" y="60640"/>
                </a:lnTo>
                <a:lnTo>
                  <a:pt x="45470" y="60770"/>
                </a:lnTo>
                <a:lnTo>
                  <a:pt x="45560" y="60860"/>
                </a:lnTo>
                <a:lnTo>
                  <a:pt x="45670" y="60900"/>
                </a:lnTo>
                <a:lnTo>
                  <a:pt x="45810" y="60920"/>
                </a:lnTo>
                <a:lnTo>
                  <a:pt x="45810" y="61000"/>
                </a:lnTo>
                <a:lnTo>
                  <a:pt x="45620" y="61110"/>
                </a:lnTo>
                <a:lnTo>
                  <a:pt x="45360" y="61150"/>
                </a:lnTo>
                <a:lnTo>
                  <a:pt x="45100" y="61120"/>
                </a:lnTo>
                <a:lnTo>
                  <a:pt x="44900" y="61000"/>
                </a:lnTo>
                <a:lnTo>
                  <a:pt x="44900" y="60920"/>
                </a:lnTo>
                <a:lnTo>
                  <a:pt x="45190" y="60840"/>
                </a:lnTo>
                <a:lnTo>
                  <a:pt x="45300" y="60750"/>
                </a:lnTo>
                <a:lnTo>
                  <a:pt x="45320" y="60550"/>
                </a:lnTo>
                <a:close/>
                <a:moveTo>
                  <a:pt x="46020" y="57720"/>
                </a:moveTo>
                <a:lnTo>
                  <a:pt x="46200" y="57800"/>
                </a:lnTo>
                <a:lnTo>
                  <a:pt x="46130" y="57940"/>
                </a:lnTo>
                <a:lnTo>
                  <a:pt x="46010" y="58100"/>
                </a:lnTo>
                <a:lnTo>
                  <a:pt x="46020" y="58250"/>
                </a:lnTo>
                <a:lnTo>
                  <a:pt x="45880" y="58360"/>
                </a:lnTo>
                <a:lnTo>
                  <a:pt x="45850" y="58500"/>
                </a:lnTo>
                <a:lnTo>
                  <a:pt x="45860" y="58650"/>
                </a:lnTo>
                <a:lnTo>
                  <a:pt x="45810" y="58780"/>
                </a:lnTo>
                <a:lnTo>
                  <a:pt x="45730" y="58840"/>
                </a:lnTo>
                <a:lnTo>
                  <a:pt x="45490" y="58900"/>
                </a:lnTo>
                <a:lnTo>
                  <a:pt x="45390" y="58960"/>
                </a:lnTo>
                <a:lnTo>
                  <a:pt x="45310" y="58880"/>
                </a:lnTo>
                <a:lnTo>
                  <a:pt x="45260" y="58840"/>
                </a:lnTo>
                <a:lnTo>
                  <a:pt x="45110" y="58780"/>
                </a:lnTo>
                <a:lnTo>
                  <a:pt x="45110" y="58690"/>
                </a:lnTo>
                <a:lnTo>
                  <a:pt x="45230" y="58620"/>
                </a:lnTo>
                <a:lnTo>
                  <a:pt x="45220" y="58500"/>
                </a:lnTo>
                <a:lnTo>
                  <a:pt x="45130" y="58380"/>
                </a:lnTo>
                <a:lnTo>
                  <a:pt x="45000" y="58330"/>
                </a:lnTo>
                <a:lnTo>
                  <a:pt x="44880" y="58250"/>
                </a:lnTo>
                <a:lnTo>
                  <a:pt x="44800" y="58060"/>
                </a:lnTo>
                <a:lnTo>
                  <a:pt x="44770" y="57880"/>
                </a:lnTo>
                <a:lnTo>
                  <a:pt x="44790" y="57800"/>
                </a:lnTo>
                <a:lnTo>
                  <a:pt x="46020" y="57720"/>
                </a:lnTo>
                <a:close/>
                <a:moveTo>
                  <a:pt x="44610" y="56100"/>
                </a:moveTo>
                <a:lnTo>
                  <a:pt x="44540" y="56010"/>
                </a:lnTo>
                <a:lnTo>
                  <a:pt x="44540" y="55930"/>
                </a:lnTo>
                <a:lnTo>
                  <a:pt x="44610" y="55800"/>
                </a:lnTo>
                <a:lnTo>
                  <a:pt x="44760" y="55650"/>
                </a:lnTo>
                <a:lnTo>
                  <a:pt x="44930" y="55570"/>
                </a:lnTo>
                <a:lnTo>
                  <a:pt x="45230" y="55670"/>
                </a:lnTo>
                <a:lnTo>
                  <a:pt x="45360" y="55540"/>
                </a:lnTo>
                <a:lnTo>
                  <a:pt x="45470" y="55350"/>
                </a:lnTo>
                <a:lnTo>
                  <a:pt x="45530" y="55210"/>
                </a:lnTo>
                <a:lnTo>
                  <a:pt x="45400" y="55220"/>
                </a:lnTo>
                <a:lnTo>
                  <a:pt x="45310" y="55290"/>
                </a:lnTo>
                <a:lnTo>
                  <a:pt x="45230" y="55360"/>
                </a:lnTo>
                <a:lnTo>
                  <a:pt x="45140" y="55400"/>
                </a:lnTo>
                <a:lnTo>
                  <a:pt x="45050" y="55380"/>
                </a:lnTo>
                <a:lnTo>
                  <a:pt x="44860" y="55300"/>
                </a:lnTo>
                <a:lnTo>
                  <a:pt x="44750" y="55300"/>
                </a:lnTo>
                <a:lnTo>
                  <a:pt x="45110" y="55120"/>
                </a:lnTo>
                <a:lnTo>
                  <a:pt x="44980" y="55050"/>
                </a:lnTo>
                <a:lnTo>
                  <a:pt x="44820" y="54940"/>
                </a:lnTo>
                <a:lnTo>
                  <a:pt x="44940" y="54930"/>
                </a:lnTo>
                <a:lnTo>
                  <a:pt x="45050" y="54930"/>
                </a:lnTo>
                <a:lnTo>
                  <a:pt x="45160" y="54970"/>
                </a:lnTo>
                <a:lnTo>
                  <a:pt x="45250" y="55040"/>
                </a:lnTo>
                <a:lnTo>
                  <a:pt x="45270" y="54940"/>
                </a:lnTo>
                <a:lnTo>
                  <a:pt x="45290" y="54920"/>
                </a:lnTo>
                <a:lnTo>
                  <a:pt x="45290" y="54910"/>
                </a:lnTo>
                <a:lnTo>
                  <a:pt x="45250" y="54860"/>
                </a:lnTo>
                <a:lnTo>
                  <a:pt x="45330" y="54800"/>
                </a:lnTo>
                <a:lnTo>
                  <a:pt x="45410" y="54770"/>
                </a:lnTo>
                <a:lnTo>
                  <a:pt x="45500" y="54760"/>
                </a:lnTo>
                <a:lnTo>
                  <a:pt x="45740" y="54790"/>
                </a:lnTo>
                <a:lnTo>
                  <a:pt x="45860" y="54850"/>
                </a:lnTo>
                <a:lnTo>
                  <a:pt x="45930" y="54940"/>
                </a:lnTo>
                <a:lnTo>
                  <a:pt x="45880" y="55040"/>
                </a:lnTo>
                <a:lnTo>
                  <a:pt x="45890" y="55110"/>
                </a:lnTo>
                <a:lnTo>
                  <a:pt x="45910" y="55200"/>
                </a:lnTo>
                <a:lnTo>
                  <a:pt x="45970" y="55270"/>
                </a:lnTo>
                <a:lnTo>
                  <a:pt x="46030" y="55320"/>
                </a:lnTo>
                <a:lnTo>
                  <a:pt x="46020" y="55330"/>
                </a:lnTo>
                <a:lnTo>
                  <a:pt x="46020" y="55400"/>
                </a:lnTo>
                <a:lnTo>
                  <a:pt x="46300" y="55400"/>
                </a:lnTo>
                <a:lnTo>
                  <a:pt x="45950" y="55570"/>
                </a:lnTo>
                <a:lnTo>
                  <a:pt x="46000" y="55710"/>
                </a:lnTo>
                <a:lnTo>
                  <a:pt x="45770" y="55900"/>
                </a:lnTo>
                <a:lnTo>
                  <a:pt x="45740" y="56100"/>
                </a:lnTo>
                <a:lnTo>
                  <a:pt x="45670" y="56100"/>
                </a:lnTo>
                <a:lnTo>
                  <a:pt x="45560" y="56000"/>
                </a:lnTo>
                <a:lnTo>
                  <a:pt x="45470" y="56080"/>
                </a:lnTo>
                <a:lnTo>
                  <a:pt x="45360" y="56220"/>
                </a:lnTo>
                <a:lnTo>
                  <a:pt x="45210" y="56290"/>
                </a:lnTo>
                <a:lnTo>
                  <a:pt x="45060" y="56270"/>
                </a:lnTo>
                <a:lnTo>
                  <a:pt x="44740" y="56180"/>
                </a:lnTo>
                <a:lnTo>
                  <a:pt x="44610" y="56100"/>
                </a:lnTo>
                <a:close/>
                <a:moveTo>
                  <a:pt x="49500" y="69740"/>
                </a:moveTo>
                <a:lnTo>
                  <a:pt x="49530" y="69810"/>
                </a:lnTo>
                <a:lnTo>
                  <a:pt x="49550" y="69860"/>
                </a:lnTo>
                <a:lnTo>
                  <a:pt x="49500" y="69890"/>
                </a:lnTo>
                <a:lnTo>
                  <a:pt x="49420" y="69830"/>
                </a:lnTo>
                <a:lnTo>
                  <a:pt x="49420" y="69740"/>
                </a:lnTo>
                <a:lnTo>
                  <a:pt x="49500" y="69740"/>
                </a:lnTo>
                <a:close/>
                <a:moveTo>
                  <a:pt x="45140" y="68740"/>
                </a:moveTo>
                <a:lnTo>
                  <a:pt x="45180" y="68800"/>
                </a:lnTo>
                <a:lnTo>
                  <a:pt x="45210" y="68940"/>
                </a:lnTo>
                <a:lnTo>
                  <a:pt x="45180" y="68970"/>
                </a:lnTo>
                <a:lnTo>
                  <a:pt x="45120" y="68940"/>
                </a:lnTo>
                <a:lnTo>
                  <a:pt x="45090" y="68850"/>
                </a:lnTo>
                <a:lnTo>
                  <a:pt x="45080" y="68820"/>
                </a:lnTo>
                <a:lnTo>
                  <a:pt x="45060" y="68810"/>
                </a:lnTo>
                <a:lnTo>
                  <a:pt x="45070" y="68740"/>
                </a:lnTo>
                <a:lnTo>
                  <a:pt x="45030" y="68640"/>
                </a:lnTo>
                <a:lnTo>
                  <a:pt x="45100" y="68660"/>
                </a:lnTo>
                <a:lnTo>
                  <a:pt x="45140" y="68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Peloponnis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00" y="54000"/>
                </a:moveTo>
                <a:lnTo>
                  <a:pt x="41200" y="54010"/>
                </a:lnTo>
                <a:lnTo>
                  <a:pt x="41550" y="54480"/>
                </a:lnTo>
                <a:lnTo>
                  <a:pt x="41870" y="55070"/>
                </a:lnTo>
                <a:lnTo>
                  <a:pt x="42010" y="55450"/>
                </a:lnTo>
                <a:lnTo>
                  <a:pt x="42050" y="55520"/>
                </a:lnTo>
                <a:lnTo>
                  <a:pt x="42050" y="55560"/>
                </a:lnTo>
                <a:lnTo>
                  <a:pt x="41870" y="55690"/>
                </a:lnTo>
                <a:lnTo>
                  <a:pt x="41380" y="55940"/>
                </a:lnTo>
                <a:lnTo>
                  <a:pt x="40950" y="55760"/>
                </a:lnTo>
                <a:lnTo>
                  <a:pt x="40850" y="55800"/>
                </a:lnTo>
                <a:lnTo>
                  <a:pt x="40770" y="55790"/>
                </a:lnTo>
                <a:lnTo>
                  <a:pt x="40680" y="55770"/>
                </a:lnTo>
                <a:lnTo>
                  <a:pt x="40570" y="55760"/>
                </a:lnTo>
                <a:lnTo>
                  <a:pt x="40530" y="55820"/>
                </a:lnTo>
                <a:lnTo>
                  <a:pt x="40530" y="55970"/>
                </a:lnTo>
                <a:lnTo>
                  <a:pt x="40520" y="56120"/>
                </a:lnTo>
                <a:lnTo>
                  <a:pt x="40430" y="56190"/>
                </a:lnTo>
                <a:lnTo>
                  <a:pt x="40360" y="56320"/>
                </a:lnTo>
                <a:lnTo>
                  <a:pt x="40410" y="56570"/>
                </a:lnTo>
                <a:lnTo>
                  <a:pt x="40540" y="56770"/>
                </a:lnTo>
                <a:lnTo>
                  <a:pt x="40740" y="56720"/>
                </a:lnTo>
                <a:lnTo>
                  <a:pt x="40920" y="56820"/>
                </a:lnTo>
                <a:lnTo>
                  <a:pt x="41170" y="56850"/>
                </a:lnTo>
                <a:lnTo>
                  <a:pt x="41410" y="56820"/>
                </a:lnTo>
                <a:lnTo>
                  <a:pt x="41580" y="56720"/>
                </a:lnTo>
                <a:lnTo>
                  <a:pt x="41910" y="57050"/>
                </a:lnTo>
                <a:lnTo>
                  <a:pt x="42100" y="57190"/>
                </a:lnTo>
                <a:lnTo>
                  <a:pt x="42290" y="57270"/>
                </a:lnTo>
                <a:lnTo>
                  <a:pt x="42240" y="57390"/>
                </a:lnTo>
                <a:lnTo>
                  <a:pt x="42230" y="57520"/>
                </a:lnTo>
                <a:lnTo>
                  <a:pt x="42240" y="57620"/>
                </a:lnTo>
                <a:lnTo>
                  <a:pt x="42290" y="57720"/>
                </a:lnTo>
                <a:lnTo>
                  <a:pt x="42150" y="57740"/>
                </a:lnTo>
                <a:lnTo>
                  <a:pt x="41960" y="57860"/>
                </a:lnTo>
                <a:lnTo>
                  <a:pt x="41730" y="57900"/>
                </a:lnTo>
                <a:lnTo>
                  <a:pt x="41700" y="57940"/>
                </a:lnTo>
                <a:lnTo>
                  <a:pt x="41690" y="58020"/>
                </a:lnTo>
                <a:lnTo>
                  <a:pt x="41650" y="58150"/>
                </a:lnTo>
                <a:lnTo>
                  <a:pt x="41910" y="58350"/>
                </a:lnTo>
                <a:lnTo>
                  <a:pt x="42050" y="58410"/>
                </a:lnTo>
                <a:lnTo>
                  <a:pt x="42220" y="58430"/>
                </a:lnTo>
                <a:lnTo>
                  <a:pt x="42120" y="58720"/>
                </a:lnTo>
                <a:lnTo>
                  <a:pt x="42100" y="58920"/>
                </a:lnTo>
                <a:lnTo>
                  <a:pt x="42130" y="59120"/>
                </a:lnTo>
                <a:lnTo>
                  <a:pt x="42220" y="59400"/>
                </a:lnTo>
                <a:lnTo>
                  <a:pt x="42080" y="59400"/>
                </a:lnTo>
                <a:lnTo>
                  <a:pt x="42100" y="59680"/>
                </a:lnTo>
                <a:lnTo>
                  <a:pt x="42140" y="59800"/>
                </a:lnTo>
                <a:lnTo>
                  <a:pt x="42330" y="59870"/>
                </a:lnTo>
                <a:lnTo>
                  <a:pt x="42330" y="59880"/>
                </a:lnTo>
                <a:lnTo>
                  <a:pt x="42320" y="59930"/>
                </a:lnTo>
                <a:lnTo>
                  <a:pt x="42100" y="60480"/>
                </a:lnTo>
                <a:lnTo>
                  <a:pt x="42030" y="60830"/>
                </a:lnTo>
                <a:lnTo>
                  <a:pt x="42100" y="61020"/>
                </a:lnTo>
                <a:lnTo>
                  <a:pt x="42250" y="61190"/>
                </a:lnTo>
                <a:lnTo>
                  <a:pt x="42760" y="61350"/>
                </a:lnTo>
                <a:lnTo>
                  <a:pt x="43070" y="61580"/>
                </a:lnTo>
                <a:lnTo>
                  <a:pt x="43250" y="61610"/>
                </a:lnTo>
                <a:lnTo>
                  <a:pt x="43550" y="61910"/>
                </a:lnTo>
                <a:lnTo>
                  <a:pt x="43730" y="61870"/>
                </a:lnTo>
                <a:lnTo>
                  <a:pt x="44240" y="62000"/>
                </a:lnTo>
                <a:lnTo>
                  <a:pt x="44440" y="61900"/>
                </a:lnTo>
                <a:lnTo>
                  <a:pt x="44840" y="61900"/>
                </a:lnTo>
                <a:lnTo>
                  <a:pt x="44950" y="62060"/>
                </a:lnTo>
                <a:lnTo>
                  <a:pt x="44950" y="62170"/>
                </a:lnTo>
                <a:lnTo>
                  <a:pt x="44950" y="62390"/>
                </a:lnTo>
                <a:lnTo>
                  <a:pt x="43730" y="62450"/>
                </a:lnTo>
                <a:lnTo>
                  <a:pt x="43560" y="62420"/>
                </a:lnTo>
                <a:lnTo>
                  <a:pt x="43570" y="62460"/>
                </a:lnTo>
                <a:lnTo>
                  <a:pt x="43580" y="62500"/>
                </a:lnTo>
                <a:lnTo>
                  <a:pt x="43590" y="62550"/>
                </a:lnTo>
                <a:lnTo>
                  <a:pt x="43620" y="62600"/>
                </a:lnTo>
                <a:lnTo>
                  <a:pt x="43250" y="62540"/>
                </a:lnTo>
                <a:lnTo>
                  <a:pt x="43110" y="62560"/>
                </a:lnTo>
                <a:lnTo>
                  <a:pt x="43130" y="62690"/>
                </a:lnTo>
                <a:lnTo>
                  <a:pt x="42780" y="62770"/>
                </a:lnTo>
                <a:lnTo>
                  <a:pt x="42780" y="62900"/>
                </a:lnTo>
                <a:lnTo>
                  <a:pt x="42850" y="62960"/>
                </a:lnTo>
                <a:lnTo>
                  <a:pt x="42950" y="62970"/>
                </a:lnTo>
                <a:lnTo>
                  <a:pt x="43060" y="62950"/>
                </a:lnTo>
                <a:lnTo>
                  <a:pt x="42990" y="63040"/>
                </a:lnTo>
                <a:lnTo>
                  <a:pt x="42990" y="63120"/>
                </a:lnTo>
                <a:lnTo>
                  <a:pt x="43070" y="63140"/>
                </a:lnTo>
                <a:lnTo>
                  <a:pt x="43270" y="63220"/>
                </a:lnTo>
                <a:lnTo>
                  <a:pt x="43110" y="63300"/>
                </a:lnTo>
                <a:lnTo>
                  <a:pt x="42920" y="63320"/>
                </a:lnTo>
                <a:lnTo>
                  <a:pt x="42540" y="63300"/>
                </a:lnTo>
                <a:lnTo>
                  <a:pt x="42320" y="63340"/>
                </a:lnTo>
                <a:lnTo>
                  <a:pt x="42320" y="63450"/>
                </a:lnTo>
                <a:lnTo>
                  <a:pt x="42410" y="63620"/>
                </a:lnTo>
                <a:lnTo>
                  <a:pt x="42500" y="63830"/>
                </a:lnTo>
                <a:lnTo>
                  <a:pt x="42290" y="63870"/>
                </a:lnTo>
                <a:lnTo>
                  <a:pt x="42140" y="63870"/>
                </a:lnTo>
                <a:lnTo>
                  <a:pt x="42020" y="63820"/>
                </a:lnTo>
                <a:lnTo>
                  <a:pt x="41870" y="63740"/>
                </a:lnTo>
                <a:lnTo>
                  <a:pt x="41870" y="63650"/>
                </a:lnTo>
                <a:lnTo>
                  <a:pt x="42080" y="63650"/>
                </a:lnTo>
                <a:lnTo>
                  <a:pt x="42080" y="63570"/>
                </a:lnTo>
                <a:lnTo>
                  <a:pt x="41960" y="63530"/>
                </a:lnTo>
                <a:lnTo>
                  <a:pt x="41810" y="63560"/>
                </a:lnTo>
                <a:lnTo>
                  <a:pt x="41680" y="63550"/>
                </a:lnTo>
                <a:lnTo>
                  <a:pt x="41580" y="63400"/>
                </a:lnTo>
                <a:lnTo>
                  <a:pt x="41800" y="63490"/>
                </a:lnTo>
                <a:lnTo>
                  <a:pt x="41750" y="63360"/>
                </a:lnTo>
                <a:lnTo>
                  <a:pt x="41670" y="63280"/>
                </a:lnTo>
                <a:lnTo>
                  <a:pt x="41450" y="63120"/>
                </a:lnTo>
                <a:lnTo>
                  <a:pt x="41370" y="63210"/>
                </a:lnTo>
                <a:lnTo>
                  <a:pt x="41260" y="63210"/>
                </a:lnTo>
                <a:lnTo>
                  <a:pt x="41160" y="63150"/>
                </a:lnTo>
                <a:lnTo>
                  <a:pt x="41160" y="63120"/>
                </a:lnTo>
                <a:lnTo>
                  <a:pt x="41130" y="62720"/>
                </a:lnTo>
                <a:lnTo>
                  <a:pt x="41160" y="62560"/>
                </a:lnTo>
                <a:lnTo>
                  <a:pt x="41270" y="62640"/>
                </a:lnTo>
                <a:lnTo>
                  <a:pt x="41390" y="62710"/>
                </a:lnTo>
                <a:lnTo>
                  <a:pt x="41490" y="62610"/>
                </a:lnTo>
                <a:lnTo>
                  <a:pt x="41570" y="62430"/>
                </a:lnTo>
                <a:lnTo>
                  <a:pt x="41580" y="62240"/>
                </a:lnTo>
                <a:lnTo>
                  <a:pt x="41810" y="62370"/>
                </a:lnTo>
                <a:lnTo>
                  <a:pt x="41870" y="62420"/>
                </a:lnTo>
                <a:lnTo>
                  <a:pt x="41870" y="62340"/>
                </a:lnTo>
                <a:lnTo>
                  <a:pt x="41820" y="62220"/>
                </a:lnTo>
                <a:lnTo>
                  <a:pt x="41800" y="62140"/>
                </a:lnTo>
                <a:lnTo>
                  <a:pt x="41800" y="62020"/>
                </a:lnTo>
                <a:lnTo>
                  <a:pt x="41770" y="61940"/>
                </a:lnTo>
                <a:lnTo>
                  <a:pt x="41700" y="61910"/>
                </a:lnTo>
                <a:lnTo>
                  <a:pt x="41620" y="61890"/>
                </a:lnTo>
                <a:lnTo>
                  <a:pt x="41560" y="61840"/>
                </a:lnTo>
                <a:lnTo>
                  <a:pt x="41410" y="61770"/>
                </a:lnTo>
                <a:lnTo>
                  <a:pt x="41050" y="61860"/>
                </a:lnTo>
                <a:lnTo>
                  <a:pt x="40880" y="61800"/>
                </a:lnTo>
                <a:lnTo>
                  <a:pt x="41020" y="61710"/>
                </a:lnTo>
                <a:lnTo>
                  <a:pt x="40880" y="61450"/>
                </a:lnTo>
                <a:lnTo>
                  <a:pt x="40630" y="61600"/>
                </a:lnTo>
                <a:lnTo>
                  <a:pt x="40530" y="61680"/>
                </a:lnTo>
                <a:lnTo>
                  <a:pt x="40460" y="61800"/>
                </a:lnTo>
                <a:lnTo>
                  <a:pt x="40320" y="61330"/>
                </a:lnTo>
                <a:lnTo>
                  <a:pt x="40210" y="61160"/>
                </a:lnTo>
                <a:lnTo>
                  <a:pt x="40040" y="61000"/>
                </a:lnTo>
                <a:lnTo>
                  <a:pt x="39990" y="60980"/>
                </a:lnTo>
                <a:lnTo>
                  <a:pt x="39870" y="61000"/>
                </a:lnTo>
                <a:lnTo>
                  <a:pt x="39830" y="61000"/>
                </a:lnTo>
                <a:lnTo>
                  <a:pt x="39790" y="60960"/>
                </a:lnTo>
                <a:lnTo>
                  <a:pt x="39770" y="60900"/>
                </a:lnTo>
                <a:lnTo>
                  <a:pt x="39760" y="60840"/>
                </a:lnTo>
                <a:lnTo>
                  <a:pt x="39760" y="60820"/>
                </a:lnTo>
                <a:lnTo>
                  <a:pt x="39610" y="60760"/>
                </a:lnTo>
                <a:lnTo>
                  <a:pt x="39520" y="60740"/>
                </a:lnTo>
                <a:lnTo>
                  <a:pt x="39400" y="60740"/>
                </a:lnTo>
                <a:lnTo>
                  <a:pt x="39530" y="60780"/>
                </a:lnTo>
                <a:lnTo>
                  <a:pt x="39570" y="60820"/>
                </a:lnTo>
                <a:lnTo>
                  <a:pt x="39610" y="60920"/>
                </a:lnTo>
                <a:lnTo>
                  <a:pt x="39410" y="60830"/>
                </a:lnTo>
                <a:lnTo>
                  <a:pt x="39230" y="60850"/>
                </a:lnTo>
                <a:lnTo>
                  <a:pt x="39070" y="60950"/>
                </a:lnTo>
                <a:lnTo>
                  <a:pt x="38910" y="61080"/>
                </a:lnTo>
                <a:lnTo>
                  <a:pt x="38840" y="61010"/>
                </a:lnTo>
                <a:lnTo>
                  <a:pt x="38560" y="60820"/>
                </a:lnTo>
                <a:lnTo>
                  <a:pt x="38580" y="60770"/>
                </a:lnTo>
                <a:lnTo>
                  <a:pt x="38630" y="60640"/>
                </a:lnTo>
                <a:lnTo>
                  <a:pt x="38500" y="60590"/>
                </a:lnTo>
                <a:lnTo>
                  <a:pt x="38380" y="60490"/>
                </a:lnTo>
                <a:lnTo>
                  <a:pt x="38320" y="60380"/>
                </a:lnTo>
                <a:lnTo>
                  <a:pt x="38350" y="60290"/>
                </a:lnTo>
                <a:lnTo>
                  <a:pt x="38240" y="60130"/>
                </a:lnTo>
                <a:lnTo>
                  <a:pt x="38130" y="60020"/>
                </a:lnTo>
                <a:lnTo>
                  <a:pt x="37910" y="60120"/>
                </a:lnTo>
                <a:lnTo>
                  <a:pt x="37720" y="60230"/>
                </a:lnTo>
                <a:lnTo>
                  <a:pt x="37600" y="60420"/>
                </a:lnTo>
                <a:lnTo>
                  <a:pt x="37570" y="60740"/>
                </a:lnTo>
                <a:lnTo>
                  <a:pt x="37590" y="60800"/>
                </a:lnTo>
                <a:lnTo>
                  <a:pt x="37690" y="60960"/>
                </a:lnTo>
                <a:lnTo>
                  <a:pt x="37710" y="61040"/>
                </a:lnTo>
                <a:lnTo>
                  <a:pt x="37690" y="61120"/>
                </a:lnTo>
                <a:lnTo>
                  <a:pt x="37650" y="61280"/>
                </a:lnTo>
                <a:lnTo>
                  <a:pt x="37640" y="61350"/>
                </a:lnTo>
                <a:lnTo>
                  <a:pt x="37690" y="61490"/>
                </a:lnTo>
                <a:lnTo>
                  <a:pt x="37740" y="61570"/>
                </a:lnTo>
                <a:lnTo>
                  <a:pt x="37800" y="61630"/>
                </a:lnTo>
                <a:lnTo>
                  <a:pt x="37850" y="61710"/>
                </a:lnTo>
                <a:lnTo>
                  <a:pt x="37860" y="61780"/>
                </a:lnTo>
                <a:lnTo>
                  <a:pt x="37850" y="62020"/>
                </a:lnTo>
                <a:lnTo>
                  <a:pt x="37870" y="62060"/>
                </a:lnTo>
                <a:lnTo>
                  <a:pt x="38000" y="62160"/>
                </a:lnTo>
                <a:lnTo>
                  <a:pt x="37990" y="62290"/>
                </a:lnTo>
                <a:lnTo>
                  <a:pt x="37920" y="62470"/>
                </a:lnTo>
                <a:lnTo>
                  <a:pt x="37930" y="62600"/>
                </a:lnTo>
                <a:lnTo>
                  <a:pt x="38460" y="63240"/>
                </a:lnTo>
                <a:lnTo>
                  <a:pt x="38560" y="63300"/>
                </a:lnTo>
                <a:lnTo>
                  <a:pt x="38490" y="63490"/>
                </a:lnTo>
                <a:lnTo>
                  <a:pt x="38630" y="63490"/>
                </a:lnTo>
                <a:lnTo>
                  <a:pt x="38630" y="63570"/>
                </a:lnTo>
                <a:lnTo>
                  <a:pt x="38560" y="63570"/>
                </a:lnTo>
                <a:lnTo>
                  <a:pt x="38560" y="63650"/>
                </a:lnTo>
                <a:lnTo>
                  <a:pt x="38660" y="63760"/>
                </a:lnTo>
                <a:lnTo>
                  <a:pt x="38910" y="64200"/>
                </a:lnTo>
                <a:lnTo>
                  <a:pt x="38980" y="64440"/>
                </a:lnTo>
                <a:lnTo>
                  <a:pt x="39330" y="65070"/>
                </a:lnTo>
                <a:lnTo>
                  <a:pt x="39370" y="65110"/>
                </a:lnTo>
                <a:lnTo>
                  <a:pt x="39450" y="65230"/>
                </a:lnTo>
                <a:lnTo>
                  <a:pt x="39500" y="65370"/>
                </a:lnTo>
                <a:lnTo>
                  <a:pt x="39440" y="65430"/>
                </a:lnTo>
                <a:lnTo>
                  <a:pt x="39390" y="65510"/>
                </a:lnTo>
                <a:lnTo>
                  <a:pt x="39360" y="65670"/>
                </a:lnTo>
                <a:lnTo>
                  <a:pt x="39330" y="66010"/>
                </a:lnTo>
                <a:lnTo>
                  <a:pt x="39420" y="66170"/>
                </a:lnTo>
                <a:lnTo>
                  <a:pt x="39610" y="66210"/>
                </a:lnTo>
                <a:lnTo>
                  <a:pt x="39820" y="66190"/>
                </a:lnTo>
                <a:lnTo>
                  <a:pt x="39960" y="66140"/>
                </a:lnTo>
                <a:lnTo>
                  <a:pt x="39970" y="66200"/>
                </a:lnTo>
                <a:lnTo>
                  <a:pt x="39990" y="66230"/>
                </a:lnTo>
                <a:lnTo>
                  <a:pt x="40010" y="66260"/>
                </a:lnTo>
                <a:lnTo>
                  <a:pt x="40040" y="66310"/>
                </a:lnTo>
                <a:lnTo>
                  <a:pt x="39970" y="66360"/>
                </a:lnTo>
                <a:lnTo>
                  <a:pt x="39980" y="66370"/>
                </a:lnTo>
                <a:lnTo>
                  <a:pt x="40040" y="66400"/>
                </a:lnTo>
                <a:lnTo>
                  <a:pt x="39960" y="66500"/>
                </a:lnTo>
                <a:lnTo>
                  <a:pt x="40140" y="66560"/>
                </a:lnTo>
                <a:lnTo>
                  <a:pt x="40220" y="66670"/>
                </a:lnTo>
                <a:lnTo>
                  <a:pt x="40200" y="66730"/>
                </a:lnTo>
                <a:lnTo>
                  <a:pt x="40040" y="66660"/>
                </a:lnTo>
                <a:lnTo>
                  <a:pt x="40130" y="66890"/>
                </a:lnTo>
                <a:lnTo>
                  <a:pt x="40410" y="67300"/>
                </a:lnTo>
                <a:lnTo>
                  <a:pt x="40390" y="67460"/>
                </a:lnTo>
                <a:lnTo>
                  <a:pt x="40480" y="67670"/>
                </a:lnTo>
                <a:lnTo>
                  <a:pt x="40530" y="67900"/>
                </a:lnTo>
                <a:lnTo>
                  <a:pt x="40480" y="67900"/>
                </a:lnTo>
                <a:lnTo>
                  <a:pt x="40370" y="67910"/>
                </a:lnTo>
                <a:lnTo>
                  <a:pt x="40320" y="67900"/>
                </a:lnTo>
                <a:lnTo>
                  <a:pt x="40340" y="67970"/>
                </a:lnTo>
                <a:lnTo>
                  <a:pt x="40420" y="68100"/>
                </a:lnTo>
                <a:lnTo>
                  <a:pt x="40460" y="68160"/>
                </a:lnTo>
                <a:lnTo>
                  <a:pt x="40480" y="68120"/>
                </a:lnTo>
                <a:lnTo>
                  <a:pt x="40490" y="68110"/>
                </a:lnTo>
                <a:lnTo>
                  <a:pt x="40500" y="68100"/>
                </a:lnTo>
                <a:lnTo>
                  <a:pt x="40530" y="68080"/>
                </a:lnTo>
                <a:lnTo>
                  <a:pt x="40570" y="68200"/>
                </a:lnTo>
                <a:lnTo>
                  <a:pt x="40580" y="68310"/>
                </a:lnTo>
                <a:lnTo>
                  <a:pt x="40570" y="68410"/>
                </a:lnTo>
                <a:lnTo>
                  <a:pt x="40530" y="68520"/>
                </a:lnTo>
                <a:lnTo>
                  <a:pt x="40640" y="68690"/>
                </a:lnTo>
                <a:lnTo>
                  <a:pt x="40840" y="69210"/>
                </a:lnTo>
                <a:lnTo>
                  <a:pt x="40920" y="69320"/>
                </a:lnTo>
                <a:lnTo>
                  <a:pt x="40880" y="69420"/>
                </a:lnTo>
                <a:lnTo>
                  <a:pt x="41020" y="69640"/>
                </a:lnTo>
                <a:lnTo>
                  <a:pt x="41300" y="69930"/>
                </a:lnTo>
                <a:lnTo>
                  <a:pt x="41370" y="70070"/>
                </a:lnTo>
                <a:lnTo>
                  <a:pt x="41390" y="70210"/>
                </a:lnTo>
                <a:lnTo>
                  <a:pt x="41360" y="70320"/>
                </a:lnTo>
                <a:lnTo>
                  <a:pt x="41240" y="70370"/>
                </a:lnTo>
                <a:lnTo>
                  <a:pt x="41240" y="70450"/>
                </a:lnTo>
                <a:lnTo>
                  <a:pt x="41350" y="70450"/>
                </a:lnTo>
                <a:lnTo>
                  <a:pt x="41430" y="70470"/>
                </a:lnTo>
                <a:lnTo>
                  <a:pt x="41580" y="70540"/>
                </a:lnTo>
                <a:lnTo>
                  <a:pt x="41540" y="70640"/>
                </a:lnTo>
                <a:lnTo>
                  <a:pt x="41420" y="70730"/>
                </a:lnTo>
                <a:lnTo>
                  <a:pt x="41380" y="70810"/>
                </a:lnTo>
                <a:lnTo>
                  <a:pt x="41370" y="70880"/>
                </a:lnTo>
                <a:lnTo>
                  <a:pt x="41370" y="70920"/>
                </a:lnTo>
                <a:lnTo>
                  <a:pt x="41380" y="70960"/>
                </a:lnTo>
                <a:lnTo>
                  <a:pt x="41380" y="71020"/>
                </a:lnTo>
                <a:lnTo>
                  <a:pt x="41320" y="71160"/>
                </a:lnTo>
                <a:lnTo>
                  <a:pt x="41190" y="71150"/>
                </a:lnTo>
                <a:lnTo>
                  <a:pt x="41050" y="71070"/>
                </a:lnTo>
                <a:lnTo>
                  <a:pt x="40950" y="70980"/>
                </a:lnTo>
                <a:lnTo>
                  <a:pt x="40860" y="71120"/>
                </a:lnTo>
                <a:lnTo>
                  <a:pt x="40730" y="71260"/>
                </a:lnTo>
                <a:lnTo>
                  <a:pt x="40680" y="71380"/>
                </a:lnTo>
                <a:lnTo>
                  <a:pt x="40810" y="71510"/>
                </a:lnTo>
                <a:lnTo>
                  <a:pt x="40790" y="71550"/>
                </a:lnTo>
                <a:lnTo>
                  <a:pt x="40760" y="71640"/>
                </a:lnTo>
                <a:lnTo>
                  <a:pt x="40740" y="71680"/>
                </a:lnTo>
                <a:lnTo>
                  <a:pt x="41020" y="71680"/>
                </a:lnTo>
                <a:lnTo>
                  <a:pt x="40770" y="71910"/>
                </a:lnTo>
                <a:lnTo>
                  <a:pt x="40780" y="72240"/>
                </a:lnTo>
                <a:lnTo>
                  <a:pt x="40930" y="72580"/>
                </a:lnTo>
                <a:lnTo>
                  <a:pt x="41130" y="72900"/>
                </a:lnTo>
                <a:lnTo>
                  <a:pt x="41240" y="73130"/>
                </a:lnTo>
                <a:lnTo>
                  <a:pt x="41280" y="73170"/>
                </a:lnTo>
                <a:lnTo>
                  <a:pt x="41490" y="73260"/>
                </a:lnTo>
                <a:lnTo>
                  <a:pt x="41600" y="73350"/>
                </a:lnTo>
                <a:lnTo>
                  <a:pt x="41800" y="73440"/>
                </a:lnTo>
                <a:lnTo>
                  <a:pt x="41840" y="73500"/>
                </a:lnTo>
                <a:lnTo>
                  <a:pt x="41860" y="73560"/>
                </a:lnTo>
                <a:lnTo>
                  <a:pt x="41910" y="73610"/>
                </a:lnTo>
                <a:lnTo>
                  <a:pt x="42010" y="73620"/>
                </a:lnTo>
                <a:lnTo>
                  <a:pt x="41910" y="73690"/>
                </a:lnTo>
                <a:lnTo>
                  <a:pt x="41870" y="73710"/>
                </a:lnTo>
                <a:lnTo>
                  <a:pt x="41870" y="73790"/>
                </a:lnTo>
                <a:lnTo>
                  <a:pt x="41930" y="73860"/>
                </a:lnTo>
                <a:lnTo>
                  <a:pt x="41930" y="73930"/>
                </a:lnTo>
                <a:lnTo>
                  <a:pt x="41890" y="73990"/>
                </a:lnTo>
                <a:lnTo>
                  <a:pt x="41800" y="74050"/>
                </a:lnTo>
                <a:lnTo>
                  <a:pt x="41970" y="74310"/>
                </a:lnTo>
                <a:lnTo>
                  <a:pt x="42280" y="74500"/>
                </a:lnTo>
                <a:lnTo>
                  <a:pt x="42500" y="74710"/>
                </a:lnTo>
                <a:lnTo>
                  <a:pt x="42430" y="75010"/>
                </a:lnTo>
                <a:lnTo>
                  <a:pt x="42080" y="74830"/>
                </a:lnTo>
                <a:lnTo>
                  <a:pt x="41970" y="74970"/>
                </a:lnTo>
                <a:lnTo>
                  <a:pt x="41840" y="74990"/>
                </a:lnTo>
                <a:lnTo>
                  <a:pt x="41390" y="74870"/>
                </a:lnTo>
                <a:lnTo>
                  <a:pt x="41290" y="74740"/>
                </a:lnTo>
                <a:lnTo>
                  <a:pt x="41220" y="74590"/>
                </a:lnTo>
                <a:lnTo>
                  <a:pt x="41090" y="74480"/>
                </a:lnTo>
                <a:lnTo>
                  <a:pt x="41090" y="74400"/>
                </a:lnTo>
                <a:lnTo>
                  <a:pt x="41150" y="74230"/>
                </a:lnTo>
                <a:lnTo>
                  <a:pt x="41080" y="74030"/>
                </a:lnTo>
                <a:lnTo>
                  <a:pt x="40940" y="73860"/>
                </a:lnTo>
                <a:lnTo>
                  <a:pt x="40780" y="73790"/>
                </a:lnTo>
                <a:lnTo>
                  <a:pt x="40340" y="73880"/>
                </a:lnTo>
                <a:lnTo>
                  <a:pt x="40130" y="73890"/>
                </a:lnTo>
                <a:lnTo>
                  <a:pt x="40040" y="73750"/>
                </a:lnTo>
                <a:lnTo>
                  <a:pt x="39990" y="73540"/>
                </a:lnTo>
                <a:lnTo>
                  <a:pt x="39760" y="73040"/>
                </a:lnTo>
                <a:lnTo>
                  <a:pt x="39680" y="72910"/>
                </a:lnTo>
                <a:lnTo>
                  <a:pt x="39570" y="72800"/>
                </a:lnTo>
                <a:lnTo>
                  <a:pt x="39120" y="72470"/>
                </a:lnTo>
                <a:lnTo>
                  <a:pt x="39270" y="72320"/>
                </a:lnTo>
                <a:lnTo>
                  <a:pt x="39220" y="72170"/>
                </a:lnTo>
                <a:lnTo>
                  <a:pt x="38790" y="71780"/>
                </a:lnTo>
                <a:lnTo>
                  <a:pt x="38740" y="71760"/>
                </a:lnTo>
                <a:lnTo>
                  <a:pt x="38700" y="71860"/>
                </a:lnTo>
                <a:lnTo>
                  <a:pt x="38560" y="72030"/>
                </a:lnTo>
                <a:lnTo>
                  <a:pt x="38510" y="71960"/>
                </a:lnTo>
                <a:lnTo>
                  <a:pt x="38500" y="71850"/>
                </a:lnTo>
                <a:lnTo>
                  <a:pt x="38560" y="71550"/>
                </a:lnTo>
                <a:lnTo>
                  <a:pt x="38530" y="71350"/>
                </a:lnTo>
                <a:lnTo>
                  <a:pt x="38440" y="71080"/>
                </a:lnTo>
                <a:lnTo>
                  <a:pt x="38370" y="70610"/>
                </a:lnTo>
                <a:lnTo>
                  <a:pt x="38220" y="70390"/>
                </a:lnTo>
                <a:lnTo>
                  <a:pt x="38000" y="70250"/>
                </a:lnTo>
                <a:lnTo>
                  <a:pt x="37710" y="70190"/>
                </a:lnTo>
                <a:lnTo>
                  <a:pt x="37180" y="70180"/>
                </a:lnTo>
                <a:lnTo>
                  <a:pt x="36530" y="70260"/>
                </a:lnTo>
                <a:lnTo>
                  <a:pt x="36070" y="70520"/>
                </a:lnTo>
                <a:lnTo>
                  <a:pt x="36090" y="71070"/>
                </a:lnTo>
                <a:lnTo>
                  <a:pt x="35750" y="71310"/>
                </a:lnTo>
                <a:lnTo>
                  <a:pt x="35620" y="71490"/>
                </a:lnTo>
                <a:lnTo>
                  <a:pt x="35530" y="71780"/>
                </a:lnTo>
                <a:lnTo>
                  <a:pt x="35690" y="71770"/>
                </a:lnTo>
                <a:lnTo>
                  <a:pt x="35790" y="71860"/>
                </a:lnTo>
                <a:lnTo>
                  <a:pt x="35830" y="72020"/>
                </a:lnTo>
                <a:lnTo>
                  <a:pt x="35810" y="72210"/>
                </a:lnTo>
                <a:lnTo>
                  <a:pt x="35740" y="72210"/>
                </a:lnTo>
                <a:lnTo>
                  <a:pt x="35720" y="72120"/>
                </a:lnTo>
                <a:lnTo>
                  <a:pt x="35690" y="72030"/>
                </a:lnTo>
                <a:lnTo>
                  <a:pt x="35620" y="71960"/>
                </a:lnTo>
                <a:lnTo>
                  <a:pt x="35530" y="71950"/>
                </a:lnTo>
                <a:lnTo>
                  <a:pt x="35450" y="72020"/>
                </a:lnTo>
                <a:lnTo>
                  <a:pt x="35390" y="72140"/>
                </a:lnTo>
                <a:lnTo>
                  <a:pt x="35380" y="72250"/>
                </a:lnTo>
                <a:lnTo>
                  <a:pt x="35420" y="72300"/>
                </a:lnTo>
                <a:lnTo>
                  <a:pt x="35590" y="72450"/>
                </a:lnTo>
                <a:lnTo>
                  <a:pt x="35540" y="72710"/>
                </a:lnTo>
                <a:lnTo>
                  <a:pt x="35410" y="72830"/>
                </a:lnTo>
                <a:lnTo>
                  <a:pt x="35320" y="72560"/>
                </a:lnTo>
                <a:lnTo>
                  <a:pt x="35170" y="72650"/>
                </a:lnTo>
                <a:lnTo>
                  <a:pt x="35110" y="72780"/>
                </a:lnTo>
                <a:lnTo>
                  <a:pt x="35110" y="73530"/>
                </a:lnTo>
                <a:lnTo>
                  <a:pt x="35140" y="73820"/>
                </a:lnTo>
                <a:lnTo>
                  <a:pt x="35200" y="74060"/>
                </a:lnTo>
                <a:lnTo>
                  <a:pt x="35390" y="74570"/>
                </a:lnTo>
                <a:lnTo>
                  <a:pt x="35350" y="74640"/>
                </a:lnTo>
                <a:lnTo>
                  <a:pt x="35390" y="74750"/>
                </a:lnTo>
                <a:lnTo>
                  <a:pt x="35260" y="74840"/>
                </a:lnTo>
                <a:lnTo>
                  <a:pt x="35210" y="74980"/>
                </a:lnTo>
                <a:lnTo>
                  <a:pt x="35240" y="75130"/>
                </a:lnTo>
                <a:lnTo>
                  <a:pt x="35320" y="75280"/>
                </a:lnTo>
                <a:lnTo>
                  <a:pt x="35320" y="75360"/>
                </a:lnTo>
                <a:lnTo>
                  <a:pt x="35230" y="75350"/>
                </a:lnTo>
                <a:lnTo>
                  <a:pt x="35200" y="75390"/>
                </a:lnTo>
                <a:lnTo>
                  <a:pt x="35200" y="75460"/>
                </a:lnTo>
                <a:lnTo>
                  <a:pt x="35180" y="75540"/>
                </a:lnTo>
                <a:lnTo>
                  <a:pt x="35070" y="75400"/>
                </a:lnTo>
                <a:lnTo>
                  <a:pt x="35030" y="75180"/>
                </a:lnTo>
                <a:lnTo>
                  <a:pt x="35020" y="74940"/>
                </a:lnTo>
                <a:lnTo>
                  <a:pt x="34970" y="74750"/>
                </a:lnTo>
                <a:lnTo>
                  <a:pt x="34820" y="74630"/>
                </a:lnTo>
                <a:lnTo>
                  <a:pt x="34460" y="74480"/>
                </a:lnTo>
                <a:lnTo>
                  <a:pt x="34330" y="74310"/>
                </a:lnTo>
                <a:lnTo>
                  <a:pt x="34260" y="74310"/>
                </a:lnTo>
                <a:lnTo>
                  <a:pt x="34160" y="74420"/>
                </a:lnTo>
                <a:lnTo>
                  <a:pt x="34060" y="74390"/>
                </a:lnTo>
                <a:lnTo>
                  <a:pt x="33960" y="74300"/>
                </a:lnTo>
                <a:lnTo>
                  <a:pt x="33880" y="74180"/>
                </a:lnTo>
                <a:lnTo>
                  <a:pt x="33780" y="73990"/>
                </a:lnTo>
                <a:lnTo>
                  <a:pt x="33790" y="73850"/>
                </a:lnTo>
                <a:lnTo>
                  <a:pt x="33850" y="73710"/>
                </a:lnTo>
                <a:lnTo>
                  <a:pt x="33910" y="73530"/>
                </a:lnTo>
                <a:lnTo>
                  <a:pt x="34080" y="73580"/>
                </a:lnTo>
                <a:lnTo>
                  <a:pt x="34130" y="73430"/>
                </a:lnTo>
                <a:lnTo>
                  <a:pt x="34080" y="73220"/>
                </a:lnTo>
                <a:lnTo>
                  <a:pt x="33980" y="73090"/>
                </a:lnTo>
                <a:lnTo>
                  <a:pt x="34030" y="73020"/>
                </a:lnTo>
                <a:lnTo>
                  <a:pt x="34120" y="72830"/>
                </a:lnTo>
                <a:lnTo>
                  <a:pt x="33910" y="72830"/>
                </a:lnTo>
                <a:lnTo>
                  <a:pt x="33930" y="72670"/>
                </a:lnTo>
                <a:lnTo>
                  <a:pt x="33920" y="72470"/>
                </a:lnTo>
                <a:lnTo>
                  <a:pt x="33950" y="72320"/>
                </a:lnTo>
                <a:lnTo>
                  <a:pt x="34120" y="72300"/>
                </a:lnTo>
                <a:lnTo>
                  <a:pt x="34120" y="72210"/>
                </a:lnTo>
                <a:lnTo>
                  <a:pt x="33920" y="72140"/>
                </a:lnTo>
                <a:lnTo>
                  <a:pt x="33950" y="71920"/>
                </a:lnTo>
                <a:lnTo>
                  <a:pt x="34120" y="71510"/>
                </a:lnTo>
                <a:lnTo>
                  <a:pt x="33820" y="71560"/>
                </a:lnTo>
                <a:lnTo>
                  <a:pt x="33620" y="71250"/>
                </a:lnTo>
                <a:lnTo>
                  <a:pt x="33460" y="70840"/>
                </a:lnTo>
                <a:lnTo>
                  <a:pt x="33280" y="70620"/>
                </a:lnTo>
                <a:lnTo>
                  <a:pt x="33290" y="70370"/>
                </a:lnTo>
                <a:lnTo>
                  <a:pt x="33130" y="70040"/>
                </a:lnTo>
                <a:lnTo>
                  <a:pt x="32410" y="69050"/>
                </a:lnTo>
                <a:lnTo>
                  <a:pt x="32190" y="68940"/>
                </a:lnTo>
                <a:lnTo>
                  <a:pt x="31940" y="69130"/>
                </a:lnTo>
                <a:lnTo>
                  <a:pt x="31660" y="68930"/>
                </a:lnTo>
                <a:lnTo>
                  <a:pt x="31550" y="68800"/>
                </a:lnTo>
                <a:lnTo>
                  <a:pt x="31510" y="68610"/>
                </a:lnTo>
                <a:lnTo>
                  <a:pt x="31530" y="68610"/>
                </a:lnTo>
                <a:lnTo>
                  <a:pt x="31580" y="68540"/>
                </a:lnTo>
                <a:lnTo>
                  <a:pt x="31630" y="68430"/>
                </a:lnTo>
                <a:lnTo>
                  <a:pt x="31650" y="68300"/>
                </a:lnTo>
                <a:lnTo>
                  <a:pt x="31670" y="68150"/>
                </a:lnTo>
                <a:lnTo>
                  <a:pt x="31720" y="67900"/>
                </a:lnTo>
                <a:lnTo>
                  <a:pt x="31730" y="67550"/>
                </a:lnTo>
                <a:lnTo>
                  <a:pt x="31710" y="67460"/>
                </a:lnTo>
                <a:lnTo>
                  <a:pt x="31020" y="67300"/>
                </a:lnTo>
                <a:lnTo>
                  <a:pt x="30630" y="67280"/>
                </a:lnTo>
                <a:lnTo>
                  <a:pt x="30450" y="67330"/>
                </a:lnTo>
                <a:lnTo>
                  <a:pt x="30060" y="67580"/>
                </a:lnTo>
                <a:lnTo>
                  <a:pt x="29670" y="67690"/>
                </a:lnTo>
                <a:lnTo>
                  <a:pt x="29550" y="67820"/>
                </a:lnTo>
                <a:lnTo>
                  <a:pt x="29490" y="67990"/>
                </a:lnTo>
                <a:lnTo>
                  <a:pt x="29390" y="69220"/>
                </a:lnTo>
                <a:lnTo>
                  <a:pt x="29340" y="69370"/>
                </a:lnTo>
                <a:lnTo>
                  <a:pt x="29330" y="69490"/>
                </a:lnTo>
                <a:lnTo>
                  <a:pt x="29380" y="69640"/>
                </a:lnTo>
                <a:lnTo>
                  <a:pt x="29440" y="69750"/>
                </a:lnTo>
                <a:lnTo>
                  <a:pt x="29470" y="69860"/>
                </a:lnTo>
                <a:lnTo>
                  <a:pt x="29400" y="70020"/>
                </a:lnTo>
                <a:lnTo>
                  <a:pt x="29580" y="70190"/>
                </a:lnTo>
                <a:lnTo>
                  <a:pt x="29690" y="70260"/>
                </a:lnTo>
                <a:lnTo>
                  <a:pt x="29830" y="70280"/>
                </a:lnTo>
                <a:lnTo>
                  <a:pt x="29830" y="70370"/>
                </a:lnTo>
                <a:lnTo>
                  <a:pt x="29690" y="70380"/>
                </a:lnTo>
                <a:lnTo>
                  <a:pt x="29570" y="70430"/>
                </a:lnTo>
                <a:lnTo>
                  <a:pt x="29510" y="70520"/>
                </a:lnTo>
                <a:lnTo>
                  <a:pt x="29540" y="70620"/>
                </a:lnTo>
                <a:lnTo>
                  <a:pt x="29480" y="70740"/>
                </a:lnTo>
                <a:lnTo>
                  <a:pt x="29050" y="71140"/>
                </a:lnTo>
                <a:lnTo>
                  <a:pt x="28990" y="71200"/>
                </a:lnTo>
                <a:lnTo>
                  <a:pt x="28930" y="71240"/>
                </a:lnTo>
                <a:lnTo>
                  <a:pt x="28840" y="71240"/>
                </a:lnTo>
                <a:lnTo>
                  <a:pt x="28670" y="70880"/>
                </a:lnTo>
                <a:lnTo>
                  <a:pt x="28630" y="70850"/>
                </a:lnTo>
                <a:lnTo>
                  <a:pt x="28320" y="70190"/>
                </a:lnTo>
                <a:lnTo>
                  <a:pt x="28130" y="70200"/>
                </a:lnTo>
                <a:lnTo>
                  <a:pt x="27980" y="70240"/>
                </a:lnTo>
                <a:lnTo>
                  <a:pt x="27710" y="70370"/>
                </a:lnTo>
                <a:lnTo>
                  <a:pt x="27590" y="70240"/>
                </a:lnTo>
                <a:lnTo>
                  <a:pt x="27350" y="70140"/>
                </a:lnTo>
                <a:lnTo>
                  <a:pt x="27290" y="70020"/>
                </a:lnTo>
                <a:lnTo>
                  <a:pt x="27220" y="70020"/>
                </a:lnTo>
                <a:lnTo>
                  <a:pt x="27130" y="70070"/>
                </a:lnTo>
                <a:lnTo>
                  <a:pt x="27070" y="69970"/>
                </a:lnTo>
                <a:lnTo>
                  <a:pt x="27020" y="69810"/>
                </a:lnTo>
                <a:lnTo>
                  <a:pt x="26940" y="69670"/>
                </a:lnTo>
                <a:lnTo>
                  <a:pt x="26980" y="69540"/>
                </a:lnTo>
                <a:lnTo>
                  <a:pt x="26970" y="69440"/>
                </a:lnTo>
                <a:lnTo>
                  <a:pt x="26940" y="69310"/>
                </a:lnTo>
                <a:lnTo>
                  <a:pt x="26940" y="69130"/>
                </a:lnTo>
                <a:lnTo>
                  <a:pt x="26970" y="69010"/>
                </a:lnTo>
                <a:lnTo>
                  <a:pt x="27100" y="68800"/>
                </a:lnTo>
                <a:lnTo>
                  <a:pt x="27150" y="68690"/>
                </a:lnTo>
                <a:lnTo>
                  <a:pt x="27160" y="68470"/>
                </a:lnTo>
                <a:lnTo>
                  <a:pt x="27080" y="68280"/>
                </a:lnTo>
                <a:lnTo>
                  <a:pt x="26930" y="68190"/>
                </a:lnTo>
                <a:lnTo>
                  <a:pt x="26730" y="68250"/>
                </a:lnTo>
                <a:lnTo>
                  <a:pt x="26820" y="68210"/>
                </a:lnTo>
                <a:lnTo>
                  <a:pt x="26850" y="68160"/>
                </a:lnTo>
                <a:lnTo>
                  <a:pt x="26870" y="68080"/>
                </a:lnTo>
                <a:lnTo>
                  <a:pt x="26770" y="68070"/>
                </a:lnTo>
                <a:lnTo>
                  <a:pt x="26720" y="68110"/>
                </a:lnTo>
                <a:lnTo>
                  <a:pt x="26660" y="68250"/>
                </a:lnTo>
                <a:lnTo>
                  <a:pt x="26590" y="67800"/>
                </a:lnTo>
                <a:lnTo>
                  <a:pt x="26330" y="67460"/>
                </a:lnTo>
                <a:lnTo>
                  <a:pt x="26020" y="67140"/>
                </a:lnTo>
                <a:lnTo>
                  <a:pt x="25810" y="66750"/>
                </a:lnTo>
                <a:lnTo>
                  <a:pt x="25720" y="66240"/>
                </a:lnTo>
                <a:lnTo>
                  <a:pt x="25690" y="65720"/>
                </a:lnTo>
                <a:lnTo>
                  <a:pt x="25760" y="65250"/>
                </a:lnTo>
                <a:lnTo>
                  <a:pt x="25950" y="64900"/>
                </a:lnTo>
                <a:lnTo>
                  <a:pt x="26590" y="64370"/>
                </a:lnTo>
                <a:lnTo>
                  <a:pt x="26870" y="64070"/>
                </a:lnTo>
                <a:lnTo>
                  <a:pt x="27010" y="63650"/>
                </a:lnTo>
                <a:lnTo>
                  <a:pt x="26970" y="63130"/>
                </a:lnTo>
                <a:lnTo>
                  <a:pt x="26870" y="62840"/>
                </a:lnTo>
                <a:lnTo>
                  <a:pt x="27030" y="62770"/>
                </a:lnTo>
                <a:lnTo>
                  <a:pt x="27720" y="62910"/>
                </a:lnTo>
                <a:lnTo>
                  <a:pt x="28090" y="62830"/>
                </a:lnTo>
                <a:lnTo>
                  <a:pt x="28430" y="62920"/>
                </a:lnTo>
                <a:lnTo>
                  <a:pt x="28620" y="62810"/>
                </a:lnTo>
                <a:lnTo>
                  <a:pt x="28990" y="62340"/>
                </a:lnTo>
                <a:lnTo>
                  <a:pt x="28910" y="62150"/>
                </a:lnTo>
                <a:lnTo>
                  <a:pt x="28980" y="61990"/>
                </a:lnTo>
                <a:lnTo>
                  <a:pt x="29240" y="61680"/>
                </a:lnTo>
                <a:lnTo>
                  <a:pt x="29410" y="61530"/>
                </a:lnTo>
                <a:lnTo>
                  <a:pt x="29630" y="61700"/>
                </a:lnTo>
                <a:lnTo>
                  <a:pt x="29820" y="61630"/>
                </a:lnTo>
                <a:lnTo>
                  <a:pt x="29920" y="61470"/>
                </a:lnTo>
                <a:lnTo>
                  <a:pt x="29630" y="61100"/>
                </a:lnTo>
                <a:lnTo>
                  <a:pt x="28680" y="60350"/>
                </a:lnTo>
                <a:lnTo>
                  <a:pt x="28350" y="60220"/>
                </a:lnTo>
                <a:lnTo>
                  <a:pt x="28160" y="60260"/>
                </a:lnTo>
                <a:lnTo>
                  <a:pt x="27990" y="60240"/>
                </a:lnTo>
                <a:lnTo>
                  <a:pt x="27970" y="58820"/>
                </a:lnTo>
                <a:lnTo>
                  <a:pt x="27760" y="58180"/>
                </a:lnTo>
                <a:lnTo>
                  <a:pt x="27810" y="57660"/>
                </a:lnTo>
                <a:lnTo>
                  <a:pt x="28400" y="56690"/>
                </a:lnTo>
                <a:lnTo>
                  <a:pt x="28780" y="56610"/>
                </a:lnTo>
                <a:lnTo>
                  <a:pt x="28860" y="56970"/>
                </a:lnTo>
                <a:lnTo>
                  <a:pt x="29230" y="57100"/>
                </a:lnTo>
                <a:lnTo>
                  <a:pt x="29550" y="57330"/>
                </a:lnTo>
                <a:lnTo>
                  <a:pt x="30250" y="57660"/>
                </a:lnTo>
                <a:lnTo>
                  <a:pt x="30430" y="57650"/>
                </a:lnTo>
                <a:lnTo>
                  <a:pt x="30690" y="57340"/>
                </a:lnTo>
                <a:lnTo>
                  <a:pt x="30890" y="57270"/>
                </a:lnTo>
                <a:lnTo>
                  <a:pt x="31240" y="57290"/>
                </a:lnTo>
                <a:lnTo>
                  <a:pt x="31280" y="57470"/>
                </a:lnTo>
                <a:lnTo>
                  <a:pt x="31450" y="57540"/>
                </a:lnTo>
                <a:lnTo>
                  <a:pt x="31640" y="57460"/>
                </a:lnTo>
                <a:lnTo>
                  <a:pt x="31910" y="57150"/>
                </a:lnTo>
                <a:lnTo>
                  <a:pt x="32490" y="56930"/>
                </a:lnTo>
                <a:lnTo>
                  <a:pt x="32560" y="56720"/>
                </a:lnTo>
                <a:lnTo>
                  <a:pt x="32480" y="56530"/>
                </a:lnTo>
                <a:lnTo>
                  <a:pt x="32330" y="56370"/>
                </a:lnTo>
                <a:lnTo>
                  <a:pt x="32360" y="56020"/>
                </a:lnTo>
                <a:lnTo>
                  <a:pt x="32460" y="55850"/>
                </a:lnTo>
                <a:lnTo>
                  <a:pt x="32490" y="55650"/>
                </a:lnTo>
                <a:lnTo>
                  <a:pt x="32460" y="55430"/>
                </a:lnTo>
                <a:lnTo>
                  <a:pt x="32520" y="55260"/>
                </a:lnTo>
                <a:lnTo>
                  <a:pt x="33300" y="54930"/>
                </a:lnTo>
                <a:lnTo>
                  <a:pt x="33500" y="54780"/>
                </a:lnTo>
                <a:lnTo>
                  <a:pt x="33600" y="54620"/>
                </a:lnTo>
                <a:lnTo>
                  <a:pt x="33670" y="54450"/>
                </a:lnTo>
                <a:lnTo>
                  <a:pt x="33670" y="54270"/>
                </a:lnTo>
                <a:lnTo>
                  <a:pt x="33960" y="53610"/>
                </a:lnTo>
                <a:lnTo>
                  <a:pt x="33710" y="53170"/>
                </a:lnTo>
                <a:lnTo>
                  <a:pt x="33770" y="52810"/>
                </a:lnTo>
                <a:lnTo>
                  <a:pt x="33810" y="52660"/>
                </a:lnTo>
                <a:lnTo>
                  <a:pt x="33810" y="52650"/>
                </a:lnTo>
                <a:lnTo>
                  <a:pt x="33870" y="52710"/>
                </a:lnTo>
                <a:lnTo>
                  <a:pt x="34190" y="52840"/>
                </a:lnTo>
                <a:lnTo>
                  <a:pt x="34290" y="52930"/>
                </a:lnTo>
                <a:lnTo>
                  <a:pt x="34400" y="52980"/>
                </a:lnTo>
                <a:lnTo>
                  <a:pt x="34510" y="52930"/>
                </a:lnTo>
                <a:lnTo>
                  <a:pt x="34580" y="52910"/>
                </a:lnTo>
                <a:lnTo>
                  <a:pt x="35390" y="53090"/>
                </a:lnTo>
                <a:lnTo>
                  <a:pt x="36510" y="53690"/>
                </a:lnTo>
                <a:lnTo>
                  <a:pt x="37130" y="53910"/>
                </a:lnTo>
                <a:lnTo>
                  <a:pt x="37220" y="54010"/>
                </a:lnTo>
                <a:lnTo>
                  <a:pt x="37310" y="54040"/>
                </a:lnTo>
                <a:lnTo>
                  <a:pt x="38130" y="54770"/>
                </a:lnTo>
                <a:lnTo>
                  <a:pt x="38320" y="55080"/>
                </a:lnTo>
                <a:lnTo>
                  <a:pt x="38380" y="55120"/>
                </a:lnTo>
                <a:lnTo>
                  <a:pt x="38580" y="55180"/>
                </a:lnTo>
                <a:lnTo>
                  <a:pt x="38900" y="55470"/>
                </a:lnTo>
                <a:lnTo>
                  <a:pt x="39050" y="55570"/>
                </a:lnTo>
                <a:lnTo>
                  <a:pt x="39210" y="55590"/>
                </a:lnTo>
                <a:lnTo>
                  <a:pt x="39370" y="55570"/>
                </a:lnTo>
                <a:lnTo>
                  <a:pt x="39610" y="55480"/>
                </a:lnTo>
                <a:lnTo>
                  <a:pt x="39690" y="55480"/>
                </a:lnTo>
                <a:lnTo>
                  <a:pt x="39780" y="55490"/>
                </a:lnTo>
                <a:lnTo>
                  <a:pt x="39860" y="55480"/>
                </a:lnTo>
                <a:lnTo>
                  <a:pt x="39930" y="55440"/>
                </a:lnTo>
                <a:lnTo>
                  <a:pt x="40140" y="55120"/>
                </a:lnTo>
                <a:lnTo>
                  <a:pt x="40160" y="55050"/>
                </a:lnTo>
                <a:lnTo>
                  <a:pt x="40060" y="54900"/>
                </a:lnTo>
                <a:lnTo>
                  <a:pt x="39910" y="54750"/>
                </a:lnTo>
                <a:lnTo>
                  <a:pt x="39790" y="54680"/>
                </a:lnTo>
                <a:lnTo>
                  <a:pt x="39630" y="54630"/>
                </a:lnTo>
                <a:lnTo>
                  <a:pt x="39380" y="54420"/>
                </a:lnTo>
                <a:lnTo>
                  <a:pt x="39190" y="54400"/>
                </a:lnTo>
                <a:lnTo>
                  <a:pt x="39220" y="54360"/>
                </a:lnTo>
                <a:lnTo>
                  <a:pt x="39260" y="54340"/>
                </a:lnTo>
                <a:lnTo>
                  <a:pt x="38910" y="54320"/>
                </a:lnTo>
                <a:lnTo>
                  <a:pt x="39130" y="54140"/>
                </a:lnTo>
                <a:lnTo>
                  <a:pt x="39230" y="54070"/>
                </a:lnTo>
                <a:lnTo>
                  <a:pt x="39370" y="54050"/>
                </a:lnTo>
                <a:lnTo>
                  <a:pt x="39500" y="54000"/>
                </a:lnTo>
                <a:lnTo>
                  <a:pt x="39730" y="53760"/>
                </a:lnTo>
                <a:lnTo>
                  <a:pt x="39830" y="53690"/>
                </a:lnTo>
                <a:lnTo>
                  <a:pt x="40100" y="53710"/>
                </a:lnTo>
                <a:lnTo>
                  <a:pt x="40610" y="53930"/>
                </a:lnTo>
                <a:lnTo>
                  <a:pt x="40810" y="53870"/>
                </a:lnTo>
                <a:lnTo>
                  <a:pt x="41120" y="54010"/>
                </a:lnTo>
                <a:lnTo>
                  <a:pt x="41200" y="54000"/>
                </a:lnTo>
                <a:close/>
                <a:moveTo>
                  <a:pt x="27710" y="70890"/>
                </a:moveTo>
                <a:lnTo>
                  <a:pt x="27880" y="70980"/>
                </a:lnTo>
                <a:lnTo>
                  <a:pt x="27890" y="71120"/>
                </a:lnTo>
                <a:lnTo>
                  <a:pt x="27860" y="71320"/>
                </a:lnTo>
                <a:lnTo>
                  <a:pt x="27850" y="71590"/>
                </a:lnTo>
                <a:lnTo>
                  <a:pt x="27790" y="71510"/>
                </a:lnTo>
                <a:lnTo>
                  <a:pt x="27750" y="71480"/>
                </a:lnTo>
                <a:lnTo>
                  <a:pt x="27730" y="71440"/>
                </a:lnTo>
                <a:lnTo>
                  <a:pt x="27710" y="71330"/>
                </a:lnTo>
                <a:lnTo>
                  <a:pt x="27570" y="71430"/>
                </a:lnTo>
                <a:lnTo>
                  <a:pt x="27630" y="71060"/>
                </a:lnTo>
                <a:lnTo>
                  <a:pt x="27670" y="70920"/>
                </a:lnTo>
                <a:lnTo>
                  <a:pt x="27710" y="70890"/>
                </a:lnTo>
                <a:close/>
                <a:moveTo>
                  <a:pt x="27010" y="71070"/>
                </a:moveTo>
                <a:lnTo>
                  <a:pt x="27020" y="70610"/>
                </a:lnTo>
                <a:lnTo>
                  <a:pt x="27060" y="70420"/>
                </a:lnTo>
                <a:lnTo>
                  <a:pt x="27150" y="70280"/>
                </a:lnTo>
                <a:lnTo>
                  <a:pt x="27200" y="70310"/>
                </a:lnTo>
                <a:lnTo>
                  <a:pt x="27240" y="70350"/>
                </a:lnTo>
                <a:lnTo>
                  <a:pt x="27290" y="70370"/>
                </a:lnTo>
                <a:lnTo>
                  <a:pt x="27360" y="70370"/>
                </a:lnTo>
                <a:lnTo>
                  <a:pt x="27360" y="70450"/>
                </a:lnTo>
                <a:lnTo>
                  <a:pt x="27310" y="70470"/>
                </a:lnTo>
                <a:lnTo>
                  <a:pt x="27260" y="70510"/>
                </a:lnTo>
                <a:lnTo>
                  <a:pt x="27220" y="70540"/>
                </a:lnTo>
                <a:lnTo>
                  <a:pt x="27220" y="70680"/>
                </a:lnTo>
                <a:lnTo>
                  <a:pt x="27160" y="70790"/>
                </a:lnTo>
                <a:lnTo>
                  <a:pt x="27080" y="70920"/>
                </a:lnTo>
                <a:lnTo>
                  <a:pt x="27010" y="71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Dytiki Ella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810" y="52650"/>
                </a:moveTo>
                <a:lnTo>
                  <a:pt x="33810" y="52660"/>
                </a:lnTo>
                <a:lnTo>
                  <a:pt x="33770" y="52810"/>
                </a:lnTo>
                <a:lnTo>
                  <a:pt x="33710" y="53170"/>
                </a:lnTo>
                <a:lnTo>
                  <a:pt x="33960" y="53610"/>
                </a:lnTo>
                <a:lnTo>
                  <a:pt x="33670" y="54270"/>
                </a:lnTo>
                <a:lnTo>
                  <a:pt x="33670" y="54450"/>
                </a:lnTo>
                <a:lnTo>
                  <a:pt x="33600" y="54620"/>
                </a:lnTo>
                <a:lnTo>
                  <a:pt x="33500" y="54780"/>
                </a:lnTo>
                <a:lnTo>
                  <a:pt x="33300" y="54930"/>
                </a:lnTo>
                <a:lnTo>
                  <a:pt x="32520" y="55260"/>
                </a:lnTo>
                <a:lnTo>
                  <a:pt x="32460" y="55430"/>
                </a:lnTo>
                <a:lnTo>
                  <a:pt x="32490" y="55650"/>
                </a:lnTo>
                <a:lnTo>
                  <a:pt x="32460" y="55850"/>
                </a:lnTo>
                <a:lnTo>
                  <a:pt x="32360" y="56020"/>
                </a:lnTo>
                <a:lnTo>
                  <a:pt x="32330" y="56370"/>
                </a:lnTo>
                <a:lnTo>
                  <a:pt x="32480" y="56530"/>
                </a:lnTo>
                <a:lnTo>
                  <a:pt x="32560" y="56720"/>
                </a:lnTo>
                <a:lnTo>
                  <a:pt x="32490" y="56930"/>
                </a:lnTo>
                <a:lnTo>
                  <a:pt x="31910" y="57150"/>
                </a:lnTo>
                <a:lnTo>
                  <a:pt x="31640" y="57460"/>
                </a:lnTo>
                <a:lnTo>
                  <a:pt x="31450" y="57540"/>
                </a:lnTo>
                <a:lnTo>
                  <a:pt x="31280" y="57470"/>
                </a:lnTo>
                <a:lnTo>
                  <a:pt x="31240" y="57290"/>
                </a:lnTo>
                <a:lnTo>
                  <a:pt x="30890" y="57270"/>
                </a:lnTo>
                <a:lnTo>
                  <a:pt x="30690" y="57340"/>
                </a:lnTo>
                <a:lnTo>
                  <a:pt x="30430" y="57650"/>
                </a:lnTo>
                <a:lnTo>
                  <a:pt x="30250" y="57660"/>
                </a:lnTo>
                <a:lnTo>
                  <a:pt x="29550" y="57330"/>
                </a:lnTo>
                <a:lnTo>
                  <a:pt x="29230" y="57100"/>
                </a:lnTo>
                <a:lnTo>
                  <a:pt x="28860" y="56970"/>
                </a:lnTo>
                <a:lnTo>
                  <a:pt x="28780" y="56610"/>
                </a:lnTo>
                <a:lnTo>
                  <a:pt x="28400" y="56690"/>
                </a:lnTo>
                <a:lnTo>
                  <a:pt x="27810" y="57660"/>
                </a:lnTo>
                <a:lnTo>
                  <a:pt x="27760" y="58180"/>
                </a:lnTo>
                <a:lnTo>
                  <a:pt x="27970" y="58820"/>
                </a:lnTo>
                <a:lnTo>
                  <a:pt x="27990" y="60240"/>
                </a:lnTo>
                <a:lnTo>
                  <a:pt x="28160" y="60260"/>
                </a:lnTo>
                <a:lnTo>
                  <a:pt x="28350" y="60220"/>
                </a:lnTo>
                <a:lnTo>
                  <a:pt x="28680" y="60350"/>
                </a:lnTo>
                <a:lnTo>
                  <a:pt x="29630" y="61100"/>
                </a:lnTo>
                <a:lnTo>
                  <a:pt x="29920" y="61470"/>
                </a:lnTo>
                <a:lnTo>
                  <a:pt x="29820" y="61630"/>
                </a:lnTo>
                <a:lnTo>
                  <a:pt x="29630" y="61700"/>
                </a:lnTo>
                <a:lnTo>
                  <a:pt x="29410" y="61530"/>
                </a:lnTo>
                <a:lnTo>
                  <a:pt x="29240" y="61680"/>
                </a:lnTo>
                <a:lnTo>
                  <a:pt x="28980" y="61990"/>
                </a:lnTo>
                <a:lnTo>
                  <a:pt x="28910" y="62150"/>
                </a:lnTo>
                <a:lnTo>
                  <a:pt x="28990" y="62340"/>
                </a:lnTo>
                <a:lnTo>
                  <a:pt x="28620" y="62810"/>
                </a:lnTo>
                <a:lnTo>
                  <a:pt x="28430" y="62920"/>
                </a:lnTo>
                <a:lnTo>
                  <a:pt x="28090" y="62830"/>
                </a:lnTo>
                <a:lnTo>
                  <a:pt x="27720" y="62910"/>
                </a:lnTo>
                <a:lnTo>
                  <a:pt x="27030" y="62770"/>
                </a:lnTo>
                <a:lnTo>
                  <a:pt x="26870" y="62840"/>
                </a:lnTo>
                <a:lnTo>
                  <a:pt x="26800" y="62620"/>
                </a:lnTo>
                <a:lnTo>
                  <a:pt x="26100" y="61290"/>
                </a:lnTo>
                <a:lnTo>
                  <a:pt x="25710" y="60690"/>
                </a:lnTo>
                <a:lnTo>
                  <a:pt x="25510" y="60480"/>
                </a:lnTo>
                <a:lnTo>
                  <a:pt x="24630" y="59850"/>
                </a:lnTo>
                <a:lnTo>
                  <a:pt x="24410" y="59740"/>
                </a:lnTo>
                <a:lnTo>
                  <a:pt x="24300" y="59620"/>
                </a:lnTo>
                <a:lnTo>
                  <a:pt x="24100" y="59360"/>
                </a:lnTo>
                <a:lnTo>
                  <a:pt x="23990" y="59260"/>
                </a:lnTo>
                <a:lnTo>
                  <a:pt x="23390" y="59080"/>
                </a:lnTo>
                <a:lnTo>
                  <a:pt x="23190" y="59140"/>
                </a:lnTo>
                <a:lnTo>
                  <a:pt x="23140" y="59490"/>
                </a:lnTo>
                <a:lnTo>
                  <a:pt x="23070" y="59490"/>
                </a:lnTo>
                <a:lnTo>
                  <a:pt x="23050" y="59370"/>
                </a:lnTo>
                <a:lnTo>
                  <a:pt x="23050" y="59240"/>
                </a:lnTo>
                <a:lnTo>
                  <a:pt x="23030" y="59120"/>
                </a:lnTo>
                <a:lnTo>
                  <a:pt x="22930" y="59040"/>
                </a:lnTo>
                <a:lnTo>
                  <a:pt x="23060" y="58770"/>
                </a:lnTo>
                <a:lnTo>
                  <a:pt x="23100" y="58560"/>
                </a:lnTo>
                <a:lnTo>
                  <a:pt x="23070" y="58340"/>
                </a:lnTo>
                <a:lnTo>
                  <a:pt x="22900" y="57750"/>
                </a:lnTo>
                <a:lnTo>
                  <a:pt x="22790" y="57580"/>
                </a:lnTo>
                <a:lnTo>
                  <a:pt x="22650" y="57470"/>
                </a:lnTo>
                <a:lnTo>
                  <a:pt x="22200" y="57230"/>
                </a:lnTo>
                <a:lnTo>
                  <a:pt x="21120" y="56900"/>
                </a:lnTo>
                <a:lnTo>
                  <a:pt x="21020" y="56820"/>
                </a:lnTo>
                <a:lnTo>
                  <a:pt x="20970" y="56660"/>
                </a:lnTo>
                <a:lnTo>
                  <a:pt x="21010" y="56470"/>
                </a:lnTo>
                <a:lnTo>
                  <a:pt x="20950" y="56370"/>
                </a:lnTo>
                <a:lnTo>
                  <a:pt x="21230" y="55480"/>
                </a:lnTo>
                <a:lnTo>
                  <a:pt x="21300" y="55480"/>
                </a:lnTo>
                <a:lnTo>
                  <a:pt x="21550" y="55700"/>
                </a:lnTo>
                <a:lnTo>
                  <a:pt x="22000" y="55480"/>
                </a:lnTo>
                <a:lnTo>
                  <a:pt x="22450" y="55090"/>
                </a:lnTo>
                <a:lnTo>
                  <a:pt x="22710" y="54770"/>
                </a:lnTo>
                <a:lnTo>
                  <a:pt x="22860" y="54820"/>
                </a:lnTo>
                <a:lnTo>
                  <a:pt x="22980" y="54740"/>
                </a:lnTo>
                <a:lnTo>
                  <a:pt x="23090" y="54610"/>
                </a:lnTo>
                <a:lnTo>
                  <a:pt x="23210" y="54500"/>
                </a:lnTo>
                <a:lnTo>
                  <a:pt x="23210" y="54400"/>
                </a:lnTo>
                <a:lnTo>
                  <a:pt x="23170" y="54380"/>
                </a:lnTo>
                <a:lnTo>
                  <a:pt x="23160" y="54370"/>
                </a:lnTo>
                <a:lnTo>
                  <a:pt x="23160" y="54350"/>
                </a:lnTo>
                <a:lnTo>
                  <a:pt x="23140" y="54320"/>
                </a:lnTo>
                <a:lnTo>
                  <a:pt x="23040" y="54370"/>
                </a:lnTo>
                <a:lnTo>
                  <a:pt x="22940" y="54440"/>
                </a:lnTo>
                <a:lnTo>
                  <a:pt x="22850" y="54510"/>
                </a:lnTo>
                <a:lnTo>
                  <a:pt x="22780" y="54580"/>
                </a:lnTo>
                <a:lnTo>
                  <a:pt x="23250" y="53870"/>
                </a:lnTo>
                <a:lnTo>
                  <a:pt x="23270" y="53780"/>
                </a:lnTo>
                <a:lnTo>
                  <a:pt x="23630" y="53200"/>
                </a:lnTo>
                <a:lnTo>
                  <a:pt x="23680" y="53060"/>
                </a:lnTo>
                <a:lnTo>
                  <a:pt x="23700" y="52900"/>
                </a:lnTo>
                <a:lnTo>
                  <a:pt x="23720" y="52110"/>
                </a:lnTo>
                <a:lnTo>
                  <a:pt x="23710" y="51900"/>
                </a:lnTo>
                <a:lnTo>
                  <a:pt x="23820" y="52020"/>
                </a:lnTo>
                <a:lnTo>
                  <a:pt x="23950" y="52260"/>
                </a:lnTo>
                <a:lnTo>
                  <a:pt x="24060" y="52350"/>
                </a:lnTo>
                <a:lnTo>
                  <a:pt x="24050" y="52200"/>
                </a:lnTo>
                <a:lnTo>
                  <a:pt x="24030" y="52070"/>
                </a:lnTo>
                <a:lnTo>
                  <a:pt x="23980" y="51980"/>
                </a:lnTo>
                <a:lnTo>
                  <a:pt x="24030" y="52060"/>
                </a:lnTo>
                <a:lnTo>
                  <a:pt x="24180" y="52140"/>
                </a:lnTo>
                <a:lnTo>
                  <a:pt x="24370" y="52160"/>
                </a:lnTo>
                <a:lnTo>
                  <a:pt x="24590" y="52170"/>
                </a:lnTo>
                <a:lnTo>
                  <a:pt x="24730" y="52220"/>
                </a:lnTo>
                <a:lnTo>
                  <a:pt x="25250" y="52610"/>
                </a:lnTo>
                <a:lnTo>
                  <a:pt x="26060" y="52800"/>
                </a:lnTo>
                <a:lnTo>
                  <a:pt x="26260" y="52760"/>
                </a:lnTo>
                <a:lnTo>
                  <a:pt x="26460" y="52670"/>
                </a:lnTo>
                <a:lnTo>
                  <a:pt x="26800" y="52440"/>
                </a:lnTo>
                <a:lnTo>
                  <a:pt x="27070" y="52100"/>
                </a:lnTo>
                <a:lnTo>
                  <a:pt x="27480" y="51260"/>
                </a:lnTo>
                <a:lnTo>
                  <a:pt x="27710" y="50920"/>
                </a:lnTo>
                <a:lnTo>
                  <a:pt x="28500" y="50420"/>
                </a:lnTo>
                <a:lnTo>
                  <a:pt x="28590" y="50320"/>
                </a:lnTo>
                <a:lnTo>
                  <a:pt x="29270" y="50460"/>
                </a:lnTo>
                <a:lnTo>
                  <a:pt x="29490" y="50460"/>
                </a:lnTo>
                <a:lnTo>
                  <a:pt x="29590" y="50440"/>
                </a:lnTo>
                <a:lnTo>
                  <a:pt x="29680" y="50380"/>
                </a:lnTo>
                <a:lnTo>
                  <a:pt x="29780" y="50470"/>
                </a:lnTo>
                <a:lnTo>
                  <a:pt x="29910" y="50550"/>
                </a:lnTo>
                <a:lnTo>
                  <a:pt x="30060" y="50620"/>
                </a:lnTo>
                <a:lnTo>
                  <a:pt x="30220" y="50640"/>
                </a:lnTo>
                <a:lnTo>
                  <a:pt x="30350" y="50690"/>
                </a:lnTo>
                <a:lnTo>
                  <a:pt x="30410" y="50800"/>
                </a:lnTo>
                <a:lnTo>
                  <a:pt x="30450" y="50950"/>
                </a:lnTo>
                <a:lnTo>
                  <a:pt x="30530" y="51100"/>
                </a:lnTo>
                <a:lnTo>
                  <a:pt x="30640" y="51190"/>
                </a:lnTo>
                <a:lnTo>
                  <a:pt x="30940" y="51340"/>
                </a:lnTo>
                <a:lnTo>
                  <a:pt x="31060" y="51360"/>
                </a:lnTo>
                <a:lnTo>
                  <a:pt x="31140" y="51350"/>
                </a:lnTo>
                <a:lnTo>
                  <a:pt x="31250" y="51290"/>
                </a:lnTo>
                <a:lnTo>
                  <a:pt x="31300" y="51280"/>
                </a:lnTo>
                <a:lnTo>
                  <a:pt x="31390" y="51370"/>
                </a:lnTo>
                <a:lnTo>
                  <a:pt x="31460" y="51430"/>
                </a:lnTo>
                <a:lnTo>
                  <a:pt x="31550" y="51460"/>
                </a:lnTo>
                <a:lnTo>
                  <a:pt x="31610" y="51530"/>
                </a:lnTo>
                <a:lnTo>
                  <a:pt x="31720" y="51860"/>
                </a:lnTo>
                <a:lnTo>
                  <a:pt x="31800" y="52000"/>
                </a:lnTo>
                <a:lnTo>
                  <a:pt x="31880" y="52040"/>
                </a:lnTo>
                <a:lnTo>
                  <a:pt x="32250" y="52170"/>
                </a:lnTo>
                <a:lnTo>
                  <a:pt x="32290" y="52200"/>
                </a:lnTo>
                <a:lnTo>
                  <a:pt x="32320" y="52260"/>
                </a:lnTo>
                <a:lnTo>
                  <a:pt x="32380" y="52320"/>
                </a:lnTo>
                <a:lnTo>
                  <a:pt x="32470" y="52350"/>
                </a:lnTo>
                <a:lnTo>
                  <a:pt x="32780" y="52350"/>
                </a:lnTo>
                <a:lnTo>
                  <a:pt x="33230" y="52460"/>
                </a:lnTo>
                <a:lnTo>
                  <a:pt x="33350" y="52530"/>
                </a:lnTo>
                <a:lnTo>
                  <a:pt x="33540" y="52450"/>
                </a:lnTo>
                <a:lnTo>
                  <a:pt x="33700" y="52550"/>
                </a:lnTo>
                <a:lnTo>
                  <a:pt x="33810" y="52650"/>
                </a:lnTo>
                <a:close/>
                <a:moveTo>
                  <a:pt x="20480" y="41130"/>
                </a:moveTo>
                <a:lnTo>
                  <a:pt x="20470" y="40990"/>
                </a:lnTo>
                <a:lnTo>
                  <a:pt x="20570" y="40640"/>
                </a:lnTo>
                <a:lnTo>
                  <a:pt x="20740" y="40480"/>
                </a:lnTo>
                <a:lnTo>
                  <a:pt x="20940" y="40400"/>
                </a:lnTo>
                <a:lnTo>
                  <a:pt x="22220" y="40380"/>
                </a:lnTo>
                <a:lnTo>
                  <a:pt x="22410" y="40340"/>
                </a:lnTo>
                <a:lnTo>
                  <a:pt x="22810" y="40150"/>
                </a:lnTo>
                <a:lnTo>
                  <a:pt x="23350" y="39690"/>
                </a:lnTo>
                <a:lnTo>
                  <a:pt x="23590" y="39610"/>
                </a:lnTo>
                <a:lnTo>
                  <a:pt x="23590" y="40050"/>
                </a:lnTo>
                <a:lnTo>
                  <a:pt x="23860" y="40420"/>
                </a:lnTo>
                <a:lnTo>
                  <a:pt x="23930" y="40610"/>
                </a:lnTo>
                <a:lnTo>
                  <a:pt x="23870" y="40780"/>
                </a:lnTo>
                <a:lnTo>
                  <a:pt x="23880" y="40960"/>
                </a:lnTo>
                <a:lnTo>
                  <a:pt x="23610" y="41460"/>
                </a:lnTo>
                <a:lnTo>
                  <a:pt x="23660" y="41650"/>
                </a:lnTo>
                <a:lnTo>
                  <a:pt x="24680" y="42280"/>
                </a:lnTo>
                <a:lnTo>
                  <a:pt x="24760" y="42510"/>
                </a:lnTo>
                <a:lnTo>
                  <a:pt x="24700" y="42860"/>
                </a:lnTo>
                <a:lnTo>
                  <a:pt x="24740" y="43050"/>
                </a:lnTo>
                <a:lnTo>
                  <a:pt x="24900" y="43180"/>
                </a:lnTo>
                <a:lnTo>
                  <a:pt x="25080" y="43210"/>
                </a:lnTo>
                <a:lnTo>
                  <a:pt x="25240" y="43340"/>
                </a:lnTo>
                <a:lnTo>
                  <a:pt x="25800" y="43460"/>
                </a:lnTo>
                <a:lnTo>
                  <a:pt x="26140" y="43620"/>
                </a:lnTo>
                <a:lnTo>
                  <a:pt x="26140" y="43810"/>
                </a:lnTo>
                <a:lnTo>
                  <a:pt x="25550" y="44110"/>
                </a:lnTo>
                <a:lnTo>
                  <a:pt x="25380" y="44260"/>
                </a:lnTo>
                <a:lnTo>
                  <a:pt x="25310" y="44470"/>
                </a:lnTo>
                <a:lnTo>
                  <a:pt x="25310" y="44650"/>
                </a:lnTo>
                <a:lnTo>
                  <a:pt x="25470" y="45030"/>
                </a:lnTo>
                <a:lnTo>
                  <a:pt x="25620" y="45200"/>
                </a:lnTo>
                <a:lnTo>
                  <a:pt x="26180" y="45580"/>
                </a:lnTo>
                <a:lnTo>
                  <a:pt x="26520" y="45740"/>
                </a:lnTo>
                <a:lnTo>
                  <a:pt x="26880" y="45760"/>
                </a:lnTo>
                <a:lnTo>
                  <a:pt x="27430" y="45670"/>
                </a:lnTo>
                <a:lnTo>
                  <a:pt x="27550" y="45860"/>
                </a:lnTo>
                <a:lnTo>
                  <a:pt x="27520" y="46040"/>
                </a:lnTo>
                <a:lnTo>
                  <a:pt x="27740" y="46000"/>
                </a:lnTo>
                <a:lnTo>
                  <a:pt x="28120" y="45700"/>
                </a:lnTo>
                <a:lnTo>
                  <a:pt x="28110" y="45340"/>
                </a:lnTo>
                <a:lnTo>
                  <a:pt x="28170" y="45170"/>
                </a:lnTo>
                <a:lnTo>
                  <a:pt x="28710" y="45220"/>
                </a:lnTo>
                <a:lnTo>
                  <a:pt x="29100" y="45030"/>
                </a:lnTo>
                <a:lnTo>
                  <a:pt x="29270" y="44880"/>
                </a:lnTo>
                <a:lnTo>
                  <a:pt x="29710" y="44700"/>
                </a:lnTo>
                <a:lnTo>
                  <a:pt x="29720" y="44810"/>
                </a:lnTo>
                <a:lnTo>
                  <a:pt x="30120" y="45050"/>
                </a:lnTo>
                <a:lnTo>
                  <a:pt x="30120" y="45230"/>
                </a:lnTo>
                <a:lnTo>
                  <a:pt x="29960" y="45570"/>
                </a:lnTo>
                <a:lnTo>
                  <a:pt x="30000" y="45930"/>
                </a:lnTo>
                <a:lnTo>
                  <a:pt x="29870" y="46270"/>
                </a:lnTo>
                <a:lnTo>
                  <a:pt x="29910" y="46680"/>
                </a:lnTo>
                <a:lnTo>
                  <a:pt x="29780" y="46830"/>
                </a:lnTo>
                <a:lnTo>
                  <a:pt x="29780" y="47010"/>
                </a:lnTo>
                <a:lnTo>
                  <a:pt x="30090" y="47350"/>
                </a:lnTo>
                <a:lnTo>
                  <a:pt x="29920" y="47720"/>
                </a:lnTo>
                <a:lnTo>
                  <a:pt x="29960" y="48120"/>
                </a:lnTo>
                <a:lnTo>
                  <a:pt x="29860" y="48280"/>
                </a:lnTo>
                <a:lnTo>
                  <a:pt x="29660" y="48390"/>
                </a:lnTo>
                <a:lnTo>
                  <a:pt x="29280" y="48480"/>
                </a:lnTo>
                <a:lnTo>
                  <a:pt x="28860" y="48840"/>
                </a:lnTo>
                <a:lnTo>
                  <a:pt x="28650" y="49230"/>
                </a:lnTo>
                <a:lnTo>
                  <a:pt x="28680" y="49490"/>
                </a:lnTo>
                <a:lnTo>
                  <a:pt x="28610" y="49710"/>
                </a:lnTo>
                <a:lnTo>
                  <a:pt x="28560" y="49610"/>
                </a:lnTo>
                <a:lnTo>
                  <a:pt x="28500" y="49570"/>
                </a:lnTo>
                <a:lnTo>
                  <a:pt x="28400" y="49590"/>
                </a:lnTo>
                <a:lnTo>
                  <a:pt x="27900" y="50030"/>
                </a:lnTo>
                <a:lnTo>
                  <a:pt x="27820" y="50170"/>
                </a:lnTo>
                <a:lnTo>
                  <a:pt x="27790" y="50420"/>
                </a:lnTo>
                <a:lnTo>
                  <a:pt x="27700" y="50490"/>
                </a:lnTo>
                <a:lnTo>
                  <a:pt x="27500" y="50370"/>
                </a:lnTo>
                <a:lnTo>
                  <a:pt x="27220" y="50100"/>
                </a:lnTo>
                <a:lnTo>
                  <a:pt x="26620" y="50100"/>
                </a:lnTo>
                <a:lnTo>
                  <a:pt x="26450" y="50150"/>
                </a:lnTo>
                <a:lnTo>
                  <a:pt x="26310" y="50230"/>
                </a:lnTo>
                <a:lnTo>
                  <a:pt x="26170" y="50270"/>
                </a:lnTo>
                <a:lnTo>
                  <a:pt x="26020" y="50190"/>
                </a:lnTo>
                <a:lnTo>
                  <a:pt x="25360" y="50680"/>
                </a:lnTo>
                <a:lnTo>
                  <a:pt x="25250" y="50920"/>
                </a:lnTo>
                <a:lnTo>
                  <a:pt x="25180" y="50920"/>
                </a:lnTo>
                <a:lnTo>
                  <a:pt x="25090" y="50830"/>
                </a:lnTo>
                <a:lnTo>
                  <a:pt x="24940" y="50800"/>
                </a:lnTo>
                <a:lnTo>
                  <a:pt x="24810" y="50790"/>
                </a:lnTo>
                <a:lnTo>
                  <a:pt x="24750" y="50780"/>
                </a:lnTo>
                <a:lnTo>
                  <a:pt x="24680" y="50690"/>
                </a:lnTo>
                <a:lnTo>
                  <a:pt x="24260" y="50460"/>
                </a:lnTo>
                <a:lnTo>
                  <a:pt x="24440" y="50420"/>
                </a:lnTo>
                <a:lnTo>
                  <a:pt x="24600" y="50510"/>
                </a:lnTo>
                <a:lnTo>
                  <a:pt x="24750" y="50650"/>
                </a:lnTo>
                <a:lnTo>
                  <a:pt x="24890" y="50740"/>
                </a:lnTo>
                <a:lnTo>
                  <a:pt x="24890" y="50640"/>
                </a:lnTo>
                <a:lnTo>
                  <a:pt x="24850" y="50580"/>
                </a:lnTo>
                <a:lnTo>
                  <a:pt x="24820" y="50540"/>
                </a:lnTo>
                <a:lnTo>
                  <a:pt x="24830" y="50480"/>
                </a:lnTo>
                <a:lnTo>
                  <a:pt x="24890" y="50380"/>
                </a:lnTo>
                <a:lnTo>
                  <a:pt x="24800" y="50310"/>
                </a:lnTo>
                <a:lnTo>
                  <a:pt x="24750" y="50290"/>
                </a:lnTo>
                <a:lnTo>
                  <a:pt x="24750" y="50190"/>
                </a:lnTo>
                <a:lnTo>
                  <a:pt x="24790" y="50170"/>
                </a:lnTo>
                <a:lnTo>
                  <a:pt x="24890" y="50100"/>
                </a:lnTo>
                <a:lnTo>
                  <a:pt x="24690" y="50100"/>
                </a:lnTo>
                <a:lnTo>
                  <a:pt x="24750" y="49920"/>
                </a:lnTo>
                <a:lnTo>
                  <a:pt x="24660" y="49970"/>
                </a:lnTo>
                <a:lnTo>
                  <a:pt x="24570" y="49990"/>
                </a:lnTo>
                <a:lnTo>
                  <a:pt x="24490" y="49980"/>
                </a:lnTo>
                <a:lnTo>
                  <a:pt x="24410" y="49920"/>
                </a:lnTo>
                <a:lnTo>
                  <a:pt x="24350" y="49970"/>
                </a:lnTo>
                <a:lnTo>
                  <a:pt x="24310" y="49990"/>
                </a:lnTo>
                <a:lnTo>
                  <a:pt x="24200" y="50020"/>
                </a:lnTo>
                <a:lnTo>
                  <a:pt x="24260" y="49760"/>
                </a:lnTo>
                <a:lnTo>
                  <a:pt x="24140" y="49630"/>
                </a:lnTo>
                <a:lnTo>
                  <a:pt x="23930" y="49580"/>
                </a:lnTo>
                <a:lnTo>
                  <a:pt x="23740" y="49570"/>
                </a:lnTo>
                <a:lnTo>
                  <a:pt x="23660" y="49440"/>
                </a:lnTo>
                <a:lnTo>
                  <a:pt x="23560" y="48660"/>
                </a:lnTo>
                <a:lnTo>
                  <a:pt x="23350" y="48400"/>
                </a:lnTo>
                <a:lnTo>
                  <a:pt x="23230" y="48310"/>
                </a:lnTo>
                <a:lnTo>
                  <a:pt x="23180" y="48290"/>
                </a:lnTo>
                <a:lnTo>
                  <a:pt x="23130" y="48300"/>
                </a:lnTo>
                <a:lnTo>
                  <a:pt x="23030" y="48310"/>
                </a:lnTo>
                <a:lnTo>
                  <a:pt x="23070" y="48420"/>
                </a:lnTo>
                <a:lnTo>
                  <a:pt x="23490" y="49120"/>
                </a:lnTo>
                <a:lnTo>
                  <a:pt x="23350" y="49120"/>
                </a:lnTo>
                <a:lnTo>
                  <a:pt x="23370" y="49170"/>
                </a:lnTo>
                <a:lnTo>
                  <a:pt x="23380" y="49180"/>
                </a:lnTo>
                <a:lnTo>
                  <a:pt x="23390" y="49180"/>
                </a:lnTo>
                <a:lnTo>
                  <a:pt x="23420" y="49210"/>
                </a:lnTo>
                <a:lnTo>
                  <a:pt x="23380" y="49340"/>
                </a:lnTo>
                <a:lnTo>
                  <a:pt x="23360" y="49490"/>
                </a:lnTo>
                <a:lnTo>
                  <a:pt x="23320" y="49610"/>
                </a:lnTo>
                <a:lnTo>
                  <a:pt x="23250" y="49660"/>
                </a:lnTo>
                <a:lnTo>
                  <a:pt x="23140" y="49680"/>
                </a:lnTo>
                <a:lnTo>
                  <a:pt x="22920" y="49790"/>
                </a:lnTo>
                <a:lnTo>
                  <a:pt x="22850" y="49840"/>
                </a:lnTo>
                <a:lnTo>
                  <a:pt x="22880" y="49900"/>
                </a:lnTo>
                <a:lnTo>
                  <a:pt x="22890" y="49900"/>
                </a:lnTo>
                <a:lnTo>
                  <a:pt x="22930" y="49920"/>
                </a:lnTo>
                <a:lnTo>
                  <a:pt x="22850" y="50020"/>
                </a:lnTo>
                <a:lnTo>
                  <a:pt x="22720" y="49930"/>
                </a:lnTo>
                <a:lnTo>
                  <a:pt x="22630" y="49970"/>
                </a:lnTo>
                <a:lnTo>
                  <a:pt x="22600" y="50060"/>
                </a:lnTo>
                <a:lnTo>
                  <a:pt x="22610" y="50100"/>
                </a:lnTo>
                <a:lnTo>
                  <a:pt x="22660" y="50150"/>
                </a:lnTo>
                <a:lnTo>
                  <a:pt x="22580" y="50250"/>
                </a:lnTo>
                <a:lnTo>
                  <a:pt x="22430" y="50380"/>
                </a:lnTo>
                <a:lnTo>
                  <a:pt x="22320" y="50450"/>
                </a:lnTo>
                <a:lnTo>
                  <a:pt x="22250" y="50480"/>
                </a:lnTo>
                <a:lnTo>
                  <a:pt x="22050" y="50460"/>
                </a:lnTo>
                <a:lnTo>
                  <a:pt x="21960" y="50410"/>
                </a:lnTo>
                <a:lnTo>
                  <a:pt x="21890" y="50340"/>
                </a:lnTo>
                <a:lnTo>
                  <a:pt x="21810" y="50320"/>
                </a:lnTo>
                <a:lnTo>
                  <a:pt x="21730" y="50460"/>
                </a:lnTo>
                <a:lnTo>
                  <a:pt x="21780" y="50510"/>
                </a:lnTo>
                <a:lnTo>
                  <a:pt x="21840" y="50550"/>
                </a:lnTo>
                <a:lnTo>
                  <a:pt x="21920" y="50560"/>
                </a:lnTo>
                <a:lnTo>
                  <a:pt x="21870" y="50570"/>
                </a:lnTo>
                <a:lnTo>
                  <a:pt x="21740" y="50610"/>
                </a:lnTo>
                <a:lnTo>
                  <a:pt x="21660" y="50690"/>
                </a:lnTo>
                <a:lnTo>
                  <a:pt x="21650" y="50830"/>
                </a:lnTo>
                <a:lnTo>
                  <a:pt x="21460" y="50810"/>
                </a:lnTo>
                <a:lnTo>
                  <a:pt x="21390" y="50680"/>
                </a:lnTo>
                <a:lnTo>
                  <a:pt x="21360" y="50510"/>
                </a:lnTo>
                <a:lnTo>
                  <a:pt x="21300" y="50380"/>
                </a:lnTo>
                <a:lnTo>
                  <a:pt x="21180" y="50340"/>
                </a:lnTo>
                <a:lnTo>
                  <a:pt x="20870" y="50330"/>
                </a:lnTo>
                <a:lnTo>
                  <a:pt x="20740" y="50290"/>
                </a:lnTo>
                <a:lnTo>
                  <a:pt x="20860" y="50230"/>
                </a:lnTo>
                <a:lnTo>
                  <a:pt x="20950" y="50170"/>
                </a:lnTo>
                <a:lnTo>
                  <a:pt x="20990" y="50070"/>
                </a:lnTo>
                <a:lnTo>
                  <a:pt x="20950" y="49920"/>
                </a:lnTo>
                <a:lnTo>
                  <a:pt x="20850" y="49980"/>
                </a:lnTo>
                <a:lnTo>
                  <a:pt x="20810" y="50020"/>
                </a:lnTo>
                <a:lnTo>
                  <a:pt x="20900" y="49820"/>
                </a:lnTo>
                <a:lnTo>
                  <a:pt x="20950" y="49750"/>
                </a:lnTo>
                <a:lnTo>
                  <a:pt x="20920" y="49840"/>
                </a:lnTo>
                <a:lnTo>
                  <a:pt x="21030" y="49890"/>
                </a:lnTo>
                <a:lnTo>
                  <a:pt x="21150" y="49810"/>
                </a:lnTo>
                <a:lnTo>
                  <a:pt x="21240" y="49700"/>
                </a:lnTo>
                <a:lnTo>
                  <a:pt x="21300" y="49570"/>
                </a:lnTo>
                <a:lnTo>
                  <a:pt x="21120" y="49420"/>
                </a:lnTo>
                <a:lnTo>
                  <a:pt x="21040" y="49420"/>
                </a:lnTo>
                <a:lnTo>
                  <a:pt x="20950" y="49570"/>
                </a:lnTo>
                <a:lnTo>
                  <a:pt x="20840" y="49510"/>
                </a:lnTo>
                <a:lnTo>
                  <a:pt x="20750" y="49410"/>
                </a:lnTo>
                <a:lnTo>
                  <a:pt x="20700" y="49280"/>
                </a:lnTo>
                <a:lnTo>
                  <a:pt x="20670" y="49120"/>
                </a:lnTo>
                <a:lnTo>
                  <a:pt x="20710" y="49090"/>
                </a:lnTo>
                <a:lnTo>
                  <a:pt x="20720" y="49090"/>
                </a:lnTo>
                <a:lnTo>
                  <a:pt x="20720" y="49080"/>
                </a:lnTo>
                <a:lnTo>
                  <a:pt x="20740" y="49020"/>
                </a:lnTo>
                <a:lnTo>
                  <a:pt x="20840" y="49150"/>
                </a:lnTo>
                <a:lnTo>
                  <a:pt x="20960" y="49220"/>
                </a:lnTo>
                <a:lnTo>
                  <a:pt x="21060" y="49180"/>
                </a:lnTo>
                <a:lnTo>
                  <a:pt x="21090" y="49020"/>
                </a:lnTo>
                <a:lnTo>
                  <a:pt x="20950" y="49120"/>
                </a:lnTo>
                <a:lnTo>
                  <a:pt x="21000" y="48950"/>
                </a:lnTo>
                <a:lnTo>
                  <a:pt x="20900" y="48700"/>
                </a:lnTo>
                <a:lnTo>
                  <a:pt x="20950" y="48580"/>
                </a:lnTo>
                <a:lnTo>
                  <a:pt x="20950" y="48480"/>
                </a:lnTo>
                <a:lnTo>
                  <a:pt x="20860" y="48480"/>
                </a:lnTo>
                <a:lnTo>
                  <a:pt x="20790" y="48460"/>
                </a:lnTo>
                <a:lnTo>
                  <a:pt x="20670" y="48400"/>
                </a:lnTo>
                <a:lnTo>
                  <a:pt x="20770" y="48340"/>
                </a:lnTo>
                <a:lnTo>
                  <a:pt x="20810" y="48320"/>
                </a:lnTo>
                <a:lnTo>
                  <a:pt x="20880" y="48310"/>
                </a:lnTo>
                <a:lnTo>
                  <a:pt x="20840" y="48290"/>
                </a:lnTo>
                <a:lnTo>
                  <a:pt x="20780" y="48230"/>
                </a:lnTo>
                <a:lnTo>
                  <a:pt x="20740" y="48210"/>
                </a:lnTo>
                <a:lnTo>
                  <a:pt x="20840" y="48000"/>
                </a:lnTo>
                <a:lnTo>
                  <a:pt x="20860" y="47900"/>
                </a:lnTo>
                <a:lnTo>
                  <a:pt x="20850" y="47820"/>
                </a:lnTo>
                <a:lnTo>
                  <a:pt x="20750" y="47760"/>
                </a:lnTo>
                <a:lnTo>
                  <a:pt x="20670" y="47810"/>
                </a:lnTo>
                <a:lnTo>
                  <a:pt x="20590" y="47900"/>
                </a:lnTo>
                <a:lnTo>
                  <a:pt x="20500" y="47950"/>
                </a:lnTo>
                <a:lnTo>
                  <a:pt x="20460" y="48000"/>
                </a:lnTo>
                <a:lnTo>
                  <a:pt x="20350" y="48090"/>
                </a:lnTo>
                <a:lnTo>
                  <a:pt x="20230" y="48150"/>
                </a:lnTo>
                <a:lnTo>
                  <a:pt x="20180" y="48090"/>
                </a:lnTo>
                <a:lnTo>
                  <a:pt x="20150" y="47970"/>
                </a:lnTo>
                <a:lnTo>
                  <a:pt x="20060" y="47780"/>
                </a:lnTo>
                <a:lnTo>
                  <a:pt x="20040" y="47640"/>
                </a:lnTo>
                <a:lnTo>
                  <a:pt x="20110" y="47100"/>
                </a:lnTo>
                <a:lnTo>
                  <a:pt x="20120" y="46810"/>
                </a:lnTo>
                <a:lnTo>
                  <a:pt x="19900" y="46580"/>
                </a:lnTo>
                <a:lnTo>
                  <a:pt x="19740" y="46080"/>
                </a:lnTo>
                <a:lnTo>
                  <a:pt x="19650" y="45970"/>
                </a:lnTo>
                <a:lnTo>
                  <a:pt x="19250" y="45970"/>
                </a:lnTo>
                <a:lnTo>
                  <a:pt x="19110" y="45920"/>
                </a:lnTo>
                <a:lnTo>
                  <a:pt x="18980" y="45790"/>
                </a:lnTo>
                <a:lnTo>
                  <a:pt x="18910" y="45630"/>
                </a:lnTo>
                <a:lnTo>
                  <a:pt x="18660" y="44560"/>
                </a:lnTo>
                <a:lnTo>
                  <a:pt x="18560" y="44350"/>
                </a:lnTo>
                <a:lnTo>
                  <a:pt x="18420" y="44250"/>
                </a:lnTo>
                <a:lnTo>
                  <a:pt x="18270" y="44300"/>
                </a:lnTo>
                <a:lnTo>
                  <a:pt x="18120" y="44450"/>
                </a:lnTo>
                <a:lnTo>
                  <a:pt x="18000" y="44640"/>
                </a:lnTo>
                <a:lnTo>
                  <a:pt x="17920" y="44790"/>
                </a:lnTo>
                <a:lnTo>
                  <a:pt x="17850" y="44640"/>
                </a:lnTo>
                <a:lnTo>
                  <a:pt x="17790" y="44670"/>
                </a:lnTo>
                <a:lnTo>
                  <a:pt x="17720" y="44730"/>
                </a:lnTo>
                <a:lnTo>
                  <a:pt x="17640" y="44710"/>
                </a:lnTo>
                <a:lnTo>
                  <a:pt x="17530" y="44810"/>
                </a:lnTo>
                <a:lnTo>
                  <a:pt x="17490" y="44750"/>
                </a:lnTo>
                <a:lnTo>
                  <a:pt x="17470" y="44630"/>
                </a:lnTo>
                <a:lnTo>
                  <a:pt x="17430" y="44530"/>
                </a:lnTo>
                <a:lnTo>
                  <a:pt x="17080" y="44250"/>
                </a:lnTo>
                <a:lnTo>
                  <a:pt x="17080" y="44160"/>
                </a:lnTo>
                <a:lnTo>
                  <a:pt x="17160" y="43990"/>
                </a:lnTo>
                <a:lnTo>
                  <a:pt x="17210" y="43750"/>
                </a:lnTo>
                <a:lnTo>
                  <a:pt x="17290" y="43540"/>
                </a:lnTo>
                <a:lnTo>
                  <a:pt x="17470" y="43440"/>
                </a:lnTo>
                <a:lnTo>
                  <a:pt x="17690" y="43450"/>
                </a:lnTo>
                <a:lnTo>
                  <a:pt x="17810" y="43440"/>
                </a:lnTo>
                <a:lnTo>
                  <a:pt x="17860" y="43400"/>
                </a:lnTo>
                <a:lnTo>
                  <a:pt x="17830" y="43310"/>
                </a:lnTo>
                <a:lnTo>
                  <a:pt x="17750" y="43240"/>
                </a:lnTo>
                <a:lnTo>
                  <a:pt x="17660" y="43190"/>
                </a:lnTo>
                <a:lnTo>
                  <a:pt x="17440" y="43080"/>
                </a:lnTo>
                <a:lnTo>
                  <a:pt x="17360" y="42880"/>
                </a:lnTo>
                <a:lnTo>
                  <a:pt x="17340" y="42640"/>
                </a:lnTo>
                <a:lnTo>
                  <a:pt x="17370" y="42440"/>
                </a:lnTo>
                <a:lnTo>
                  <a:pt x="17500" y="42190"/>
                </a:lnTo>
                <a:lnTo>
                  <a:pt x="17550" y="42290"/>
                </a:lnTo>
                <a:lnTo>
                  <a:pt x="17620" y="42510"/>
                </a:lnTo>
                <a:lnTo>
                  <a:pt x="17780" y="42620"/>
                </a:lnTo>
                <a:lnTo>
                  <a:pt x="17980" y="42690"/>
                </a:lnTo>
                <a:lnTo>
                  <a:pt x="18180" y="42590"/>
                </a:lnTo>
                <a:lnTo>
                  <a:pt x="18320" y="42400"/>
                </a:lnTo>
                <a:lnTo>
                  <a:pt x="18420" y="42170"/>
                </a:lnTo>
                <a:lnTo>
                  <a:pt x="18490" y="42170"/>
                </a:lnTo>
                <a:lnTo>
                  <a:pt x="18530" y="42280"/>
                </a:lnTo>
                <a:lnTo>
                  <a:pt x="18540" y="42350"/>
                </a:lnTo>
                <a:lnTo>
                  <a:pt x="18530" y="42400"/>
                </a:lnTo>
                <a:lnTo>
                  <a:pt x="18490" y="42440"/>
                </a:lnTo>
                <a:lnTo>
                  <a:pt x="18510" y="42470"/>
                </a:lnTo>
                <a:lnTo>
                  <a:pt x="18540" y="42490"/>
                </a:lnTo>
                <a:lnTo>
                  <a:pt x="18550" y="42540"/>
                </a:lnTo>
                <a:lnTo>
                  <a:pt x="18490" y="42620"/>
                </a:lnTo>
                <a:lnTo>
                  <a:pt x="18700" y="42630"/>
                </a:lnTo>
                <a:lnTo>
                  <a:pt x="18870" y="42600"/>
                </a:lnTo>
                <a:lnTo>
                  <a:pt x="19000" y="42500"/>
                </a:lnTo>
                <a:lnTo>
                  <a:pt x="19050" y="42250"/>
                </a:lnTo>
                <a:lnTo>
                  <a:pt x="19120" y="42250"/>
                </a:lnTo>
                <a:lnTo>
                  <a:pt x="19220" y="42390"/>
                </a:lnTo>
                <a:lnTo>
                  <a:pt x="19320" y="42400"/>
                </a:lnTo>
                <a:lnTo>
                  <a:pt x="19450" y="42360"/>
                </a:lnTo>
                <a:lnTo>
                  <a:pt x="19610" y="42350"/>
                </a:lnTo>
                <a:lnTo>
                  <a:pt x="19750" y="42410"/>
                </a:lnTo>
                <a:lnTo>
                  <a:pt x="19840" y="42470"/>
                </a:lnTo>
                <a:lnTo>
                  <a:pt x="19960" y="42520"/>
                </a:lnTo>
                <a:lnTo>
                  <a:pt x="20140" y="42540"/>
                </a:lnTo>
                <a:lnTo>
                  <a:pt x="20170" y="42630"/>
                </a:lnTo>
                <a:lnTo>
                  <a:pt x="20140" y="42810"/>
                </a:lnTo>
                <a:lnTo>
                  <a:pt x="20120" y="43000"/>
                </a:lnTo>
                <a:lnTo>
                  <a:pt x="20210" y="43080"/>
                </a:lnTo>
                <a:lnTo>
                  <a:pt x="20350" y="43120"/>
                </a:lnTo>
                <a:lnTo>
                  <a:pt x="20490" y="43210"/>
                </a:lnTo>
                <a:lnTo>
                  <a:pt x="20740" y="43440"/>
                </a:lnTo>
                <a:lnTo>
                  <a:pt x="20750" y="43320"/>
                </a:lnTo>
                <a:lnTo>
                  <a:pt x="20780" y="43260"/>
                </a:lnTo>
                <a:lnTo>
                  <a:pt x="20820" y="43210"/>
                </a:lnTo>
                <a:lnTo>
                  <a:pt x="20880" y="43160"/>
                </a:lnTo>
                <a:lnTo>
                  <a:pt x="20880" y="43080"/>
                </a:lnTo>
                <a:lnTo>
                  <a:pt x="20800" y="42910"/>
                </a:lnTo>
                <a:lnTo>
                  <a:pt x="20910" y="42830"/>
                </a:lnTo>
                <a:lnTo>
                  <a:pt x="21100" y="42840"/>
                </a:lnTo>
                <a:lnTo>
                  <a:pt x="21270" y="42940"/>
                </a:lnTo>
                <a:lnTo>
                  <a:pt x="21510" y="43230"/>
                </a:lnTo>
                <a:lnTo>
                  <a:pt x="21510" y="43260"/>
                </a:lnTo>
                <a:lnTo>
                  <a:pt x="21580" y="43300"/>
                </a:lnTo>
                <a:lnTo>
                  <a:pt x="21640" y="43320"/>
                </a:lnTo>
                <a:lnTo>
                  <a:pt x="21690" y="43290"/>
                </a:lnTo>
                <a:lnTo>
                  <a:pt x="21730" y="43160"/>
                </a:lnTo>
                <a:lnTo>
                  <a:pt x="21640" y="43090"/>
                </a:lnTo>
                <a:lnTo>
                  <a:pt x="21610" y="43030"/>
                </a:lnTo>
                <a:lnTo>
                  <a:pt x="21580" y="42830"/>
                </a:lnTo>
                <a:lnTo>
                  <a:pt x="21540" y="42820"/>
                </a:lnTo>
                <a:lnTo>
                  <a:pt x="21490" y="42830"/>
                </a:lnTo>
                <a:lnTo>
                  <a:pt x="21450" y="42800"/>
                </a:lnTo>
                <a:lnTo>
                  <a:pt x="21320" y="42570"/>
                </a:lnTo>
                <a:lnTo>
                  <a:pt x="21300" y="42430"/>
                </a:lnTo>
                <a:lnTo>
                  <a:pt x="21370" y="42250"/>
                </a:lnTo>
                <a:lnTo>
                  <a:pt x="21320" y="42150"/>
                </a:lnTo>
                <a:lnTo>
                  <a:pt x="21350" y="42030"/>
                </a:lnTo>
                <a:lnTo>
                  <a:pt x="21430" y="41960"/>
                </a:lnTo>
                <a:lnTo>
                  <a:pt x="21510" y="41990"/>
                </a:lnTo>
                <a:lnTo>
                  <a:pt x="21510" y="41680"/>
                </a:lnTo>
                <a:lnTo>
                  <a:pt x="21260" y="41340"/>
                </a:lnTo>
                <a:lnTo>
                  <a:pt x="20740" y="40820"/>
                </a:lnTo>
                <a:lnTo>
                  <a:pt x="20660" y="40900"/>
                </a:lnTo>
                <a:lnTo>
                  <a:pt x="20630" y="40990"/>
                </a:lnTo>
                <a:lnTo>
                  <a:pt x="20630" y="41080"/>
                </a:lnTo>
                <a:lnTo>
                  <a:pt x="20670" y="41170"/>
                </a:lnTo>
                <a:lnTo>
                  <a:pt x="20530" y="41120"/>
                </a:lnTo>
                <a:lnTo>
                  <a:pt x="20480" y="41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ri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010" y="94950"/>
                </a:moveTo>
                <a:lnTo>
                  <a:pt x="51940" y="95060"/>
                </a:lnTo>
                <a:lnTo>
                  <a:pt x="51930" y="95190"/>
                </a:lnTo>
                <a:lnTo>
                  <a:pt x="51980" y="95310"/>
                </a:lnTo>
                <a:lnTo>
                  <a:pt x="52080" y="95370"/>
                </a:lnTo>
                <a:lnTo>
                  <a:pt x="52080" y="95450"/>
                </a:lnTo>
                <a:lnTo>
                  <a:pt x="51800" y="95440"/>
                </a:lnTo>
                <a:lnTo>
                  <a:pt x="51570" y="95310"/>
                </a:lnTo>
                <a:lnTo>
                  <a:pt x="51160" y="95030"/>
                </a:lnTo>
                <a:lnTo>
                  <a:pt x="51160" y="94950"/>
                </a:lnTo>
                <a:lnTo>
                  <a:pt x="51280" y="94950"/>
                </a:lnTo>
                <a:lnTo>
                  <a:pt x="51370" y="94910"/>
                </a:lnTo>
                <a:lnTo>
                  <a:pt x="51450" y="94850"/>
                </a:lnTo>
                <a:lnTo>
                  <a:pt x="51520" y="94780"/>
                </a:lnTo>
                <a:lnTo>
                  <a:pt x="51640" y="94770"/>
                </a:lnTo>
                <a:lnTo>
                  <a:pt x="51770" y="94790"/>
                </a:lnTo>
                <a:lnTo>
                  <a:pt x="52010" y="94860"/>
                </a:lnTo>
                <a:lnTo>
                  <a:pt x="52010" y="94950"/>
                </a:lnTo>
                <a:close/>
                <a:moveTo>
                  <a:pt x="74540" y="89170"/>
                </a:moveTo>
                <a:lnTo>
                  <a:pt x="74450" y="89410"/>
                </a:lnTo>
                <a:lnTo>
                  <a:pt x="74300" y="89560"/>
                </a:lnTo>
                <a:lnTo>
                  <a:pt x="74120" y="89690"/>
                </a:lnTo>
                <a:lnTo>
                  <a:pt x="73970" y="89870"/>
                </a:lnTo>
                <a:lnTo>
                  <a:pt x="74150" y="90520"/>
                </a:lnTo>
                <a:lnTo>
                  <a:pt x="74310" y="90810"/>
                </a:lnTo>
                <a:lnTo>
                  <a:pt x="74540" y="90650"/>
                </a:lnTo>
                <a:lnTo>
                  <a:pt x="74440" y="90850"/>
                </a:lnTo>
                <a:lnTo>
                  <a:pt x="74270" y="91050"/>
                </a:lnTo>
                <a:lnTo>
                  <a:pt x="74170" y="91240"/>
                </a:lnTo>
                <a:lnTo>
                  <a:pt x="74260" y="91420"/>
                </a:lnTo>
                <a:lnTo>
                  <a:pt x="74190" y="91650"/>
                </a:lnTo>
                <a:lnTo>
                  <a:pt x="74090" y="91880"/>
                </a:lnTo>
                <a:lnTo>
                  <a:pt x="73980" y="92080"/>
                </a:lnTo>
                <a:lnTo>
                  <a:pt x="73870" y="92240"/>
                </a:lnTo>
                <a:lnTo>
                  <a:pt x="73820" y="92350"/>
                </a:lnTo>
                <a:lnTo>
                  <a:pt x="73710" y="92650"/>
                </a:lnTo>
                <a:lnTo>
                  <a:pt x="73660" y="92710"/>
                </a:lnTo>
                <a:lnTo>
                  <a:pt x="73540" y="92730"/>
                </a:lnTo>
                <a:lnTo>
                  <a:pt x="73430" y="92780"/>
                </a:lnTo>
                <a:lnTo>
                  <a:pt x="73340" y="92840"/>
                </a:lnTo>
                <a:lnTo>
                  <a:pt x="72750" y="93110"/>
                </a:lnTo>
                <a:lnTo>
                  <a:pt x="72600" y="93150"/>
                </a:lnTo>
                <a:lnTo>
                  <a:pt x="72320" y="93150"/>
                </a:lnTo>
                <a:lnTo>
                  <a:pt x="72300" y="93110"/>
                </a:lnTo>
                <a:lnTo>
                  <a:pt x="72150" y="92940"/>
                </a:lnTo>
                <a:lnTo>
                  <a:pt x="72080" y="92890"/>
                </a:lnTo>
                <a:lnTo>
                  <a:pt x="71830" y="92850"/>
                </a:lnTo>
                <a:lnTo>
                  <a:pt x="71630" y="92880"/>
                </a:lnTo>
                <a:lnTo>
                  <a:pt x="71450" y="92870"/>
                </a:lnTo>
                <a:lnTo>
                  <a:pt x="71260" y="92750"/>
                </a:lnTo>
                <a:lnTo>
                  <a:pt x="71170" y="92670"/>
                </a:lnTo>
                <a:lnTo>
                  <a:pt x="71080" y="92650"/>
                </a:lnTo>
                <a:lnTo>
                  <a:pt x="71000" y="92670"/>
                </a:lnTo>
                <a:lnTo>
                  <a:pt x="70910" y="92750"/>
                </a:lnTo>
                <a:lnTo>
                  <a:pt x="70830" y="92770"/>
                </a:lnTo>
                <a:lnTo>
                  <a:pt x="70460" y="92710"/>
                </a:lnTo>
                <a:lnTo>
                  <a:pt x="70020" y="92800"/>
                </a:lnTo>
                <a:lnTo>
                  <a:pt x="69270" y="93060"/>
                </a:lnTo>
                <a:lnTo>
                  <a:pt x="67140" y="92970"/>
                </a:lnTo>
                <a:lnTo>
                  <a:pt x="66490" y="93170"/>
                </a:lnTo>
                <a:lnTo>
                  <a:pt x="66330" y="93270"/>
                </a:lnTo>
                <a:lnTo>
                  <a:pt x="66160" y="93330"/>
                </a:lnTo>
                <a:lnTo>
                  <a:pt x="65230" y="93220"/>
                </a:lnTo>
                <a:lnTo>
                  <a:pt x="64530" y="93240"/>
                </a:lnTo>
                <a:lnTo>
                  <a:pt x="64340" y="93300"/>
                </a:lnTo>
                <a:lnTo>
                  <a:pt x="64090" y="93330"/>
                </a:lnTo>
                <a:lnTo>
                  <a:pt x="63990" y="93380"/>
                </a:lnTo>
                <a:lnTo>
                  <a:pt x="63840" y="93480"/>
                </a:lnTo>
                <a:lnTo>
                  <a:pt x="63260" y="93710"/>
                </a:lnTo>
                <a:lnTo>
                  <a:pt x="63100" y="93750"/>
                </a:lnTo>
                <a:lnTo>
                  <a:pt x="62510" y="93690"/>
                </a:lnTo>
                <a:lnTo>
                  <a:pt x="62290" y="93750"/>
                </a:lnTo>
                <a:lnTo>
                  <a:pt x="62220" y="93790"/>
                </a:lnTo>
                <a:lnTo>
                  <a:pt x="62140" y="93890"/>
                </a:lnTo>
                <a:lnTo>
                  <a:pt x="62070" y="93920"/>
                </a:lnTo>
                <a:lnTo>
                  <a:pt x="61960" y="93920"/>
                </a:lnTo>
                <a:lnTo>
                  <a:pt x="61900" y="93880"/>
                </a:lnTo>
                <a:lnTo>
                  <a:pt x="61840" y="93850"/>
                </a:lnTo>
                <a:lnTo>
                  <a:pt x="61760" y="93830"/>
                </a:lnTo>
                <a:lnTo>
                  <a:pt x="61580" y="93840"/>
                </a:lnTo>
                <a:lnTo>
                  <a:pt x="61420" y="93880"/>
                </a:lnTo>
                <a:lnTo>
                  <a:pt x="61160" y="93990"/>
                </a:lnTo>
                <a:lnTo>
                  <a:pt x="61000" y="93930"/>
                </a:lnTo>
                <a:lnTo>
                  <a:pt x="60800" y="93910"/>
                </a:lnTo>
                <a:lnTo>
                  <a:pt x="58280" y="93990"/>
                </a:lnTo>
                <a:lnTo>
                  <a:pt x="58280" y="93920"/>
                </a:lnTo>
                <a:lnTo>
                  <a:pt x="58410" y="93810"/>
                </a:lnTo>
                <a:lnTo>
                  <a:pt x="58450" y="93660"/>
                </a:lnTo>
                <a:lnTo>
                  <a:pt x="58420" y="93190"/>
                </a:lnTo>
                <a:lnTo>
                  <a:pt x="58430" y="93040"/>
                </a:lnTo>
                <a:lnTo>
                  <a:pt x="58500" y="92790"/>
                </a:lnTo>
                <a:lnTo>
                  <a:pt x="58490" y="92620"/>
                </a:lnTo>
                <a:lnTo>
                  <a:pt x="58450" y="92490"/>
                </a:lnTo>
                <a:lnTo>
                  <a:pt x="58400" y="92320"/>
                </a:lnTo>
                <a:lnTo>
                  <a:pt x="58320" y="92170"/>
                </a:lnTo>
                <a:lnTo>
                  <a:pt x="58240" y="92100"/>
                </a:lnTo>
                <a:lnTo>
                  <a:pt x="58190" y="92070"/>
                </a:lnTo>
                <a:lnTo>
                  <a:pt x="58130" y="92020"/>
                </a:lnTo>
                <a:lnTo>
                  <a:pt x="58070" y="91960"/>
                </a:lnTo>
                <a:lnTo>
                  <a:pt x="57960" y="91930"/>
                </a:lnTo>
                <a:lnTo>
                  <a:pt x="57050" y="91910"/>
                </a:lnTo>
                <a:lnTo>
                  <a:pt x="56800" y="91860"/>
                </a:lnTo>
                <a:lnTo>
                  <a:pt x="56650" y="91770"/>
                </a:lnTo>
                <a:lnTo>
                  <a:pt x="56580" y="91770"/>
                </a:lnTo>
                <a:lnTo>
                  <a:pt x="56490" y="91800"/>
                </a:lnTo>
                <a:lnTo>
                  <a:pt x="56370" y="91700"/>
                </a:lnTo>
                <a:lnTo>
                  <a:pt x="56160" y="91420"/>
                </a:lnTo>
                <a:lnTo>
                  <a:pt x="56020" y="91320"/>
                </a:lnTo>
                <a:lnTo>
                  <a:pt x="55830" y="91220"/>
                </a:lnTo>
                <a:lnTo>
                  <a:pt x="55630" y="91180"/>
                </a:lnTo>
                <a:lnTo>
                  <a:pt x="55460" y="91250"/>
                </a:lnTo>
                <a:lnTo>
                  <a:pt x="54840" y="90940"/>
                </a:lnTo>
                <a:lnTo>
                  <a:pt x="54820" y="90820"/>
                </a:lnTo>
                <a:lnTo>
                  <a:pt x="54820" y="90740"/>
                </a:lnTo>
                <a:lnTo>
                  <a:pt x="53700" y="90850"/>
                </a:lnTo>
                <a:lnTo>
                  <a:pt x="52920" y="90740"/>
                </a:lnTo>
                <a:lnTo>
                  <a:pt x="52880" y="90700"/>
                </a:lnTo>
                <a:lnTo>
                  <a:pt x="52830" y="90640"/>
                </a:lnTo>
                <a:lnTo>
                  <a:pt x="52790" y="90580"/>
                </a:lnTo>
                <a:lnTo>
                  <a:pt x="52780" y="90560"/>
                </a:lnTo>
                <a:lnTo>
                  <a:pt x="52710" y="90560"/>
                </a:lnTo>
                <a:lnTo>
                  <a:pt x="52660" y="90590"/>
                </a:lnTo>
                <a:lnTo>
                  <a:pt x="52610" y="90630"/>
                </a:lnTo>
                <a:lnTo>
                  <a:pt x="52570" y="90650"/>
                </a:lnTo>
                <a:lnTo>
                  <a:pt x="51830" y="90650"/>
                </a:lnTo>
                <a:lnTo>
                  <a:pt x="51650" y="90570"/>
                </a:lnTo>
                <a:lnTo>
                  <a:pt x="51560" y="90570"/>
                </a:lnTo>
                <a:lnTo>
                  <a:pt x="51520" y="90690"/>
                </a:lnTo>
                <a:lnTo>
                  <a:pt x="51470" y="90680"/>
                </a:lnTo>
                <a:lnTo>
                  <a:pt x="51200" y="90740"/>
                </a:lnTo>
                <a:lnTo>
                  <a:pt x="51010" y="90650"/>
                </a:lnTo>
                <a:lnTo>
                  <a:pt x="50720" y="90290"/>
                </a:lnTo>
                <a:lnTo>
                  <a:pt x="50560" y="90210"/>
                </a:lnTo>
                <a:lnTo>
                  <a:pt x="49680" y="90230"/>
                </a:lnTo>
                <a:lnTo>
                  <a:pt x="49250" y="90170"/>
                </a:lnTo>
                <a:lnTo>
                  <a:pt x="48910" y="89960"/>
                </a:lnTo>
                <a:lnTo>
                  <a:pt x="48820" y="90030"/>
                </a:lnTo>
                <a:lnTo>
                  <a:pt x="48760" y="90060"/>
                </a:lnTo>
                <a:lnTo>
                  <a:pt x="48700" y="90060"/>
                </a:lnTo>
                <a:lnTo>
                  <a:pt x="48630" y="90040"/>
                </a:lnTo>
                <a:lnTo>
                  <a:pt x="48450" y="90190"/>
                </a:lnTo>
                <a:lnTo>
                  <a:pt x="47720" y="90160"/>
                </a:lnTo>
                <a:lnTo>
                  <a:pt x="47430" y="90300"/>
                </a:lnTo>
                <a:lnTo>
                  <a:pt x="47290" y="90160"/>
                </a:lnTo>
                <a:lnTo>
                  <a:pt x="46690" y="90190"/>
                </a:lnTo>
                <a:lnTo>
                  <a:pt x="46450" y="90130"/>
                </a:lnTo>
                <a:lnTo>
                  <a:pt x="46400" y="90060"/>
                </a:lnTo>
                <a:lnTo>
                  <a:pt x="46420" y="89940"/>
                </a:lnTo>
                <a:lnTo>
                  <a:pt x="46380" y="89870"/>
                </a:lnTo>
                <a:lnTo>
                  <a:pt x="46300" y="89830"/>
                </a:lnTo>
                <a:lnTo>
                  <a:pt x="46160" y="89810"/>
                </a:lnTo>
                <a:lnTo>
                  <a:pt x="46090" y="89780"/>
                </a:lnTo>
                <a:lnTo>
                  <a:pt x="46010" y="89700"/>
                </a:lnTo>
                <a:lnTo>
                  <a:pt x="45950" y="89600"/>
                </a:lnTo>
                <a:lnTo>
                  <a:pt x="45870" y="89510"/>
                </a:lnTo>
                <a:lnTo>
                  <a:pt x="45740" y="89440"/>
                </a:lnTo>
                <a:lnTo>
                  <a:pt x="45810" y="89350"/>
                </a:lnTo>
                <a:lnTo>
                  <a:pt x="45770" y="89350"/>
                </a:lnTo>
                <a:lnTo>
                  <a:pt x="45750" y="89340"/>
                </a:lnTo>
                <a:lnTo>
                  <a:pt x="45740" y="89330"/>
                </a:lnTo>
                <a:lnTo>
                  <a:pt x="45740" y="89270"/>
                </a:lnTo>
                <a:lnTo>
                  <a:pt x="45890" y="89190"/>
                </a:lnTo>
                <a:lnTo>
                  <a:pt x="45950" y="89180"/>
                </a:lnTo>
                <a:lnTo>
                  <a:pt x="46020" y="89170"/>
                </a:lnTo>
                <a:lnTo>
                  <a:pt x="46040" y="89140"/>
                </a:lnTo>
                <a:lnTo>
                  <a:pt x="46030" y="89110"/>
                </a:lnTo>
                <a:lnTo>
                  <a:pt x="46040" y="89100"/>
                </a:lnTo>
                <a:lnTo>
                  <a:pt x="46090" y="89100"/>
                </a:lnTo>
                <a:lnTo>
                  <a:pt x="46030" y="89000"/>
                </a:lnTo>
                <a:lnTo>
                  <a:pt x="45980" y="88910"/>
                </a:lnTo>
                <a:lnTo>
                  <a:pt x="45970" y="88800"/>
                </a:lnTo>
                <a:lnTo>
                  <a:pt x="46020" y="88660"/>
                </a:lnTo>
                <a:lnTo>
                  <a:pt x="45950" y="88430"/>
                </a:lnTo>
                <a:lnTo>
                  <a:pt x="46060" y="88150"/>
                </a:lnTo>
                <a:lnTo>
                  <a:pt x="46220" y="87870"/>
                </a:lnTo>
                <a:lnTo>
                  <a:pt x="46300" y="87670"/>
                </a:lnTo>
                <a:lnTo>
                  <a:pt x="46280" y="87590"/>
                </a:lnTo>
                <a:lnTo>
                  <a:pt x="46230" y="87510"/>
                </a:lnTo>
                <a:lnTo>
                  <a:pt x="46190" y="87450"/>
                </a:lnTo>
                <a:lnTo>
                  <a:pt x="46160" y="87450"/>
                </a:lnTo>
                <a:lnTo>
                  <a:pt x="46180" y="87370"/>
                </a:lnTo>
                <a:lnTo>
                  <a:pt x="46280" y="87050"/>
                </a:lnTo>
                <a:lnTo>
                  <a:pt x="46350" y="86940"/>
                </a:lnTo>
                <a:lnTo>
                  <a:pt x="46360" y="86840"/>
                </a:lnTo>
                <a:lnTo>
                  <a:pt x="46230" y="86760"/>
                </a:lnTo>
                <a:lnTo>
                  <a:pt x="46230" y="86680"/>
                </a:lnTo>
                <a:lnTo>
                  <a:pt x="46280" y="86620"/>
                </a:lnTo>
                <a:lnTo>
                  <a:pt x="46300" y="86590"/>
                </a:lnTo>
                <a:lnTo>
                  <a:pt x="46280" y="86560"/>
                </a:lnTo>
                <a:lnTo>
                  <a:pt x="46230" y="86500"/>
                </a:lnTo>
                <a:lnTo>
                  <a:pt x="46380" y="86180"/>
                </a:lnTo>
                <a:lnTo>
                  <a:pt x="46420" y="86030"/>
                </a:lnTo>
                <a:lnTo>
                  <a:pt x="46380" y="85890"/>
                </a:lnTo>
                <a:lnTo>
                  <a:pt x="46580" y="85540"/>
                </a:lnTo>
                <a:lnTo>
                  <a:pt x="46630" y="85420"/>
                </a:lnTo>
                <a:lnTo>
                  <a:pt x="46660" y="85680"/>
                </a:lnTo>
                <a:lnTo>
                  <a:pt x="46660" y="86190"/>
                </a:lnTo>
                <a:lnTo>
                  <a:pt x="46730" y="86410"/>
                </a:lnTo>
                <a:lnTo>
                  <a:pt x="46780" y="86540"/>
                </a:lnTo>
                <a:lnTo>
                  <a:pt x="46820" y="86570"/>
                </a:lnTo>
                <a:lnTo>
                  <a:pt x="46900" y="86580"/>
                </a:lnTo>
                <a:lnTo>
                  <a:pt x="46980" y="86610"/>
                </a:lnTo>
                <a:lnTo>
                  <a:pt x="46990" y="86660"/>
                </a:lnTo>
                <a:lnTo>
                  <a:pt x="46980" y="86710"/>
                </a:lnTo>
                <a:lnTo>
                  <a:pt x="47010" y="86760"/>
                </a:lnTo>
                <a:lnTo>
                  <a:pt x="47100" y="86800"/>
                </a:lnTo>
                <a:lnTo>
                  <a:pt x="47190" y="86830"/>
                </a:lnTo>
                <a:lnTo>
                  <a:pt x="47430" y="86850"/>
                </a:lnTo>
                <a:lnTo>
                  <a:pt x="47640" y="86810"/>
                </a:lnTo>
                <a:lnTo>
                  <a:pt x="47790" y="86680"/>
                </a:lnTo>
                <a:lnTo>
                  <a:pt x="47890" y="86470"/>
                </a:lnTo>
                <a:lnTo>
                  <a:pt x="47920" y="86160"/>
                </a:lnTo>
                <a:lnTo>
                  <a:pt x="47860" y="85920"/>
                </a:lnTo>
                <a:lnTo>
                  <a:pt x="47770" y="85680"/>
                </a:lnTo>
                <a:lnTo>
                  <a:pt x="47740" y="85490"/>
                </a:lnTo>
                <a:lnTo>
                  <a:pt x="47850" y="85370"/>
                </a:lnTo>
                <a:lnTo>
                  <a:pt x="47750" y="85140"/>
                </a:lnTo>
                <a:lnTo>
                  <a:pt x="47720" y="84960"/>
                </a:lnTo>
                <a:lnTo>
                  <a:pt x="47770" y="84800"/>
                </a:lnTo>
                <a:lnTo>
                  <a:pt x="47880" y="84640"/>
                </a:lnTo>
                <a:lnTo>
                  <a:pt x="48030" y="84480"/>
                </a:lnTo>
                <a:lnTo>
                  <a:pt x="48120" y="84490"/>
                </a:lnTo>
                <a:lnTo>
                  <a:pt x="48220" y="84580"/>
                </a:lnTo>
                <a:lnTo>
                  <a:pt x="48420" y="84680"/>
                </a:lnTo>
                <a:lnTo>
                  <a:pt x="48420" y="84770"/>
                </a:lnTo>
                <a:lnTo>
                  <a:pt x="48300" y="84900"/>
                </a:lnTo>
                <a:lnTo>
                  <a:pt x="48300" y="85060"/>
                </a:lnTo>
                <a:lnTo>
                  <a:pt x="48420" y="85460"/>
                </a:lnTo>
                <a:lnTo>
                  <a:pt x="48400" y="85790"/>
                </a:lnTo>
                <a:lnTo>
                  <a:pt x="48420" y="85890"/>
                </a:lnTo>
                <a:lnTo>
                  <a:pt x="48630" y="86280"/>
                </a:lnTo>
                <a:lnTo>
                  <a:pt x="48810" y="86410"/>
                </a:lnTo>
                <a:lnTo>
                  <a:pt x="49670" y="86500"/>
                </a:lnTo>
                <a:lnTo>
                  <a:pt x="49960" y="86580"/>
                </a:lnTo>
                <a:lnTo>
                  <a:pt x="50110" y="86530"/>
                </a:lnTo>
                <a:lnTo>
                  <a:pt x="50690" y="86590"/>
                </a:lnTo>
                <a:lnTo>
                  <a:pt x="50950" y="86580"/>
                </a:lnTo>
                <a:lnTo>
                  <a:pt x="51060" y="86550"/>
                </a:lnTo>
                <a:lnTo>
                  <a:pt x="51150" y="86500"/>
                </a:lnTo>
                <a:lnTo>
                  <a:pt x="51210" y="86410"/>
                </a:lnTo>
                <a:lnTo>
                  <a:pt x="51230" y="86280"/>
                </a:lnTo>
                <a:lnTo>
                  <a:pt x="51280" y="86180"/>
                </a:lnTo>
                <a:lnTo>
                  <a:pt x="51390" y="86150"/>
                </a:lnTo>
                <a:lnTo>
                  <a:pt x="51650" y="86160"/>
                </a:lnTo>
                <a:lnTo>
                  <a:pt x="51530" y="85710"/>
                </a:lnTo>
                <a:lnTo>
                  <a:pt x="51870" y="85570"/>
                </a:lnTo>
                <a:lnTo>
                  <a:pt x="52340" y="85620"/>
                </a:lnTo>
                <a:lnTo>
                  <a:pt x="52570" y="85760"/>
                </a:lnTo>
                <a:lnTo>
                  <a:pt x="52780" y="86320"/>
                </a:lnTo>
                <a:lnTo>
                  <a:pt x="52750" y="86410"/>
                </a:lnTo>
                <a:lnTo>
                  <a:pt x="52700" y="86450"/>
                </a:lnTo>
                <a:lnTo>
                  <a:pt x="52620" y="86620"/>
                </a:lnTo>
                <a:lnTo>
                  <a:pt x="52570" y="86680"/>
                </a:lnTo>
                <a:lnTo>
                  <a:pt x="52470" y="86720"/>
                </a:lnTo>
                <a:lnTo>
                  <a:pt x="52370" y="86750"/>
                </a:lnTo>
                <a:lnTo>
                  <a:pt x="52150" y="86760"/>
                </a:lnTo>
                <a:lnTo>
                  <a:pt x="51750" y="86670"/>
                </a:lnTo>
                <a:lnTo>
                  <a:pt x="51520" y="86660"/>
                </a:lnTo>
                <a:lnTo>
                  <a:pt x="51370" y="86760"/>
                </a:lnTo>
                <a:lnTo>
                  <a:pt x="51430" y="86870"/>
                </a:lnTo>
                <a:lnTo>
                  <a:pt x="51600" y="86980"/>
                </a:lnTo>
                <a:lnTo>
                  <a:pt x="51790" y="87070"/>
                </a:lnTo>
                <a:lnTo>
                  <a:pt x="52100" y="87160"/>
                </a:lnTo>
                <a:lnTo>
                  <a:pt x="52440" y="87400"/>
                </a:lnTo>
                <a:lnTo>
                  <a:pt x="52610" y="87450"/>
                </a:lnTo>
                <a:lnTo>
                  <a:pt x="52790" y="87420"/>
                </a:lnTo>
                <a:lnTo>
                  <a:pt x="52970" y="87340"/>
                </a:lnTo>
                <a:lnTo>
                  <a:pt x="53140" y="87220"/>
                </a:lnTo>
                <a:lnTo>
                  <a:pt x="53280" y="87110"/>
                </a:lnTo>
                <a:lnTo>
                  <a:pt x="53400" y="87690"/>
                </a:lnTo>
                <a:lnTo>
                  <a:pt x="53410" y="87930"/>
                </a:lnTo>
                <a:lnTo>
                  <a:pt x="53390" y="88380"/>
                </a:lnTo>
                <a:lnTo>
                  <a:pt x="53410" y="88490"/>
                </a:lnTo>
                <a:lnTo>
                  <a:pt x="53490" y="88550"/>
                </a:lnTo>
                <a:lnTo>
                  <a:pt x="53700" y="88560"/>
                </a:lnTo>
                <a:lnTo>
                  <a:pt x="53800" y="88620"/>
                </a:lnTo>
                <a:lnTo>
                  <a:pt x="54180" y="88760"/>
                </a:lnTo>
                <a:lnTo>
                  <a:pt x="55090" y="88490"/>
                </a:lnTo>
                <a:lnTo>
                  <a:pt x="55460" y="88580"/>
                </a:lnTo>
                <a:lnTo>
                  <a:pt x="55670" y="88460"/>
                </a:lnTo>
                <a:lnTo>
                  <a:pt x="56510" y="88310"/>
                </a:lnTo>
                <a:lnTo>
                  <a:pt x="56790" y="88220"/>
                </a:lnTo>
                <a:lnTo>
                  <a:pt x="57430" y="87880"/>
                </a:lnTo>
                <a:lnTo>
                  <a:pt x="57640" y="87810"/>
                </a:lnTo>
                <a:lnTo>
                  <a:pt x="57860" y="87770"/>
                </a:lnTo>
                <a:lnTo>
                  <a:pt x="58100" y="87760"/>
                </a:lnTo>
                <a:lnTo>
                  <a:pt x="59110" y="87940"/>
                </a:lnTo>
                <a:lnTo>
                  <a:pt x="59330" y="88060"/>
                </a:lnTo>
                <a:lnTo>
                  <a:pt x="59420" y="87980"/>
                </a:lnTo>
                <a:lnTo>
                  <a:pt x="59600" y="87900"/>
                </a:lnTo>
                <a:lnTo>
                  <a:pt x="59890" y="87800"/>
                </a:lnTo>
                <a:lnTo>
                  <a:pt x="60530" y="88060"/>
                </a:lnTo>
                <a:lnTo>
                  <a:pt x="60590" y="87980"/>
                </a:lnTo>
                <a:lnTo>
                  <a:pt x="60620" y="87950"/>
                </a:lnTo>
                <a:lnTo>
                  <a:pt x="60650" y="87910"/>
                </a:lnTo>
                <a:lnTo>
                  <a:pt x="60670" y="87800"/>
                </a:lnTo>
                <a:lnTo>
                  <a:pt x="61150" y="87920"/>
                </a:lnTo>
                <a:lnTo>
                  <a:pt x="61270" y="88070"/>
                </a:lnTo>
                <a:lnTo>
                  <a:pt x="61450" y="88040"/>
                </a:lnTo>
                <a:lnTo>
                  <a:pt x="61510" y="88060"/>
                </a:lnTo>
                <a:lnTo>
                  <a:pt x="61520" y="88140"/>
                </a:lnTo>
                <a:lnTo>
                  <a:pt x="61500" y="88210"/>
                </a:lnTo>
                <a:lnTo>
                  <a:pt x="61460" y="88280"/>
                </a:lnTo>
                <a:lnTo>
                  <a:pt x="61450" y="88350"/>
                </a:lnTo>
                <a:lnTo>
                  <a:pt x="61530" y="88670"/>
                </a:lnTo>
                <a:lnTo>
                  <a:pt x="61750" y="88810"/>
                </a:lnTo>
                <a:lnTo>
                  <a:pt x="62060" y="88830"/>
                </a:lnTo>
                <a:lnTo>
                  <a:pt x="62540" y="88800"/>
                </a:lnTo>
                <a:lnTo>
                  <a:pt x="62830" y="88740"/>
                </a:lnTo>
                <a:lnTo>
                  <a:pt x="62990" y="88750"/>
                </a:lnTo>
                <a:lnTo>
                  <a:pt x="63020" y="88780"/>
                </a:lnTo>
                <a:lnTo>
                  <a:pt x="63070" y="88830"/>
                </a:lnTo>
                <a:lnTo>
                  <a:pt x="63140" y="88890"/>
                </a:lnTo>
                <a:lnTo>
                  <a:pt x="63240" y="88920"/>
                </a:lnTo>
                <a:lnTo>
                  <a:pt x="63550" y="88920"/>
                </a:lnTo>
                <a:lnTo>
                  <a:pt x="64120" y="88820"/>
                </a:lnTo>
                <a:lnTo>
                  <a:pt x="64370" y="88900"/>
                </a:lnTo>
                <a:lnTo>
                  <a:pt x="64520" y="88910"/>
                </a:lnTo>
                <a:lnTo>
                  <a:pt x="64680" y="88820"/>
                </a:lnTo>
                <a:lnTo>
                  <a:pt x="64750" y="88920"/>
                </a:lnTo>
                <a:lnTo>
                  <a:pt x="64830" y="88820"/>
                </a:lnTo>
                <a:lnTo>
                  <a:pt x="65010" y="89000"/>
                </a:lnTo>
                <a:lnTo>
                  <a:pt x="65160" y="89210"/>
                </a:lnTo>
                <a:lnTo>
                  <a:pt x="65330" y="89370"/>
                </a:lnTo>
                <a:lnTo>
                  <a:pt x="65620" y="89440"/>
                </a:lnTo>
                <a:lnTo>
                  <a:pt x="65910" y="89400"/>
                </a:lnTo>
                <a:lnTo>
                  <a:pt x="67530" y="88790"/>
                </a:lnTo>
                <a:lnTo>
                  <a:pt x="67740" y="88750"/>
                </a:lnTo>
                <a:lnTo>
                  <a:pt x="67860" y="88770"/>
                </a:lnTo>
                <a:lnTo>
                  <a:pt x="68080" y="88890"/>
                </a:lnTo>
                <a:lnTo>
                  <a:pt x="68230" y="88920"/>
                </a:lnTo>
                <a:lnTo>
                  <a:pt x="68840" y="88920"/>
                </a:lnTo>
                <a:lnTo>
                  <a:pt x="68760" y="89090"/>
                </a:lnTo>
                <a:lnTo>
                  <a:pt x="68650" y="89230"/>
                </a:lnTo>
                <a:lnTo>
                  <a:pt x="68410" y="89440"/>
                </a:lnTo>
                <a:lnTo>
                  <a:pt x="68490" y="89520"/>
                </a:lnTo>
                <a:lnTo>
                  <a:pt x="68420" y="89630"/>
                </a:lnTo>
                <a:lnTo>
                  <a:pt x="68410" y="89730"/>
                </a:lnTo>
                <a:lnTo>
                  <a:pt x="68460" y="89810"/>
                </a:lnTo>
                <a:lnTo>
                  <a:pt x="68560" y="89870"/>
                </a:lnTo>
                <a:lnTo>
                  <a:pt x="68540" y="89650"/>
                </a:lnTo>
                <a:lnTo>
                  <a:pt x="68600" y="89550"/>
                </a:lnTo>
                <a:lnTo>
                  <a:pt x="68680" y="89570"/>
                </a:lnTo>
                <a:lnTo>
                  <a:pt x="68760" y="89690"/>
                </a:lnTo>
                <a:lnTo>
                  <a:pt x="68710" y="89780"/>
                </a:lnTo>
                <a:lnTo>
                  <a:pt x="68710" y="89820"/>
                </a:lnTo>
                <a:lnTo>
                  <a:pt x="68760" y="89870"/>
                </a:lnTo>
                <a:lnTo>
                  <a:pt x="68700" y="89960"/>
                </a:lnTo>
                <a:lnTo>
                  <a:pt x="68650" y="89920"/>
                </a:lnTo>
                <a:lnTo>
                  <a:pt x="68610" y="89910"/>
                </a:lnTo>
                <a:lnTo>
                  <a:pt x="68570" y="89940"/>
                </a:lnTo>
                <a:lnTo>
                  <a:pt x="68490" y="90040"/>
                </a:lnTo>
                <a:lnTo>
                  <a:pt x="68520" y="90150"/>
                </a:lnTo>
                <a:lnTo>
                  <a:pt x="68430" y="90290"/>
                </a:lnTo>
                <a:lnTo>
                  <a:pt x="68360" y="90480"/>
                </a:lnTo>
                <a:lnTo>
                  <a:pt x="68410" y="90740"/>
                </a:lnTo>
                <a:lnTo>
                  <a:pt x="68290" y="90840"/>
                </a:lnTo>
                <a:lnTo>
                  <a:pt x="68300" y="90950"/>
                </a:lnTo>
                <a:lnTo>
                  <a:pt x="68370" y="91070"/>
                </a:lnTo>
                <a:lnTo>
                  <a:pt x="68410" y="91210"/>
                </a:lnTo>
                <a:lnTo>
                  <a:pt x="68450" y="91460"/>
                </a:lnTo>
                <a:lnTo>
                  <a:pt x="68550" y="91490"/>
                </a:lnTo>
                <a:lnTo>
                  <a:pt x="68700" y="91470"/>
                </a:lnTo>
                <a:lnTo>
                  <a:pt x="68870" y="91550"/>
                </a:lnTo>
                <a:lnTo>
                  <a:pt x="69010" y="91660"/>
                </a:lnTo>
                <a:lnTo>
                  <a:pt x="69130" y="91690"/>
                </a:lnTo>
                <a:lnTo>
                  <a:pt x="69360" y="91680"/>
                </a:lnTo>
                <a:lnTo>
                  <a:pt x="69490" y="91600"/>
                </a:lnTo>
                <a:lnTo>
                  <a:pt x="69670" y="91250"/>
                </a:lnTo>
                <a:lnTo>
                  <a:pt x="69790" y="91170"/>
                </a:lnTo>
                <a:lnTo>
                  <a:pt x="69880" y="91160"/>
                </a:lnTo>
                <a:lnTo>
                  <a:pt x="69940" y="91140"/>
                </a:lnTo>
                <a:lnTo>
                  <a:pt x="70040" y="91070"/>
                </a:lnTo>
                <a:lnTo>
                  <a:pt x="70160" y="90850"/>
                </a:lnTo>
                <a:lnTo>
                  <a:pt x="70180" y="90820"/>
                </a:lnTo>
                <a:lnTo>
                  <a:pt x="70300" y="90780"/>
                </a:lnTo>
                <a:lnTo>
                  <a:pt x="70630" y="90760"/>
                </a:lnTo>
                <a:lnTo>
                  <a:pt x="71020" y="90680"/>
                </a:lnTo>
                <a:lnTo>
                  <a:pt x="71090" y="90650"/>
                </a:lnTo>
                <a:lnTo>
                  <a:pt x="71410" y="90440"/>
                </a:lnTo>
                <a:lnTo>
                  <a:pt x="71500" y="90350"/>
                </a:lnTo>
                <a:lnTo>
                  <a:pt x="71580" y="90300"/>
                </a:lnTo>
                <a:lnTo>
                  <a:pt x="71680" y="90280"/>
                </a:lnTo>
                <a:lnTo>
                  <a:pt x="71750" y="90290"/>
                </a:lnTo>
                <a:lnTo>
                  <a:pt x="71800" y="90280"/>
                </a:lnTo>
                <a:lnTo>
                  <a:pt x="71860" y="90210"/>
                </a:lnTo>
                <a:lnTo>
                  <a:pt x="71930" y="90210"/>
                </a:lnTo>
                <a:lnTo>
                  <a:pt x="72070" y="90330"/>
                </a:lnTo>
                <a:lnTo>
                  <a:pt x="72470" y="90430"/>
                </a:lnTo>
                <a:lnTo>
                  <a:pt x="72350" y="90560"/>
                </a:lnTo>
                <a:lnTo>
                  <a:pt x="72570" y="90680"/>
                </a:lnTo>
                <a:lnTo>
                  <a:pt x="72830" y="90650"/>
                </a:lnTo>
                <a:lnTo>
                  <a:pt x="73080" y="90530"/>
                </a:lnTo>
                <a:lnTo>
                  <a:pt x="73270" y="90390"/>
                </a:lnTo>
                <a:lnTo>
                  <a:pt x="73220" y="90360"/>
                </a:lnTo>
                <a:lnTo>
                  <a:pt x="73220" y="90350"/>
                </a:lnTo>
                <a:lnTo>
                  <a:pt x="73200" y="90300"/>
                </a:lnTo>
                <a:lnTo>
                  <a:pt x="73480" y="90030"/>
                </a:lnTo>
                <a:lnTo>
                  <a:pt x="73680" y="89760"/>
                </a:lnTo>
                <a:lnTo>
                  <a:pt x="73900" y="89560"/>
                </a:lnTo>
                <a:lnTo>
                  <a:pt x="74260" y="89520"/>
                </a:lnTo>
                <a:lnTo>
                  <a:pt x="74180" y="89350"/>
                </a:lnTo>
                <a:lnTo>
                  <a:pt x="74290" y="89360"/>
                </a:lnTo>
                <a:lnTo>
                  <a:pt x="74330" y="89350"/>
                </a:lnTo>
                <a:lnTo>
                  <a:pt x="74310" y="89310"/>
                </a:lnTo>
                <a:lnTo>
                  <a:pt x="74280" y="89220"/>
                </a:lnTo>
                <a:lnTo>
                  <a:pt x="74260" y="89170"/>
                </a:lnTo>
                <a:lnTo>
                  <a:pt x="74540" y="89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otio Aigai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270" y="87710"/>
                </a:moveTo>
                <a:lnTo>
                  <a:pt x="81540" y="87640"/>
                </a:lnTo>
                <a:lnTo>
                  <a:pt x="81640" y="87630"/>
                </a:lnTo>
                <a:lnTo>
                  <a:pt x="81650" y="87710"/>
                </a:lnTo>
                <a:lnTo>
                  <a:pt x="81590" y="87760"/>
                </a:lnTo>
                <a:lnTo>
                  <a:pt x="81510" y="87800"/>
                </a:lnTo>
                <a:lnTo>
                  <a:pt x="81590" y="88060"/>
                </a:lnTo>
                <a:lnTo>
                  <a:pt x="81590" y="88140"/>
                </a:lnTo>
                <a:lnTo>
                  <a:pt x="81430" y="88140"/>
                </a:lnTo>
                <a:lnTo>
                  <a:pt x="81180" y="88190"/>
                </a:lnTo>
                <a:lnTo>
                  <a:pt x="81090" y="88230"/>
                </a:lnTo>
                <a:lnTo>
                  <a:pt x="80960" y="88310"/>
                </a:lnTo>
                <a:lnTo>
                  <a:pt x="80870" y="88400"/>
                </a:lnTo>
                <a:lnTo>
                  <a:pt x="80770" y="88460"/>
                </a:lnTo>
                <a:lnTo>
                  <a:pt x="80640" y="88490"/>
                </a:lnTo>
                <a:lnTo>
                  <a:pt x="80540" y="88530"/>
                </a:lnTo>
                <a:lnTo>
                  <a:pt x="80370" y="88700"/>
                </a:lnTo>
                <a:lnTo>
                  <a:pt x="80250" y="88750"/>
                </a:lnTo>
                <a:lnTo>
                  <a:pt x="80120" y="88690"/>
                </a:lnTo>
                <a:lnTo>
                  <a:pt x="80010" y="88570"/>
                </a:lnTo>
                <a:lnTo>
                  <a:pt x="79950" y="88460"/>
                </a:lnTo>
                <a:lnTo>
                  <a:pt x="79990" y="88400"/>
                </a:lnTo>
                <a:lnTo>
                  <a:pt x="80090" y="88350"/>
                </a:lnTo>
                <a:lnTo>
                  <a:pt x="80270" y="88110"/>
                </a:lnTo>
                <a:lnTo>
                  <a:pt x="80350" y="88060"/>
                </a:lnTo>
                <a:lnTo>
                  <a:pt x="80380" y="88020"/>
                </a:lnTo>
                <a:lnTo>
                  <a:pt x="80450" y="87840"/>
                </a:lnTo>
                <a:lnTo>
                  <a:pt x="80490" y="87800"/>
                </a:lnTo>
                <a:lnTo>
                  <a:pt x="80570" y="87810"/>
                </a:lnTo>
                <a:lnTo>
                  <a:pt x="80690" y="87880"/>
                </a:lnTo>
                <a:lnTo>
                  <a:pt x="80740" y="87880"/>
                </a:lnTo>
                <a:lnTo>
                  <a:pt x="81110" y="87730"/>
                </a:lnTo>
                <a:lnTo>
                  <a:pt x="81270" y="87710"/>
                </a:lnTo>
                <a:close/>
                <a:moveTo>
                  <a:pt x="83690" y="86580"/>
                </a:moveTo>
                <a:lnTo>
                  <a:pt x="83910" y="86790"/>
                </a:lnTo>
                <a:lnTo>
                  <a:pt x="83950" y="86930"/>
                </a:lnTo>
                <a:lnTo>
                  <a:pt x="83900" y="87200"/>
                </a:lnTo>
                <a:lnTo>
                  <a:pt x="83640" y="87130"/>
                </a:lnTo>
                <a:lnTo>
                  <a:pt x="83370" y="87240"/>
                </a:lnTo>
                <a:lnTo>
                  <a:pt x="83170" y="87480"/>
                </a:lnTo>
                <a:lnTo>
                  <a:pt x="83120" y="87800"/>
                </a:lnTo>
                <a:lnTo>
                  <a:pt x="83150" y="87760"/>
                </a:lnTo>
                <a:lnTo>
                  <a:pt x="83160" y="87720"/>
                </a:lnTo>
                <a:lnTo>
                  <a:pt x="83200" y="87700"/>
                </a:lnTo>
                <a:lnTo>
                  <a:pt x="83270" y="87710"/>
                </a:lnTo>
                <a:lnTo>
                  <a:pt x="83220" y="87810"/>
                </a:lnTo>
                <a:lnTo>
                  <a:pt x="83140" y="87910"/>
                </a:lnTo>
                <a:lnTo>
                  <a:pt x="83030" y="88000"/>
                </a:lnTo>
                <a:lnTo>
                  <a:pt x="82910" y="88060"/>
                </a:lnTo>
                <a:lnTo>
                  <a:pt x="82980" y="87850"/>
                </a:lnTo>
                <a:lnTo>
                  <a:pt x="82900" y="87780"/>
                </a:lnTo>
                <a:lnTo>
                  <a:pt x="82760" y="87760"/>
                </a:lnTo>
                <a:lnTo>
                  <a:pt x="82630" y="87710"/>
                </a:lnTo>
                <a:lnTo>
                  <a:pt x="82540" y="87600"/>
                </a:lnTo>
                <a:lnTo>
                  <a:pt x="82470" y="87450"/>
                </a:lnTo>
                <a:lnTo>
                  <a:pt x="82480" y="87330"/>
                </a:lnTo>
                <a:lnTo>
                  <a:pt x="82630" y="87270"/>
                </a:lnTo>
                <a:lnTo>
                  <a:pt x="82630" y="87200"/>
                </a:lnTo>
                <a:lnTo>
                  <a:pt x="82560" y="87200"/>
                </a:lnTo>
                <a:lnTo>
                  <a:pt x="82560" y="87110"/>
                </a:lnTo>
                <a:lnTo>
                  <a:pt x="82730" y="87060"/>
                </a:lnTo>
                <a:lnTo>
                  <a:pt x="82740" y="86930"/>
                </a:lnTo>
                <a:lnTo>
                  <a:pt x="82630" y="86580"/>
                </a:lnTo>
                <a:lnTo>
                  <a:pt x="82640" y="86410"/>
                </a:lnTo>
                <a:lnTo>
                  <a:pt x="82670" y="86300"/>
                </a:lnTo>
                <a:lnTo>
                  <a:pt x="82680" y="86200"/>
                </a:lnTo>
                <a:lnTo>
                  <a:pt x="82630" y="86070"/>
                </a:lnTo>
                <a:lnTo>
                  <a:pt x="82550" y="86000"/>
                </a:lnTo>
                <a:lnTo>
                  <a:pt x="82280" y="85830"/>
                </a:lnTo>
                <a:lnTo>
                  <a:pt x="82210" y="85720"/>
                </a:lnTo>
                <a:lnTo>
                  <a:pt x="82220" y="85550"/>
                </a:lnTo>
                <a:lnTo>
                  <a:pt x="82300" y="85380"/>
                </a:lnTo>
                <a:lnTo>
                  <a:pt x="82390" y="85250"/>
                </a:lnTo>
                <a:lnTo>
                  <a:pt x="82460" y="85200"/>
                </a:lnTo>
                <a:lnTo>
                  <a:pt x="82700" y="85050"/>
                </a:lnTo>
                <a:lnTo>
                  <a:pt x="82780" y="84730"/>
                </a:lnTo>
                <a:lnTo>
                  <a:pt x="82830" y="84400"/>
                </a:lnTo>
                <a:lnTo>
                  <a:pt x="83100" y="84090"/>
                </a:lnTo>
                <a:lnTo>
                  <a:pt x="83170" y="83720"/>
                </a:lnTo>
                <a:lnTo>
                  <a:pt x="83180" y="83340"/>
                </a:lnTo>
                <a:lnTo>
                  <a:pt x="83120" y="83120"/>
                </a:lnTo>
                <a:lnTo>
                  <a:pt x="83120" y="83040"/>
                </a:lnTo>
                <a:lnTo>
                  <a:pt x="83270" y="82940"/>
                </a:lnTo>
                <a:lnTo>
                  <a:pt x="83340" y="82940"/>
                </a:lnTo>
                <a:lnTo>
                  <a:pt x="83340" y="83040"/>
                </a:lnTo>
                <a:lnTo>
                  <a:pt x="83410" y="83040"/>
                </a:lnTo>
                <a:lnTo>
                  <a:pt x="83470" y="82960"/>
                </a:lnTo>
                <a:lnTo>
                  <a:pt x="83620" y="82770"/>
                </a:lnTo>
                <a:lnTo>
                  <a:pt x="83710" y="82700"/>
                </a:lnTo>
                <a:lnTo>
                  <a:pt x="83780" y="82680"/>
                </a:lnTo>
                <a:lnTo>
                  <a:pt x="83840" y="82710"/>
                </a:lnTo>
                <a:lnTo>
                  <a:pt x="83900" y="82770"/>
                </a:lnTo>
                <a:lnTo>
                  <a:pt x="83860" y="82940"/>
                </a:lnTo>
                <a:lnTo>
                  <a:pt x="83720" y="83180"/>
                </a:lnTo>
                <a:lnTo>
                  <a:pt x="83690" y="83340"/>
                </a:lnTo>
                <a:lnTo>
                  <a:pt x="83690" y="83640"/>
                </a:lnTo>
                <a:lnTo>
                  <a:pt x="83700" y="83750"/>
                </a:lnTo>
                <a:lnTo>
                  <a:pt x="83760" y="83880"/>
                </a:lnTo>
                <a:lnTo>
                  <a:pt x="83760" y="83990"/>
                </a:lnTo>
                <a:lnTo>
                  <a:pt x="83700" y="84080"/>
                </a:lnTo>
                <a:lnTo>
                  <a:pt x="83580" y="84200"/>
                </a:lnTo>
                <a:lnTo>
                  <a:pt x="83460" y="84350"/>
                </a:lnTo>
                <a:lnTo>
                  <a:pt x="83410" y="84550"/>
                </a:lnTo>
                <a:lnTo>
                  <a:pt x="83370" y="84660"/>
                </a:lnTo>
                <a:lnTo>
                  <a:pt x="83270" y="84780"/>
                </a:lnTo>
                <a:lnTo>
                  <a:pt x="83170" y="84930"/>
                </a:lnTo>
                <a:lnTo>
                  <a:pt x="83120" y="85150"/>
                </a:lnTo>
                <a:lnTo>
                  <a:pt x="83120" y="85350"/>
                </a:lnTo>
                <a:lnTo>
                  <a:pt x="83140" y="85430"/>
                </a:lnTo>
                <a:lnTo>
                  <a:pt x="83410" y="85640"/>
                </a:lnTo>
                <a:lnTo>
                  <a:pt x="83660" y="86090"/>
                </a:lnTo>
                <a:lnTo>
                  <a:pt x="83730" y="86160"/>
                </a:lnTo>
                <a:lnTo>
                  <a:pt x="83780" y="86200"/>
                </a:lnTo>
                <a:lnTo>
                  <a:pt x="83740" y="86290"/>
                </a:lnTo>
                <a:lnTo>
                  <a:pt x="83660" y="86380"/>
                </a:lnTo>
                <a:lnTo>
                  <a:pt x="83620" y="86410"/>
                </a:lnTo>
                <a:lnTo>
                  <a:pt x="83610" y="86500"/>
                </a:lnTo>
                <a:lnTo>
                  <a:pt x="83620" y="86510"/>
                </a:lnTo>
                <a:lnTo>
                  <a:pt x="83690" y="86580"/>
                </a:lnTo>
                <a:close/>
                <a:moveTo>
                  <a:pt x="68520" y="75630"/>
                </a:moveTo>
                <a:lnTo>
                  <a:pt x="68660" y="75580"/>
                </a:lnTo>
                <a:lnTo>
                  <a:pt x="68760" y="75470"/>
                </a:lnTo>
                <a:lnTo>
                  <a:pt x="68850" y="75400"/>
                </a:lnTo>
                <a:lnTo>
                  <a:pt x="69210" y="75550"/>
                </a:lnTo>
                <a:lnTo>
                  <a:pt x="69550" y="75850"/>
                </a:lnTo>
                <a:lnTo>
                  <a:pt x="69750" y="75890"/>
                </a:lnTo>
                <a:lnTo>
                  <a:pt x="69660" y="76060"/>
                </a:lnTo>
                <a:lnTo>
                  <a:pt x="69570" y="76040"/>
                </a:lnTo>
                <a:lnTo>
                  <a:pt x="69470" y="75940"/>
                </a:lnTo>
                <a:lnTo>
                  <a:pt x="69360" y="75890"/>
                </a:lnTo>
                <a:lnTo>
                  <a:pt x="69200" y="75920"/>
                </a:lnTo>
                <a:lnTo>
                  <a:pt x="69080" y="75980"/>
                </a:lnTo>
                <a:lnTo>
                  <a:pt x="68940" y="76010"/>
                </a:lnTo>
                <a:lnTo>
                  <a:pt x="68680" y="75960"/>
                </a:lnTo>
                <a:lnTo>
                  <a:pt x="68630" y="75960"/>
                </a:lnTo>
                <a:lnTo>
                  <a:pt x="68600" y="75950"/>
                </a:lnTo>
                <a:lnTo>
                  <a:pt x="68530" y="75850"/>
                </a:lnTo>
                <a:lnTo>
                  <a:pt x="68490" y="75770"/>
                </a:lnTo>
                <a:lnTo>
                  <a:pt x="68470" y="75680"/>
                </a:lnTo>
                <a:lnTo>
                  <a:pt x="68520" y="75630"/>
                </a:lnTo>
                <a:close/>
                <a:moveTo>
                  <a:pt x="94250" y="75010"/>
                </a:moveTo>
                <a:lnTo>
                  <a:pt x="94110" y="75190"/>
                </a:lnTo>
                <a:lnTo>
                  <a:pt x="94220" y="75770"/>
                </a:lnTo>
                <a:lnTo>
                  <a:pt x="94010" y="75890"/>
                </a:lnTo>
                <a:lnTo>
                  <a:pt x="93960" y="75960"/>
                </a:lnTo>
                <a:lnTo>
                  <a:pt x="93890" y="76410"/>
                </a:lnTo>
                <a:lnTo>
                  <a:pt x="93820" y="76550"/>
                </a:lnTo>
                <a:lnTo>
                  <a:pt x="93590" y="76820"/>
                </a:lnTo>
                <a:lnTo>
                  <a:pt x="93540" y="76980"/>
                </a:lnTo>
                <a:lnTo>
                  <a:pt x="93520" y="77340"/>
                </a:lnTo>
                <a:lnTo>
                  <a:pt x="93470" y="77490"/>
                </a:lnTo>
                <a:lnTo>
                  <a:pt x="93380" y="77560"/>
                </a:lnTo>
                <a:lnTo>
                  <a:pt x="93310" y="77640"/>
                </a:lnTo>
                <a:lnTo>
                  <a:pt x="93180" y="78030"/>
                </a:lnTo>
                <a:lnTo>
                  <a:pt x="93130" y="78160"/>
                </a:lnTo>
                <a:lnTo>
                  <a:pt x="93100" y="78140"/>
                </a:lnTo>
                <a:lnTo>
                  <a:pt x="92920" y="78140"/>
                </a:lnTo>
                <a:lnTo>
                  <a:pt x="92850" y="78160"/>
                </a:lnTo>
                <a:lnTo>
                  <a:pt x="92820" y="78210"/>
                </a:lnTo>
                <a:lnTo>
                  <a:pt x="92810" y="78300"/>
                </a:lnTo>
                <a:lnTo>
                  <a:pt x="92770" y="78380"/>
                </a:lnTo>
                <a:lnTo>
                  <a:pt x="92670" y="78420"/>
                </a:lnTo>
                <a:lnTo>
                  <a:pt x="92420" y="79030"/>
                </a:lnTo>
                <a:lnTo>
                  <a:pt x="92520" y="79100"/>
                </a:lnTo>
                <a:lnTo>
                  <a:pt x="92600" y="79150"/>
                </a:lnTo>
                <a:lnTo>
                  <a:pt x="92680" y="79180"/>
                </a:lnTo>
                <a:lnTo>
                  <a:pt x="92780" y="79200"/>
                </a:lnTo>
                <a:lnTo>
                  <a:pt x="92750" y="79300"/>
                </a:lnTo>
                <a:lnTo>
                  <a:pt x="92710" y="79390"/>
                </a:lnTo>
                <a:lnTo>
                  <a:pt x="92650" y="79470"/>
                </a:lnTo>
                <a:lnTo>
                  <a:pt x="92570" y="79550"/>
                </a:lnTo>
                <a:lnTo>
                  <a:pt x="92610" y="79610"/>
                </a:lnTo>
                <a:lnTo>
                  <a:pt x="92710" y="79810"/>
                </a:lnTo>
                <a:lnTo>
                  <a:pt x="92170" y="79650"/>
                </a:lnTo>
                <a:lnTo>
                  <a:pt x="91960" y="79640"/>
                </a:lnTo>
                <a:lnTo>
                  <a:pt x="91720" y="79730"/>
                </a:lnTo>
                <a:lnTo>
                  <a:pt x="91260" y="80020"/>
                </a:lnTo>
                <a:lnTo>
                  <a:pt x="91090" y="80190"/>
                </a:lnTo>
                <a:lnTo>
                  <a:pt x="90680" y="80870"/>
                </a:lnTo>
                <a:lnTo>
                  <a:pt x="90390" y="81260"/>
                </a:lnTo>
                <a:lnTo>
                  <a:pt x="90010" y="81610"/>
                </a:lnTo>
                <a:lnTo>
                  <a:pt x="89530" y="81910"/>
                </a:lnTo>
                <a:lnTo>
                  <a:pt x="89110" y="81620"/>
                </a:lnTo>
                <a:lnTo>
                  <a:pt x="89040" y="81590"/>
                </a:lnTo>
                <a:lnTo>
                  <a:pt x="89020" y="81510"/>
                </a:lnTo>
                <a:lnTo>
                  <a:pt x="88830" y="81120"/>
                </a:lnTo>
                <a:lnTo>
                  <a:pt x="88970" y="80930"/>
                </a:lnTo>
                <a:lnTo>
                  <a:pt x="89260" y="80040"/>
                </a:lnTo>
                <a:lnTo>
                  <a:pt x="89320" y="79730"/>
                </a:lnTo>
                <a:lnTo>
                  <a:pt x="89290" y="79440"/>
                </a:lnTo>
                <a:lnTo>
                  <a:pt x="89190" y="79290"/>
                </a:lnTo>
                <a:lnTo>
                  <a:pt x="89050" y="79190"/>
                </a:lnTo>
                <a:lnTo>
                  <a:pt x="88800" y="78900"/>
                </a:lnTo>
                <a:lnTo>
                  <a:pt x="88780" y="78840"/>
                </a:lnTo>
                <a:lnTo>
                  <a:pt x="88840" y="78740"/>
                </a:lnTo>
                <a:lnTo>
                  <a:pt x="88830" y="78680"/>
                </a:lnTo>
                <a:lnTo>
                  <a:pt x="88730" y="78600"/>
                </a:lnTo>
                <a:lnTo>
                  <a:pt x="88670" y="78610"/>
                </a:lnTo>
                <a:lnTo>
                  <a:pt x="88610" y="78610"/>
                </a:lnTo>
                <a:lnTo>
                  <a:pt x="88540" y="78500"/>
                </a:lnTo>
                <a:lnTo>
                  <a:pt x="88710" y="78440"/>
                </a:lnTo>
                <a:lnTo>
                  <a:pt x="89110" y="78160"/>
                </a:lnTo>
                <a:lnTo>
                  <a:pt x="89360" y="78070"/>
                </a:lnTo>
                <a:lnTo>
                  <a:pt x="89440" y="78000"/>
                </a:lnTo>
                <a:lnTo>
                  <a:pt x="89400" y="77900"/>
                </a:lnTo>
                <a:lnTo>
                  <a:pt x="89490" y="77820"/>
                </a:lnTo>
                <a:lnTo>
                  <a:pt x="89510" y="77750"/>
                </a:lnTo>
                <a:lnTo>
                  <a:pt x="89510" y="77670"/>
                </a:lnTo>
                <a:lnTo>
                  <a:pt x="89530" y="77560"/>
                </a:lnTo>
                <a:lnTo>
                  <a:pt x="89600" y="77400"/>
                </a:lnTo>
                <a:lnTo>
                  <a:pt x="89670" y="77280"/>
                </a:lnTo>
                <a:lnTo>
                  <a:pt x="89770" y="77080"/>
                </a:lnTo>
                <a:lnTo>
                  <a:pt x="89810" y="77030"/>
                </a:lnTo>
                <a:lnTo>
                  <a:pt x="90120" y="76940"/>
                </a:lnTo>
                <a:lnTo>
                  <a:pt x="90160" y="76890"/>
                </a:lnTo>
                <a:lnTo>
                  <a:pt x="90240" y="76780"/>
                </a:lnTo>
                <a:lnTo>
                  <a:pt x="90580" y="76420"/>
                </a:lnTo>
                <a:lnTo>
                  <a:pt x="90660" y="76280"/>
                </a:lnTo>
                <a:lnTo>
                  <a:pt x="90760" y="76190"/>
                </a:lnTo>
                <a:lnTo>
                  <a:pt x="91370" y="75970"/>
                </a:lnTo>
                <a:lnTo>
                  <a:pt x="92520" y="75350"/>
                </a:lnTo>
                <a:lnTo>
                  <a:pt x="92670" y="75230"/>
                </a:lnTo>
                <a:lnTo>
                  <a:pt x="93000" y="75070"/>
                </a:lnTo>
                <a:lnTo>
                  <a:pt x="93680" y="75110"/>
                </a:lnTo>
                <a:lnTo>
                  <a:pt x="93990" y="74710"/>
                </a:lnTo>
                <a:lnTo>
                  <a:pt x="94070" y="74710"/>
                </a:lnTo>
                <a:lnTo>
                  <a:pt x="94160" y="74790"/>
                </a:lnTo>
                <a:lnTo>
                  <a:pt x="94250" y="74930"/>
                </a:lnTo>
                <a:lnTo>
                  <a:pt x="94250" y="75010"/>
                </a:lnTo>
                <a:close/>
                <a:moveTo>
                  <a:pt x="64890" y="74400"/>
                </a:moveTo>
                <a:lnTo>
                  <a:pt x="65260" y="74520"/>
                </a:lnTo>
                <a:lnTo>
                  <a:pt x="65610" y="74780"/>
                </a:lnTo>
                <a:lnTo>
                  <a:pt x="65890" y="75110"/>
                </a:lnTo>
                <a:lnTo>
                  <a:pt x="66010" y="75450"/>
                </a:lnTo>
                <a:lnTo>
                  <a:pt x="65990" y="75700"/>
                </a:lnTo>
                <a:lnTo>
                  <a:pt x="65890" y="75960"/>
                </a:lnTo>
                <a:lnTo>
                  <a:pt x="65740" y="76160"/>
                </a:lnTo>
                <a:lnTo>
                  <a:pt x="65550" y="76230"/>
                </a:lnTo>
                <a:lnTo>
                  <a:pt x="65340" y="76210"/>
                </a:lnTo>
                <a:lnTo>
                  <a:pt x="64870" y="76070"/>
                </a:lnTo>
                <a:lnTo>
                  <a:pt x="64680" y="75970"/>
                </a:lnTo>
                <a:lnTo>
                  <a:pt x="64800" y="75910"/>
                </a:lnTo>
                <a:lnTo>
                  <a:pt x="65040" y="75920"/>
                </a:lnTo>
                <a:lnTo>
                  <a:pt x="65170" y="75890"/>
                </a:lnTo>
                <a:lnTo>
                  <a:pt x="65270" y="75800"/>
                </a:lnTo>
                <a:lnTo>
                  <a:pt x="65370" y="75610"/>
                </a:lnTo>
                <a:lnTo>
                  <a:pt x="65450" y="75540"/>
                </a:lnTo>
                <a:lnTo>
                  <a:pt x="65380" y="75200"/>
                </a:lnTo>
                <a:lnTo>
                  <a:pt x="65330" y="75080"/>
                </a:lnTo>
                <a:lnTo>
                  <a:pt x="65240" y="75010"/>
                </a:lnTo>
                <a:lnTo>
                  <a:pt x="65240" y="74930"/>
                </a:lnTo>
                <a:lnTo>
                  <a:pt x="65300" y="74770"/>
                </a:lnTo>
                <a:lnTo>
                  <a:pt x="65150" y="74680"/>
                </a:lnTo>
                <a:lnTo>
                  <a:pt x="64750" y="74570"/>
                </a:lnTo>
                <a:lnTo>
                  <a:pt x="64750" y="74480"/>
                </a:lnTo>
                <a:lnTo>
                  <a:pt x="64800" y="74460"/>
                </a:lnTo>
                <a:lnTo>
                  <a:pt x="64840" y="74430"/>
                </a:lnTo>
                <a:lnTo>
                  <a:pt x="64890" y="74400"/>
                </a:lnTo>
                <a:close/>
                <a:moveTo>
                  <a:pt x="85590" y="74930"/>
                </a:moveTo>
                <a:lnTo>
                  <a:pt x="85490" y="75160"/>
                </a:lnTo>
                <a:lnTo>
                  <a:pt x="85620" y="75290"/>
                </a:lnTo>
                <a:lnTo>
                  <a:pt x="85830" y="75310"/>
                </a:lnTo>
                <a:lnTo>
                  <a:pt x="86020" y="75190"/>
                </a:lnTo>
                <a:lnTo>
                  <a:pt x="86050" y="75230"/>
                </a:lnTo>
                <a:lnTo>
                  <a:pt x="86070" y="75270"/>
                </a:lnTo>
                <a:lnTo>
                  <a:pt x="86080" y="75360"/>
                </a:lnTo>
                <a:lnTo>
                  <a:pt x="86020" y="75490"/>
                </a:lnTo>
                <a:lnTo>
                  <a:pt x="85910" y="75610"/>
                </a:lnTo>
                <a:lnTo>
                  <a:pt x="85790" y="75670"/>
                </a:lnTo>
                <a:lnTo>
                  <a:pt x="85670" y="75630"/>
                </a:lnTo>
                <a:lnTo>
                  <a:pt x="85610" y="75690"/>
                </a:lnTo>
                <a:lnTo>
                  <a:pt x="85520" y="75630"/>
                </a:lnTo>
                <a:lnTo>
                  <a:pt x="85400" y="75650"/>
                </a:lnTo>
                <a:lnTo>
                  <a:pt x="85260" y="75510"/>
                </a:lnTo>
                <a:lnTo>
                  <a:pt x="85190" y="75290"/>
                </a:lnTo>
                <a:lnTo>
                  <a:pt x="85240" y="75100"/>
                </a:lnTo>
                <a:lnTo>
                  <a:pt x="85100" y="75020"/>
                </a:lnTo>
                <a:lnTo>
                  <a:pt x="84990" y="75060"/>
                </a:lnTo>
                <a:lnTo>
                  <a:pt x="84890" y="75160"/>
                </a:lnTo>
                <a:lnTo>
                  <a:pt x="84820" y="75280"/>
                </a:lnTo>
                <a:lnTo>
                  <a:pt x="84750" y="75280"/>
                </a:lnTo>
                <a:lnTo>
                  <a:pt x="84690" y="75160"/>
                </a:lnTo>
                <a:lnTo>
                  <a:pt x="84560" y="75070"/>
                </a:lnTo>
                <a:lnTo>
                  <a:pt x="84540" y="74970"/>
                </a:lnTo>
                <a:lnTo>
                  <a:pt x="84550" y="74710"/>
                </a:lnTo>
                <a:lnTo>
                  <a:pt x="84560" y="74590"/>
                </a:lnTo>
                <a:lnTo>
                  <a:pt x="84600" y="74480"/>
                </a:lnTo>
                <a:lnTo>
                  <a:pt x="84700" y="74690"/>
                </a:lnTo>
                <a:lnTo>
                  <a:pt x="84850" y="74630"/>
                </a:lnTo>
                <a:lnTo>
                  <a:pt x="85020" y="74480"/>
                </a:lnTo>
                <a:lnTo>
                  <a:pt x="85170" y="74400"/>
                </a:lnTo>
                <a:lnTo>
                  <a:pt x="85300" y="74500"/>
                </a:lnTo>
                <a:lnTo>
                  <a:pt x="85430" y="74860"/>
                </a:lnTo>
                <a:lnTo>
                  <a:pt x="85590" y="74930"/>
                </a:lnTo>
                <a:close/>
                <a:moveTo>
                  <a:pt x="74960" y="72380"/>
                </a:moveTo>
                <a:lnTo>
                  <a:pt x="75280" y="72400"/>
                </a:lnTo>
                <a:lnTo>
                  <a:pt x="75660" y="72630"/>
                </a:lnTo>
                <a:lnTo>
                  <a:pt x="75960" y="72910"/>
                </a:lnTo>
                <a:lnTo>
                  <a:pt x="76030" y="73090"/>
                </a:lnTo>
                <a:lnTo>
                  <a:pt x="75960" y="73150"/>
                </a:lnTo>
                <a:lnTo>
                  <a:pt x="75910" y="73160"/>
                </a:lnTo>
                <a:lnTo>
                  <a:pt x="75860" y="73110"/>
                </a:lnTo>
                <a:lnTo>
                  <a:pt x="75810" y="73000"/>
                </a:lnTo>
                <a:lnTo>
                  <a:pt x="75650" y="73140"/>
                </a:lnTo>
                <a:lnTo>
                  <a:pt x="75510" y="73190"/>
                </a:lnTo>
                <a:lnTo>
                  <a:pt x="75210" y="73170"/>
                </a:lnTo>
                <a:lnTo>
                  <a:pt x="75070" y="73220"/>
                </a:lnTo>
                <a:lnTo>
                  <a:pt x="74970" y="73330"/>
                </a:lnTo>
                <a:lnTo>
                  <a:pt x="74820" y="73620"/>
                </a:lnTo>
                <a:lnTo>
                  <a:pt x="74810" y="73790"/>
                </a:lnTo>
                <a:lnTo>
                  <a:pt x="74830" y="73950"/>
                </a:lnTo>
                <a:lnTo>
                  <a:pt x="74750" y="74030"/>
                </a:lnTo>
                <a:lnTo>
                  <a:pt x="74500" y="74050"/>
                </a:lnTo>
                <a:lnTo>
                  <a:pt x="74330" y="73980"/>
                </a:lnTo>
                <a:lnTo>
                  <a:pt x="74140" y="73630"/>
                </a:lnTo>
                <a:lnTo>
                  <a:pt x="73970" y="73530"/>
                </a:lnTo>
                <a:lnTo>
                  <a:pt x="73990" y="73440"/>
                </a:lnTo>
                <a:lnTo>
                  <a:pt x="74010" y="73410"/>
                </a:lnTo>
                <a:lnTo>
                  <a:pt x="74050" y="73360"/>
                </a:lnTo>
                <a:lnTo>
                  <a:pt x="73950" y="73210"/>
                </a:lnTo>
                <a:lnTo>
                  <a:pt x="73920" y="73020"/>
                </a:lnTo>
                <a:lnTo>
                  <a:pt x="73980" y="72920"/>
                </a:lnTo>
                <a:lnTo>
                  <a:pt x="74120" y="73000"/>
                </a:lnTo>
                <a:lnTo>
                  <a:pt x="74270" y="72910"/>
                </a:lnTo>
                <a:lnTo>
                  <a:pt x="74440" y="73020"/>
                </a:lnTo>
                <a:lnTo>
                  <a:pt x="74610" y="73180"/>
                </a:lnTo>
                <a:lnTo>
                  <a:pt x="74750" y="73260"/>
                </a:lnTo>
                <a:lnTo>
                  <a:pt x="74840" y="73210"/>
                </a:lnTo>
                <a:lnTo>
                  <a:pt x="74940" y="73040"/>
                </a:lnTo>
                <a:lnTo>
                  <a:pt x="75000" y="73000"/>
                </a:lnTo>
                <a:lnTo>
                  <a:pt x="75110" y="73020"/>
                </a:lnTo>
                <a:lnTo>
                  <a:pt x="75200" y="73040"/>
                </a:lnTo>
                <a:lnTo>
                  <a:pt x="75280" y="73050"/>
                </a:lnTo>
                <a:lnTo>
                  <a:pt x="75390" y="73000"/>
                </a:lnTo>
                <a:lnTo>
                  <a:pt x="75250" y="72920"/>
                </a:lnTo>
                <a:lnTo>
                  <a:pt x="75190" y="72800"/>
                </a:lnTo>
                <a:lnTo>
                  <a:pt x="75230" y="72690"/>
                </a:lnTo>
                <a:lnTo>
                  <a:pt x="75240" y="72660"/>
                </a:lnTo>
                <a:lnTo>
                  <a:pt x="75130" y="72620"/>
                </a:lnTo>
                <a:lnTo>
                  <a:pt x="75040" y="72550"/>
                </a:lnTo>
                <a:lnTo>
                  <a:pt x="74960" y="72470"/>
                </a:lnTo>
                <a:lnTo>
                  <a:pt x="74960" y="72380"/>
                </a:lnTo>
                <a:close/>
                <a:moveTo>
                  <a:pt x="90450" y="73000"/>
                </a:moveTo>
                <a:lnTo>
                  <a:pt x="90460" y="73150"/>
                </a:lnTo>
                <a:lnTo>
                  <a:pt x="90480" y="73260"/>
                </a:lnTo>
                <a:lnTo>
                  <a:pt x="90520" y="73360"/>
                </a:lnTo>
                <a:lnTo>
                  <a:pt x="90430" y="73420"/>
                </a:lnTo>
                <a:lnTo>
                  <a:pt x="90380" y="73440"/>
                </a:lnTo>
                <a:lnTo>
                  <a:pt x="90430" y="73460"/>
                </a:lnTo>
                <a:lnTo>
                  <a:pt x="90470" y="73500"/>
                </a:lnTo>
                <a:lnTo>
                  <a:pt x="90500" y="73550"/>
                </a:lnTo>
                <a:lnTo>
                  <a:pt x="90520" y="73620"/>
                </a:lnTo>
                <a:lnTo>
                  <a:pt x="90290" y="73750"/>
                </a:lnTo>
                <a:lnTo>
                  <a:pt x="90170" y="73790"/>
                </a:lnTo>
                <a:lnTo>
                  <a:pt x="90020" y="73790"/>
                </a:lnTo>
                <a:lnTo>
                  <a:pt x="90020" y="73710"/>
                </a:lnTo>
                <a:lnTo>
                  <a:pt x="90080" y="73680"/>
                </a:lnTo>
                <a:lnTo>
                  <a:pt x="90170" y="73590"/>
                </a:lnTo>
                <a:lnTo>
                  <a:pt x="90240" y="73530"/>
                </a:lnTo>
                <a:lnTo>
                  <a:pt x="89790" y="73380"/>
                </a:lnTo>
                <a:lnTo>
                  <a:pt x="89660" y="73290"/>
                </a:lnTo>
                <a:lnTo>
                  <a:pt x="89810" y="73170"/>
                </a:lnTo>
                <a:lnTo>
                  <a:pt x="89320" y="73170"/>
                </a:lnTo>
                <a:lnTo>
                  <a:pt x="89390" y="73060"/>
                </a:lnTo>
                <a:lnTo>
                  <a:pt x="89500" y="72920"/>
                </a:lnTo>
                <a:lnTo>
                  <a:pt x="89600" y="72790"/>
                </a:lnTo>
                <a:lnTo>
                  <a:pt x="89610" y="72650"/>
                </a:lnTo>
                <a:lnTo>
                  <a:pt x="89660" y="72650"/>
                </a:lnTo>
                <a:lnTo>
                  <a:pt x="89680" y="72630"/>
                </a:lnTo>
                <a:lnTo>
                  <a:pt x="89750" y="72560"/>
                </a:lnTo>
                <a:lnTo>
                  <a:pt x="89750" y="72650"/>
                </a:lnTo>
                <a:lnTo>
                  <a:pt x="89920" y="72430"/>
                </a:lnTo>
                <a:lnTo>
                  <a:pt x="90160" y="72290"/>
                </a:lnTo>
                <a:lnTo>
                  <a:pt x="90360" y="72270"/>
                </a:lnTo>
                <a:lnTo>
                  <a:pt x="90380" y="72380"/>
                </a:lnTo>
                <a:lnTo>
                  <a:pt x="90090" y="72470"/>
                </a:lnTo>
                <a:lnTo>
                  <a:pt x="89960" y="72560"/>
                </a:lnTo>
                <a:lnTo>
                  <a:pt x="89890" y="72740"/>
                </a:lnTo>
                <a:lnTo>
                  <a:pt x="89980" y="72700"/>
                </a:lnTo>
                <a:lnTo>
                  <a:pt x="90030" y="72700"/>
                </a:lnTo>
                <a:lnTo>
                  <a:pt x="90100" y="72830"/>
                </a:lnTo>
                <a:lnTo>
                  <a:pt x="90450" y="72560"/>
                </a:lnTo>
                <a:lnTo>
                  <a:pt x="90470" y="72600"/>
                </a:lnTo>
                <a:lnTo>
                  <a:pt x="90480" y="72610"/>
                </a:lnTo>
                <a:lnTo>
                  <a:pt x="90490" y="72620"/>
                </a:lnTo>
                <a:lnTo>
                  <a:pt x="90520" y="72650"/>
                </a:lnTo>
                <a:lnTo>
                  <a:pt x="90470" y="72690"/>
                </a:lnTo>
                <a:lnTo>
                  <a:pt x="90430" y="72740"/>
                </a:lnTo>
                <a:lnTo>
                  <a:pt x="90410" y="72790"/>
                </a:lnTo>
                <a:lnTo>
                  <a:pt x="90380" y="72830"/>
                </a:lnTo>
                <a:lnTo>
                  <a:pt x="90450" y="72780"/>
                </a:lnTo>
                <a:lnTo>
                  <a:pt x="90480" y="72800"/>
                </a:lnTo>
                <a:lnTo>
                  <a:pt x="90480" y="72870"/>
                </a:lnTo>
                <a:lnTo>
                  <a:pt x="90450" y="73000"/>
                </a:lnTo>
                <a:close/>
                <a:moveTo>
                  <a:pt x="59610" y="72030"/>
                </a:moveTo>
                <a:lnTo>
                  <a:pt x="60430" y="72550"/>
                </a:lnTo>
                <a:lnTo>
                  <a:pt x="60590" y="72830"/>
                </a:lnTo>
                <a:lnTo>
                  <a:pt x="60590" y="72910"/>
                </a:lnTo>
                <a:lnTo>
                  <a:pt x="60330" y="72890"/>
                </a:lnTo>
                <a:lnTo>
                  <a:pt x="60170" y="72840"/>
                </a:lnTo>
                <a:lnTo>
                  <a:pt x="59890" y="72560"/>
                </a:lnTo>
                <a:lnTo>
                  <a:pt x="59720" y="72450"/>
                </a:lnTo>
                <a:lnTo>
                  <a:pt x="59560" y="72380"/>
                </a:lnTo>
                <a:lnTo>
                  <a:pt x="59420" y="72260"/>
                </a:lnTo>
                <a:lnTo>
                  <a:pt x="59330" y="72030"/>
                </a:lnTo>
                <a:lnTo>
                  <a:pt x="59540" y="72020"/>
                </a:lnTo>
                <a:lnTo>
                  <a:pt x="59610" y="72030"/>
                </a:lnTo>
                <a:close/>
                <a:moveTo>
                  <a:pt x="62470" y="71330"/>
                </a:moveTo>
                <a:lnTo>
                  <a:pt x="62870" y="71340"/>
                </a:lnTo>
                <a:lnTo>
                  <a:pt x="62840" y="71370"/>
                </a:lnTo>
                <a:lnTo>
                  <a:pt x="62840" y="71430"/>
                </a:lnTo>
                <a:lnTo>
                  <a:pt x="62850" y="71510"/>
                </a:lnTo>
                <a:lnTo>
                  <a:pt x="62290" y="72090"/>
                </a:lnTo>
                <a:lnTo>
                  <a:pt x="61920" y="72400"/>
                </a:lnTo>
                <a:lnTo>
                  <a:pt x="61650" y="72380"/>
                </a:lnTo>
                <a:lnTo>
                  <a:pt x="62040" y="71590"/>
                </a:lnTo>
                <a:lnTo>
                  <a:pt x="62160" y="71550"/>
                </a:lnTo>
                <a:lnTo>
                  <a:pt x="62360" y="71370"/>
                </a:lnTo>
                <a:lnTo>
                  <a:pt x="62470" y="71330"/>
                </a:lnTo>
                <a:close/>
                <a:moveTo>
                  <a:pt x="55560" y="70980"/>
                </a:moveTo>
                <a:lnTo>
                  <a:pt x="55960" y="70760"/>
                </a:lnTo>
                <a:lnTo>
                  <a:pt x="56170" y="70710"/>
                </a:lnTo>
                <a:lnTo>
                  <a:pt x="56300" y="70890"/>
                </a:lnTo>
                <a:lnTo>
                  <a:pt x="56270" y="71030"/>
                </a:lnTo>
                <a:lnTo>
                  <a:pt x="56300" y="71730"/>
                </a:lnTo>
                <a:lnTo>
                  <a:pt x="56210" y="71820"/>
                </a:lnTo>
                <a:lnTo>
                  <a:pt x="56010" y="71920"/>
                </a:lnTo>
                <a:lnTo>
                  <a:pt x="55670" y="72030"/>
                </a:lnTo>
                <a:lnTo>
                  <a:pt x="54430" y="72060"/>
                </a:lnTo>
                <a:lnTo>
                  <a:pt x="54050" y="72210"/>
                </a:lnTo>
                <a:lnTo>
                  <a:pt x="54010" y="72030"/>
                </a:lnTo>
                <a:lnTo>
                  <a:pt x="54090" y="71750"/>
                </a:lnTo>
                <a:lnTo>
                  <a:pt x="54050" y="71590"/>
                </a:lnTo>
                <a:lnTo>
                  <a:pt x="54090" y="71560"/>
                </a:lnTo>
                <a:lnTo>
                  <a:pt x="54140" y="71480"/>
                </a:lnTo>
                <a:lnTo>
                  <a:pt x="54190" y="71430"/>
                </a:lnTo>
                <a:lnTo>
                  <a:pt x="54090" y="71350"/>
                </a:lnTo>
                <a:lnTo>
                  <a:pt x="54050" y="71330"/>
                </a:lnTo>
                <a:lnTo>
                  <a:pt x="54150" y="71230"/>
                </a:lnTo>
                <a:lnTo>
                  <a:pt x="54230" y="71000"/>
                </a:lnTo>
                <a:lnTo>
                  <a:pt x="54330" y="70890"/>
                </a:lnTo>
                <a:lnTo>
                  <a:pt x="54380" y="70960"/>
                </a:lnTo>
                <a:lnTo>
                  <a:pt x="54440" y="71030"/>
                </a:lnTo>
                <a:lnTo>
                  <a:pt x="54520" y="71100"/>
                </a:lnTo>
                <a:lnTo>
                  <a:pt x="54610" y="71150"/>
                </a:lnTo>
                <a:lnTo>
                  <a:pt x="54750" y="71120"/>
                </a:lnTo>
                <a:lnTo>
                  <a:pt x="54870" y="71490"/>
                </a:lnTo>
                <a:lnTo>
                  <a:pt x="55070" y="71590"/>
                </a:lnTo>
                <a:lnTo>
                  <a:pt x="55420" y="71590"/>
                </a:lnTo>
                <a:lnTo>
                  <a:pt x="55530" y="71530"/>
                </a:lnTo>
                <a:lnTo>
                  <a:pt x="55500" y="71390"/>
                </a:lnTo>
                <a:lnTo>
                  <a:pt x="55410" y="71240"/>
                </a:lnTo>
                <a:lnTo>
                  <a:pt x="55320" y="71150"/>
                </a:lnTo>
                <a:lnTo>
                  <a:pt x="55180" y="71230"/>
                </a:lnTo>
                <a:lnTo>
                  <a:pt x="55080" y="71150"/>
                </a:lnTo>
                <a:lnTo>
                  <a:pt x="54990" y="71010"/>
                </a:lnTo>
                <a:lnTo>
                  <a:pt x="54890" y="70890"/>
                </a:lnTo>
                <a:lnTo>
                  <a:pt x="54890" y="70810"/>
                </a:lnTo>
                <a:lnTo>
                  <a:pt x="55010" y="70670"/>
                </a:lnTo>
                <a:lnTo>
                  <a:pt x="55140" y="70750"/>
                </a:lnTo>
                <a:lnTo>
                  <a:pt x="55320" y="70900"/>
                </a:lnTo>
                <a:lnTo>
                  <a:pt x="55560" y="70980"/>
                </a:lnTo>
                <a:close/>
                <a:moveTo>
                  <a:pt x="57290" y="70450"/>
                </a:moveTo>
                <a:lnTo>
                  <a:pt x="57430" y="70520"/>
                </a:lnTo>
                <a:lnTo>
                  <a:pt x="57530" y="70630"/>
                </a:lnTo>
                <a:lnTo>
                  <a:pt x="57550" y="70760"/>
                </a:lnTo>
                <a:lnTo>
                  <a:pt x="57460" y="70940"/>
                </a:lnTo>
                <a:lnTo>
                  <a:pt x="57310" y="70980"/>
                </a:lnTo>
                <a:lnTo>
                  <a:pt x="57160" y="70850"/>
                </a:lnTo>
                <a:lnTo>
                  <a:pt x="56940" y="70540"/>
                </a:lnTo>
                <a:lnTo>
                  <a:pt x="57080" y="70370"/>
                </a:lnTo>
                <a:lnTo>
                  <a:pt x="57250" y="70370"/>
                </a:lnTo>
                <a:lnTo>
                  <a:pt x="57300" y="70390"/>
                </a:lnTo>
                <a:lnTo>
                  <a:pt x="57290" y="70450"/>
                </a:lnTo>
                <a:close/>
                <a:moveTo>
                  <a:pt x="63770" y="71330"/>
                </a:moveTo>
                <a:lnTo>
                  <a:pt x="63790" y="71300"/>
                </a:lnTo>
                <a:lnTo>
                  <a:pt x="63800" y="71300"/>
                </a:lnTo>
                <a:lnTo>
                  <a:pt x="63810" y="71280"/>
                </a:lnTo>
                <a:lnTo>
                  <a:pt x="63840" y="71240"/>
                </a:lnTo>
                <a:lnTo>
                  <a:pt x="63750" y="71250"/>
                </a:lnTo>
                <a:lnTo>
                  <a:pt x="63550" y="71240"/>
                </a:lnTo>
                <a:lnTo>
                  <a:pt x="63600" y="71120"/>
                </a:lnTo>
                <a:lnTo>
                  <a:pt x="63660" y="70950"/>
                </a:lnTo>
                <a:lnTo>
                  <a:pt x="63690" y="70790"/>
                </a:lnTo>
                <a:lnTo>
                  <a:pt x="63660" y="70720"/>
                </a:lnTo>
                <a:lnTo>
                  <a:pt x="64120" y="70370"/>
                </a:lnTo>
                <a:lnTo>
                  <a:pt x="64250" y="70530"/>
                </a:lnTo>
                <a:lnTo>
                  <a:pt x="64420" y="70840"/>
                </a:lnTo>
                <a:lnTo>
                  <a:pt x="64540" y="70980"/>
                </a:lnTo>
                <a:lnTo>
                  <a:pt x="64720" y="71080"/>
                </a:lnTo>
                <a:lnTo>
                  <a:pt x="64910" y="71140"/>
                </a:lnTo>
                <a:lnTo>
                  <a:pt x="65070" y="71230"/>
                </a:lnTo>
                <a:lnTo>
                  <a:pt x="65170" y="71430"/>
                </a:lnTo>
                <a:lnTo>
                  <a:pt x="65040" y="71450"/>
                </a:lnTo>
                <a:lnTo>
                  <a:pt x="64970" y="71540"/>
                </a:lnTo>
                <a:lnTo>
                  <a:pt x="64960" y="71660"/>
                </a:lnTo>
                <a:lnTo>
                  <a:pt x="65020" y="71780"/>
                </a:lnTo>
                <a:lnTo>
                  <a:pt x="65020" y="71860"/>
                </a:lnTo>
                <a:lnTo>
                  <a:pt x="64800" y="72180"/>
                </a:lnTo>
                <a:lnTo>
                  <a:pt x="64430" y="71990"/>
                </a:lnTo>
                <a:lnTo>
                  <a:pt x="63770" y="71330"/>
                </a:lnTo>
                <a:close/>
                <a:moveTo>
                  <a:pt x="56940" y="69840"/>
                </a:moveTo>
                <a:lnTo>
                  <a:pt x="56940" y="69930"/>
                </a:lnTo>
                <a:lnTo>
                  <a:pt x="56860" y="70020"/>
                </a:lnTo>
                <a:lnTo>
                  <a:pt x="56570" y="70530"/>
                </a:lnTo>
                <a:lnTo>
                  <a:pt x="56400" y="70550"/>
                </a:lnTo>
                <a:lnTo>
                  <a:pt x="56230" y="70500"/>
                </a:lnTo>
                <a:lnTo>
                  <a:pt x="56160" y="70410"/>
                </a:lnTo>
                <a:lnTo>
                  <a:pt x="56130" y="70260"/>
                </a:lnTo>
                <a:lnTo>
                  <a:pt x="56070" y="70170"/>
                </a:lnTo>
                <a:lnTo>
                  <a:pt x="56040" y="70080"/>
                </a:lnTo>
                <a:lnTo>
                  <a:pt x="56090" y="69930"/>
                </a:lnTo>
                <a:lnTo>
                  <a:pt x="56180" y="69840"/>
                </a:lnTo>
                <a:lnTo>
                  <a:pt x="56310" y="69760"/>
                </a:lnTo>
                <a:lnTo>
                  <a:pt x="56460" y="69720"/>
                </a:lnTo>
                <a:lnTo>
                  <a:pt x="56580" y="69750"/>
                </a:lnTo>
                <a:lnTo>
                  <a:pt x="56650" y="69810"/>
                </a:lnTo>
                <a:lnTo>
                  <a:pt x="56710" y="69830"/>
                </a:lnTo>
                <a:lnTo>
                  <a:pt x="56770" y="69820"/>
                </a:lnTo>
                <a:lnTo>
                  <a:pt x="56860" y="69750"/>
                </a:lnTo>
                <a:lnTo>
                  <a:pt x="56880" y="69790"/>
                </a:lnTo>
                <a:lnTo>
                  <a:pt x="56880" y="69810"/>
                </a:lnTo>
                <a:lnTo>
                  <a:pt x="56880" y="69830"/>
                </a:lnTo>
                <a:lnTo>
                  <a:pt x="56940" y="69840"/>
                </a:lnTo>
                <a:close/>
                <a:moveTo>
                  <a:pt x="65310" y="69890"/>
                </a:moveTo>
                <a:lnTo>
                  <a:pt x="65380" y="69740"/>
                </a:lnTo>
                <a:lnTo>
                  <a:pt x="65550" y="69570"/>
                </a:lnTo>
                <a:lnTo>
                  <a:pt x="65800" y="69400"/>
                </a:lnTo>
                <a:lnTo>
                  <a:pt x="65880" y="69400"/>
                </a:lnTo>
                <a:lnTo>
                  <a:pt x="65800" y="69490"/>
                </a:lnTo>
                <a:lnTo>
                  <a:pt x="65860" y="69500"/>
                </a:lnTo>
                <a:lnTo>
                  <a:pt x="65880" y="69530"/>
                </a:lnTo>
                <a:lnTo>
                  <a:pt x="65870" y="69850"/>
                </a:lnTo>
                <a:lnTo>
                  <a:pt x="65670" y="69980"/>
                </a:lnTo>
                <a:lnTo>
                  <a:pt x="65430" y="70010"/>
                </a:lnTo>
                <a:lnTo>
                  <a:pt x="65310" y="69890"/>
                </a:lnTo>
                <a:close/>
                <a:moveTo>
                  <a:pt x="84400" y="68920"/>
                </a:moveTo>
                <a:lnTo>
                  <a:pt x="84510" y="69120"/>
                </a:lnTo>
                <a:lnTo>
                  <a:pt x="85020" y="69250"/>
                </a:lnTo>
                <a:lnTo>
                  <a:pt x="85170" y="69490"/>
                </a:lnTo>
                <a:lnTo>
                  <a:pt x="84840" y="69680"/>
                </a:lnTo>
                <a:lnTo>
                  <a:pt x="83710" y="70000"/>
                </a:lnTo>
                <a:lnTo>
                  <a:pt x="83470" y="70140"/>
                </a:lnTo>
                <a:lnTo>
                  <a:pt x="82850" y="70810"/>
                </a:lnTo>
                <a:lnTo>
                  <a:pt x="82630" y="70840"/>
                </a:lnTo>
                <a:lnTo>
                  <a:pt x="82370" y="70800"/>
                </a:lnTo>
                <a:lnTo>
                  <a:pt x="82130" y="70720"/>
                </a:lnTo>
                <a:lnTo>
                  <a:pt x="82000" y="70620"/>
                </a:lnTo>
                <a:lnTo>
                  <a:pt x="81430" y="70900"/>
                </a:lnTo>
                <a:lnTo>
                  <a:pt x="81260" y="71060"/>
                </a:lnTo>
                <a:lnTo>
                  <a:pt x="81370" y="71330"/>
                </a:lnTo>
                <a:lnTo>
                  <a:pt x="81220" y="71380"/>
                </a:lnTo>
                <a:lnTo>
                  <a:pt x="81160" y="71510"/>
                </a:lnTo>
                <a:lnTo>
                  <a:pt x="81170" y="71690"/>
                </a:lnTo>
                <a:lnTo>
                  <a:pt x="81230" y="71860"/>
                </a:lnTo>
                <a:lnTo>
                  <a:pt x="81050" y="71820"/>
                </a:lnTo>
                <a:lnTo>
                  <a:pt x="80870" y="71680"/>
                </a:lnTo>
                <a:lnTo>
                  <a:pt x="80720" y="71510"/>
                </a:lnTo>
                <a:lnTo>
                  <a:pt x="80670" y="71380"/>
                </a:lnTo>
                <a:lnTo>
                  <a:pt x="80690" y="70930"/>
                </a:lnTo>
                <a:lnTo>
                  <a:pt x="80750" y="70740"/>
                </a:lnTo>
                <a:lnTo>
                  <a:pt x="80870" y="70810"/>
                </a:lnTo>
                <a:lnTo>
                  <a:pt x="80920" y="70740"/>
                </a:lnTo>
                <a:lnTo>
                  <a:pt x="81040" y="70610"/>
                </a:lnTo>
                <a:lnTo>
                  <a:pt x="81090" y="70540"/>
                </a:lnTo>
                <a:lnTo>
                  <a:pt x="81140" y="70580"/>
                </a:lnTo>
                <a:lnTo>
                  <a:pt x="81370" y="70720"/>
                </a:lnTo>
                <a:lnTo>
                  <a:pt x="81510" y="70580"/>
                </a:lnTo>
                <a:lnTo>
                  <a:pt x="81590" y="70460"/>
                </a:lnTo>
                <a:lnTo>
                  <a:pt x="81730" y="70190"/>
                </a:lnTo>
                <a:lnTo>
                  <a:pt x="82080" y="69880"/>
                </a:lnTo>
                <a:lnTo>
                  <a:pt x="82140" y="69800"/>
                </a:lnTo>
                <a:lnTo>
                  <a:pt x="83200" y="69130"/>
                </a:lnTo>
                <a:lnTo>
                  <a:pt x="84240" y="68970"/>
                </a:lnTo>
                <a:lnTo>
                  <a:pt x="84400" y="68920"/>
                </a:lnTo>
                <a:close/>
                <a:moveTo>
                  <a:pt x="67220" y="69230"/>
                </a:moveTo>
                <a:lnTo>
                  <a:pt x="67280" y="69100"/>
                </a:lnTo>
                <a:lnTo>
                  <a:pt x="67380" y="69030"/>
                </a:lnTo>
                <a:lnTo>
                  <a:pt x="67510" y="68980"/>
                </a:lnTo>
                <a:lnTo>
                  <a:pt x="67640" y="68870"/>
                </a:lnTo>
                <a:lnTo>
                  <a:pt x="67740" y="68920"/>
                </a:lnTo>
                <a:lnTo>
                  <a:pt x="67990" y="69130"/>
                </a:lnTo>
                <a:lnTo>
                  <a:pt x="67890" y="69280"/>
                </a:lnTo>
                <a:lnTo>
                  <a:pt x="67690" y="69290"/>
                </a:lnTo>
                <a:lnTo>
                  <a:pt x="67450" y="69240"/>
                </a:lnTo>
                <a:lnTo>
                  <a:pt x="67220" y="69230"/>
                </a:lnTo>
                <a:close/>
                <a:moveTo>
                  <a:pt x="71300" y="68520"/>
                </a:moveTo>
                <a:lnTo>
                  <a:pt x="71430" y="68700"/>
                </a:lnTo>
                <a:lnTo>
                  <a:pt x="71600" y="68850"/>
                </a:lnTo>
                <a:lnTo>
                  <a:pt x="71790" y="68970"/>
                </a:lnTo>
                <a:lnTo>
                  <a:pt x="72000" y="69040"/>
                </a:lnTo>
                <a:lnTo>
                  <a:pt x="72010" y="69100"/>
                </a:lnTo>
                <a:lnTo>
                  <a:pt x="71990" y="69120"/>
                </a:lnTo>
                <a:lnTo>
                  <a:pt x="71960" y="69120"/>
                </a:lnTo>
                <a:lnTo>
                  <a:pt x="71930" y="69130"/>
                </a:lnTo>
                <a:lnTo>
                  <a:pt x="71750" y="69060"/>
                </a:lnTo>
                <a:lnTo>
                  <a:pt x="71570" y="69100"/>
                </a:lnTo>
                <a:lnTo>
                  <a:pt x="71400" y="69150"/>
                </a:lnTo>
                <a:lnTo>
                  <a:pt x="71300" y="69130"/>
                </a:lnTo>
                <a:lnTo>
                  <a:pt x="71140" y="69290"/>
                </a:lnTo>
                <a:lnTo>
                  <a:pt x="70710" y="69610"/>
                </a:lnTo>
                <a:lnTo>
                  <a:pt x="70560" y="69670"/>
                </a:lnTo>
                <a:lnTo>
                  <a:pt x="70430" y="69780"/>
                </a:lnTo>
                <a:lnTo>
                  <a:pt x="70140" y="70260"/>
                </a:lnTo>
                <a:lnTo>
                  <a:pt x="70000" y="70370"/>
                </a:lnTo>
                <a:lnTo>
                  <a:pt x="69170" y="70650"/>
                </a:lnTo>
                <a:lnTo>
                  <a:pt x="68730" y="70690"/>
                </a:lnTo>
                <a:lnTo>
                  <a:pt x="68560" y="70370"/>
                </a:lnTo>
                <a:lnTo>
                  <a:pt x="68700" y="70450"/>
                </a:lnTo>
                <a:lnTo>
                  <a:pt x="68780" y="70310"/>
                </a:lnTo>
                <a:lnTo>
                  <a:pt x="68920" y="70210"/>
                </a:lnTo>
                <a:lnTo>
                  <a:pt x="69070" y="70180"/>
                </a:lnTo>
                <a:lnTo>
                  <a:pt x="69190" y="70280"/>
                </a:lnTo>
                <a:lnTo>
                  <a:pt x="69260" y="70280"/>
                </a:lnTo>
                <a:lnTo>
                  <a:pt x="69330" y="70210"/>
                </a:lnTo>
                <a:lnTo>
                  <a:pt x="69420" y="70190"/>
                </a:lnTo>
                <a:lnTo>
                  <a:pt x="69650" y="70190"/>
                </a:lnTo>
                <a:lnTo>
                  <a:pt x="69690" y="70150"/>
                </a:lnTo>
                <a:lnTo>
                  <a:pt x="69830" y="69840"/>
                </a:lnTo>
                <a:lnTo>
                  <a:pt x="69710" y="69900"/>
                </a:lnTo>
                <a:lnTo>
                  <a:pt x="69650" y="69830"/>
                </a:lnTo>
                <a:lnTo>
                  <a:pt x="69630" y="69720"/>
                </a:lnTo>
                <a:lnTo>
                  <a:pt x="69650" y="69670"/>
                </a:lnTo>
                <a:lnTo>
                  <a:pt x="69760" y="69650"/>
                </a:lnTo>
                <a:lnTo>
                  <a:pt x="70950" y="69040"/>
                </a:lnTo>
                <a:lnTo>
                  <a:pt x="70950" y="68960"/>
                </a:lnTo>
                <a:lnTo>
                  <a:pt x="70890" y="68930"/>
                </a:lnTo>
                <a:lnTo>
                  <a:pt x="70850" y="68910"/>
                </a:lnTo>
                <a:lnTo>
                  <a:pt x="70810" y="68880"/>
                </a:lnTo>
                <a:lnTo>
                  <a:pt x="70730" y="68870"/>
                </a:lnTo>
                <a:lnTo>
                  <a:pt x="70730" y="68780"/>
                </a:lnTo>
                <a:lnTo>
                  <a:pt x="71020" y="68700"/>
                </a:lnTo>
                <a:lnTo>
                  <a:pt x="71140" y="68620"/>
                </a:lnTo>
                <a:lnTo>
                  <a:pt x="71220" y="68520"/>
                </a:lnTo>
                <a:lnTo>
                  <a:pt x="71300" y="68520"/>
                </a:lnTo>
                <a:close/>
                <a:moveTo>
                  <a:pt x="61800" y="68340"/>
                </a:moveTo>
                <a:lnTo>
                  <a:pt x="61650" y="68310"/>
                </a:lnTo>
                <a:lnTo>
                  <a:pt x="61450" y="68130"/>
                </a:lnTo>
                <a:lnTo>
                  <a:pt x="61280" y="67870"/>
                </a:lnTo>
                <a:lnTo>
                  <a:pt x="61230" y="67630"/>
                </a:lnTo>
                <a:lnTo>
                  <a:pt x="61330" y="67450"/>
                </a:lnTo>
                <a:lnTo>
                  <a:pt x="61510" y="67290"/>
                </a:lnTo>
                <a:lnTo>
                  <a:pt x="61710" y="67190"/>
                </a:lnTo>
                <a:lnTo>
                  <a:pt x="61870" y="67190"/>
                </a:lnTo>
                <a:lnTo>
                  <a:pt x="61680" y="67870"/>
                </a:lnTo>
                <a:lnTo>
                  <a:pt x="61580" y="68080"/>
                </a:lnTo>
                <a:lnTo>
                  <a:pt x="61640" y="68140"/>
                </a:lnTo>
                <a:lnTo>
                  <a:pt x="61700" y="68200"/>
                </a:lnTo>
                <a:lnTo>
                  <a:pt x="61800" y="68340"/>
                </a:lnTo>
                <a:close/>
                <a:moveTo>
                  <a:pt x="57920" y="67280"/>
                </a:moveTo>
                <a:lnTo>
                  <a:pt x="58050" y="67470"/>
                </a:lnTo>
                <a:lnTo>
                  <a:pt x="58410" y="67920"/>
                </a:lnTo>
                <a:lnTo>
                  <a:pt x="58540" y="68290"/>
                </a:lnTo>
                <a:lnTo>
                  <a:pt x="58560" y="68390"/>
                </a:lnTo>
                <a:lnTo>
                  <a:pt x="58520" y="68440"/>
                </a:lnTo>
                <a:lnTo>
                  <a:pt x="58380" y="68510"/>
                </a:lnTo>
                <a:lnTo>
                  <a:pt x="58350" y="68560"/>
                </a:lnTo>
                <a:lnTo>
                  <a:pt x="57990" y="68960"/>
                </a:lnTo>
                <a:lnTo>
                  <a:pt x="57840" y="68720"/>
                </a:lnTo>
                <a:lnTo>
                  <a:pt x="57660" y="68360"/>
                </a:lnTo>
                <a:lnTo>
                  <a:pt x="57560" y="68010"/>
                </a:lnTo>
                <a:lnTo>
                  <a:pt x="57640" y="67820"/>
                </a:lnTo>
                <a:lnTo>
                  <a:pt x="57640" y="67730"/>
                </a:lnTo>
                <a:lnTo>
                  <a:pt x="57530" y="67640"/>
                </a:lnTo>
                <a:lnTo>
                  <a:pt x="57410" y="67420"/>
                </a:lnTo>
                <a:lnTo>
                  <a:pt x="57290" y="67380"/>
                </a:lnTo>
                <a:lnTo>
                  <a:pt x="57290" y="67310"/>
                </a:lnTo>
                <a:lnTo>
                  <a:pt x="57300" y="67270"/>
                </a:lnTo>
                <a:lnTo>
                  <a:pt x="57360" y="67190"/>
                </a:lnTo>
                <a:lnTo>
                  <a:pt x="57320" y="67180"/>
                </a:lnTo>
                <a:lnTo>
                  <a:pt x="57300" y="67180"/>
                </a:lnTo>
                <a:lnTo>
                  <a:pt x="57290" y="67160"/>
                </a:lnTo>
                <a:lnTo>
                  <a:pt x="57290" y="67100"/>
                </a:lnTo>
                <a:lnTo>
                  <a:pt x="57430" y="67100"/>
                </a:lnTo>
                <a:lnTo>
                  <a:pt x="57670" y="67310"/>
                </a:lnTo>
                <a:lnTo>
                  <a:pt x="57770" y="67360"/>
                </a:lnTo>
                <a:lnTo>
                  <a:pt x="57850" y="67280"/>
                </a:lnTo>
                <a:lnTo>
                  <a:pt x="57920" y="67280"/>
                </a:lnTo>
                <a:close/>
                <a:moveTo>
                  <a:pt x="80600" y="68430"/>
                </a:moveTo>
                <a:lnTo>
                  <a:pt x="80690" y="68260"/>
                </a:lnTo>
                <a:lnTo>
                  <a:pt x="80740" y="68210"/>
                </a:lnTo>
                <a:lnTo>
                  <a:pt x="80810" y="68160"/>
                </a:lnTo>
                <a:lnTo>
                  <a:pt x="80740" y="67970"/>
                </a:lnTo>
                <a:lnTo>
                  <a:pt x="80790" y="67810"/>
                </a:lnTo>
                <a:lnTo>
                  <a:pt x="80880" y="67670"/>
                </a:lnTo>
                <a:lnTo>
                  <a:pt x="80950" y="67550"/>
                </a:lnTo>
                <a:lnTo>
                  <a:pt x="80970" y="67520"/>
                </a:lnTo>
                <a:lnTo>
                  <a:pt x="81010" y="67460"/>
                </a:lnTo>
                <a:lnTo>
                  <a:pt x="81040" y="67370"/>
                </a:lnTo>
                <a:lnTo>
                  <a:pt x="81020" y="67280"/>
                </a:lnTo>
                <a:lnTo>
                  <a:pt x="80930" y="67210"/>
                </a:lnTo>
                <a:lnTo>
                  <a:pt x="80850" y="67220"/>
                </a:lnTo>
                <a:lnTo>
                  <a:pt x="80780" y="67260"/>
                </a:lnTo>
                <a:lnTo>
                  <a:pt x="80740" y="67280"/>
                </a:lnTo>
                <a:lnTo>
                  <a:pt x="80660" y="67200"/>
                </a:lnTo>
                <a:lnTo>
                  <a:pt x="80610" y="67130"/>
                </a:lnTo>
                <a:lnTo>
                  <a:pt x="80520" y="66930"/>
                </a:lnTo>
                <a:lnTo>
                  <a:pt x="80440" y="66850"/>
                </a:lnTo>
                <a:lnTo>
                  <a:pt x="80370" y="66820"/>
                </a:lnTo>
                <a:lnTo>
                  <a:pt x="80340" y="66760"/>
                </a:lnTo>
                <a:lnTo>
                  <a:pt x="80380" y="66580"/>
                </a:lnTo>
                <a:lnTo>
                  <a:pt x="80500" y="66740"/>
                </a:lnTo>
                <a:lnTo>
                  <a:pt x="81370" y="67100"/>
                </a:lnTo>
                <a:lnTo>
                  <a:pt x="81370" y="67190"/>
                </a:lnTo>
                <a:lnTo>
                  <a:pt x="81230" y="67190"/>
                </a:lnTo>
                <a:lnTo>
                  <a:pt x="81330" y="67360"/>
                </a:lnTo>
                <a:lnTo>
                  <a:pt x="81460" y="67440"/>
                </a:lnTo>
                <a:lnTo>
                  <a:pt x="81570" y="67520"/>
                </a:lnTo>
                <a:lnTo>
                  <a:pt x="81590" y="67730"/>
                </a:lnTo>
                <a:lnTo>
                  <a:pt x="81670" y="67620"/>
                </a:lnTo>
                <a:lnTo>
                  <a:pt x="81760" y="67570"/>
                </a:lnTo>
                <a:lnTo>
                  <a:pt x="81850" y="67570"/>
                </a:lnTo>
                <a:lnTo>
                  <a:pt x="81940" y="67630"/>
                </a:lnTo>
                <a:lnTo>
                  <a:pt x="81970" y="67780"/>
                </a:lnTo>
                <a:lnTo>
                  <a:pt x="81890" y="68010"/>
                </a:lnTo>
                <a:lnTo>
                  <a:pt x="81940" y="68160"/>
                </a:lnTo>
                <a:lnTo>
                  <a:pt x="81890" y="68250"/>
                </a:lnTo>
                <a:lnTo>
                  <a:pt x="81870" y="68280"/>
                </a:lnTo>
                <a:lnTo>
                  <a:pt x="81860" y="68340"/>
                </a:lnTo>
                <a:lnTo>
                  <a:pt x="81940" y="68340"/>
                </a:lnTo>
                <a:lnTo>
                  <a:pt x="81940" y="68250"/>
                </a:lnTo>
                <a:lnTo>
                  <a:pt x="82000" y="68250"/>
                </a:lnTo>
                <a:lnTo>
                  <a:pt x="81930" y="68440"/>
                </a:lnTo>
                <a:lnTo>
                  <a:pt x="81760" y="68440"/>
                </a:lnTo>
                <a:lnTo>
                  <a:pt x="81440" y="68340"/>
                </a:lnTo>
                <a:lnTo>
                  <a:pt x="81390" y="68420"/>
                </a:lnTo>
                <a:lnTo>
                  <a:pt x="81370" y="68530"/>
                </a:lnTo>
                <a:lnTo>
                  <a:pt x="81340" y="68640"/>
                </a:lnTo>
                <a:lnTo>
                  <a:pt x="81270" y="68690"/>
                </a:lnTo>
                <a:lnTo>
                  <a:pt x="81170" y="68660"/>
                </a:lnTo>
                <a:lnTo>
                  <a:pt x="81090" y="68620"/>
                </a:lnTo>
                <a:lnTo>
                  <a:pt x="81020" y="68610"/>
                </a:lnTo>
                <a:lnTo>
                  <a:pt x="80950" y="68690"/>
                </a:lnTo>
                <a:lnTo>
                  <a:pt x="80870" y="68570"/>
                </a:lnTo>
                <a:lnTo>
                  <a:pt x="80790" y="68470"/>
                </a:lnTo>
                <a:lnTo>
                  <a:pt x="80700" y="68410"/>
                </a:lnTo>
                <a:lnTo>
                  <a:pt x="80600" y="68430"/>
                </a:lnTo>
                <a:close/>
                <a:moveTo>
                  <a:pt x="69260" y="66400"/>
                </a:moveTo>
                <a:lnTo>
                  <a:pt x="69240" y="66460"/>
                </a:lnTo>
                <a:lnTo>
                  <a:pt x="69230" y="66470"/>
                </a:lnTo>
                <a:lnTo>
                  <a:pt x="69190" y="66500"/>
                </a:lnTo>
                <a:lnTo>
                  <a:pt x="68980" y="66140"/>
                </a:lnTo>
                <a:lnTo>
                  <a:pt x="69160" y="66150"/>
                </a:lnTo>
                <a:lnTo>
                  <a:pt x="69280" y="66100"/>
                </a:lnTo>
                <a:lnTo>
                  <a:pt x="69540" y="65960"/>
                </a:lnTo>
                <a:lnTo>
                  <a:pt x="69510" y="66060"/>
                </a:lnTo>
                <a:lnTo>
                  <a:pt x="69470" y="66140"/>
                </a:lnTo>
                <a:lnTo>
                  <a:pt x="69560" y="66270"/>
                </a:lnTo>
                <a:lnTo>
                  <a:pt x="69610" y="66310"/>
                </a:lnTo>
                <a:lnTo>
                  <a:pt x="69560" y="66410"/>
                </a:lnTo>
                <a:lnTo>
                  <a:pt x="69480" y="66480"/>
                </a:lnTo>
                <a:lnTo>
                  <a:pt x="69380" y="66490"/>
                </a:lnTo>
                <a:lnTo>
                  <a:pt x="69260" y="66400"/>
                </a:lnTo>
                <a:close/>
                <a:moveTo>
                  <a:pt x="63840" y="67100"/>
                </a:moveTo>
                <a:lnTo>
                  <a:pt x="63720" y="67140"/>
                </a:lnTo>
                <a:lnTo>
                  <a:pt x="63660" y="67220"/>
                </a:lnTo>
                <a:lnTo>
                  <a:pt x="63620" y="67330"/>
                </a:lnTo>
                <a:lnTo>
                  <a:pt x="63550" y="67460"/>
                </a:lnTo>
                <a:lnTo>
                  <a:pt x="63480" y="67540"/>
                </a:lnTo>
                <a:lnTo>
                  <a:pt x="63350" y="67670"/>
                </a:lnTo>
                <a:lnTo>
                  <a:pt x="63060" y="67870"/>
                </a:lnTo>
                <a:lnTo>
                  <a:pt x="62900" y="67920"/>
                </a:lnTo>
                <a:lnTo>
                  <a:pt x="62530" y="67900"/>
                </a:lnTo>
                <a:lnTo>
                  <a:pt x="62430" y="67860"/>
                </a:lnTo>
                <a:lnTo>
                  <a:pt x="62220" y="67670"/>
                </a:lnTo>
                <a:lnTo>
                  <a:pt x="62110" y="67630"/>
                </a:lnTo>
                <a:lnTo>
                  <a:pt x="62020" y="67570"/>
                </a:lnTo>
                <a:lnTo>
                  <a:pt x="62020" y="67420"/>
                </a:lnTo>
                <a:lnTo>
                  <a:pt x="62120" y="66930"/>
                </a:lnTo>
                <a:lnTo>
                  <a:pt x="62250" y="66770"/>
                </a:lnTo>
                <a:lnTo>
                  <a:pt x="62570" y="66580"/>
                </a:lnTo>
                <a:lnTo>
                  <a:pt x="62500" y="66530"/>
                </a:lnTo>
                <a:lnTo>
                  <a:pt x="62430" y="66510"/>
                </a:lnTo>
                <a:lnTo>
                  <a:pt x="62360" y="66520"/>
                </a:lnTo>
                <a:lnTo>
                  <a:pt x="62500" y="66310"/>
                </a:lnTo>
                <a:lnTo>
                  <a:pt x="62800" y="66070"/>
                </a:lnTo>
                <a:lnTo>
                  <a:pt x="63120" y="65880"/>
                </a:lnTo>
                <a:lnTo>
                  <a:pt x="63420" y="65780"/>
                </a:lnTo>
                <a:lnTo>
                  <a:pt x="63260" y="66000"/>
                </a:lnTo>
                <a:lnTo>
                  <a:pt x="63350" y="66090"/>
                </a:lnTo>
                <a:lnTo>
                  <a:pt x="63630" y="66140"/>
                </a:lnTo>
                <a:lnTo>
                  <a:pt x="63770" y="65960"/>
                </a:lnTo>
                <a:lnTo>
                  <a:pt x="63740" y="65910"/>
                </a:lnTo>
                <a:lnTo>
                  <a:pt x="63700" y="65780"/>
                </a:lnTo>
                <a:lnTo>
                  <a:pt x="63840" y="65770"/>
                </a:lnTo>
                <a:lnTo>
                  <a:pt x="63980" y="65780"/>
                </a:lnTo>
                <a:lnTo>
                  <a:pt x="63960" y="65880"/>
                </a:lnTo>
                <a:lnTo>
                  <a:pt x="63920" y="65970"/>
                </a:lnTo>
                <a:lnTo>
                  <a:pt x="63880" y="66070"/>
                </a:lnTo>
                <a:lnTo>
                  <a:pt x="63840" y="66140"/>
                </a:lnTo>
                <a:lnTo>
                  <a:pt x="63660" y="66580"/>
                </a:lnTo>
                <a:lnTo>
                  <a:pt x="63660" y="66760"/>
                </a:lnTo>
                <a:lnTo>
                  <a:pt x="63840" y="66840"/>
                </a:lnTo>
                <a:lnTo>
                  <a:pt x="63840" y="66930"/>
                </a:lnTo>
                <a:lnTo>
                  <a:pt x="63700" y="66930"/>
                </a:lnTo>
                <a:lnTo>
                  <a:pt x="63700" y="67020"/>
                </a:lnTo>
                <a:lnTo>
                  <a:pt x="63840" y="67020"/>
                </a:lnTo>
                <a:lnTo>
                  <a:pt x="63840" y="67100"/>
                </a:lnTo>
                <a:close/>
                <a:moveTo>
                  <a:pt x="66370" y="65200"/>
                </a:moveTo>
                <a:lnTo>
                  <a:pt x="66450" y="65150"/>
                </a:lnTo>
                <a:lnTo>
                  <a:pt x="66620" y="65240"/>
                </a:lnTo>
                <a:lnTo>
                  <a:pt x="66870" y="65430"/>
                </a:lnTo>
                <a:lnTo>
                  <a:pt x="66990" y="65660"/>
                </a:lnTo>
                <a:lnTo>
                  <a:pt x="67050" y="65900"/>
                </a:lnTo>
                <a:lnTo>
                  <a:pt x="67080" y="66450"/>
                </a:lnTo>
                <a:lnTo>
                  <a:pt x="67050" y="66690"/>
                </a:lnTo>
                <a:lnTo>
                  <a:pt x="66950" y="67220"/>
                </a:lnTo>
                <a:lnTo>
                  <a:pt x="66930" y="67500"/>
                </a:lnTo>
                <a:lnTo>
                  <a:pt x="66640" y="68130"/>
                </a:lnTo>
                <a:lnTo>
                  <a:pt x="66590" y="68180"/>
                </a:lnTo>
                <a:lnTo>
                  <a:pt x="66510" y="68190"/>
                </a:lnTo>
                <a:lnTo>
                  <a:pt x="66370" y="68250"/>
                </a:lnTo>
                <a:lnTo>
                  <a:pt x="66010" y="68610"/>
                </a:lnTo>
                <a:lnTo>
                  <a:pt x="65890" y="68650"/>
                </a:lnTo>
                <a:lnTo>
                  <a:pt x="65700" y="68700"/>
                </a:lnTo>
                <a:lnTo>
                  <a:pt x="65580" y="68780"/>
                </a:lnTo>
                <a:lnTo>
                  <a:pt x="65560" y="68700"/>
                </a:lnTo>
                <a:lnTo>
                  <a:pt x="65520" y="68680"/>
                </a:lnTo>
                <a:lnTo>
                  <a:pt x="65450" y="68610"/>
                </a:lnTo>
                <a:lnTo>
                  <a:pt x="65410" y="68510"/>
                </a:lnTo>
                <a:lnTo>
                  <a:pt x="65340" y="68260"/>
                </a:lnTo>
                <a:lnTo>
                  <a:pt x="65310" y="68160"/>
                </a:lnTo>
                <a:lnTo>
                  <a:pt x="65240" y="68080"/>
                </a:lnTo>
                <a:lnTo>
                  <a:pt x="64960" y="67900"/>
                </a:lnTo>
                <a:lnTo>
                  <a:pt x="65000" y="67830"/>
                </a:lnTo>
                <a:lnTo>
                  <a:pt x="65010" y="67760"/>
                </a:lnTo>
                <a:lnTo>
                  <a:pt x="64980" y="67680"/>
                </a:lnTo>
                <a:lnTo>
                  <a:pt x="64920" y="67590"/>
                </a:lnTo>
                <a:lnTo>
                  <a:pt x="64870" y="67490"/>
                </a:lnTo>
                <a:lnTo>
                  <a:pt x="64860" y="67390"/>
                </a:lnTo>
                <a:lnTo>
                  <a:pt x="64880" y="67310"/>
                </a:lnTo>
                <a:lnTo>
                  <a:pt x="64890" y="67280"/>
                </a:lnTo>
                <a:lnTo>
                  <a:pt x="64730" y="66970"/>
                </a:lnTo>
                <a:lnTo>
                  <a:pt x="64610" y="66810"/>
                </a:lnTo>
                <a:lnTo>
                  <a:pt x="64470" y="66750"/>
                </a:lnTo>
                <a:lnTo>
                  <a:pt x="64470" y="66660"/>
                </a:lnTo>
                <a:lnTo>
                  <a:pt x="64530" y="66610"/>
                </a:lnTo>
                <a:lnTo>
                  <a:pt x="64580" y="66590"/>
                </a:lnTo>
                <a:lnTo>
                  <a:pt x="64630" y="66600"/>
                </a:lnTo>
                <a:lnTo>
                  <a:pt x="64680" y="66660"/>
                </a:lnTo>
                <a:lnTo>
                  <a:pt x="64780" y="66590"/>
                </a:lnTo>
                <a:lnTo>
                  <a:pt x="65170" y="66140"/>
                </a:lnTo>
                <a:lnTo>
                  <a:pt x="65840" y="65650"/>
                </a:lnTo>
                <a:lnTo>
                  <a:pt x="65900" y="65570"/>
                </a:lnTo>
                <a:lnTo>
                  <a:pt x="66050" y="65300"/>
                </a:lnTo>
                <a:lnTo>
                  <a:pt x="66120" y="65260"/>
                </a:lnTo>
                <a:lnTo>
                  <a:pt x="66330" y="65240"/>
                </a:lnTo>
                <a:lnTo>
                  <a:pt x="66370" y="65200"/>
                </a:lnTo>
                <a:close/>
                <a:moveTo>
                  <a:pt x="55250" y="65430"/>
                </a:moveTo>
                <a:lnTo>
                  <a:pt x="55170" y="65340"/>
                </a:lnTo>
                <a:lnTo>
                  <a:pt x="55500" y="65130"/>
                </a:lnTo>
                <a:lnTo>
                  <a:pt x="55680" y="65080"/>
                </a:lnTo>
                <a:lnTo>
                  <a:pt x="55810" y="65160"/>
                </a:lnTo>
                <a:lnTo>
                  <a:pt x="55880" y="65160"/>
                </a:lnTo>
                <a:lnTo>
                  <a:pt x="55930" y="65090"/>
                </a:lnTo>
                <a:lnTo>
                  <a:pt x="55980" y="65080"/>
                </a:lnTo>
                <a:lnTo>
                  <a:pt x="56040" y="65110"/>
                </a:lnTo>
                <a:lnTo>
                  <a:pt x="56090" y="65160"/>
                </a:lnTo>
                <a:lnTo>
                  <a:pt x="56150" y="65340"/>
                </a:lnTo>
                <a:lnTo>
                  <a:pt x="56180" y="65570"/>
                </a:lnTo>
                <a:lnTo>
                  <a:pt x="56180" y="65820"/>
                </a:lnTo>
                <a:lnTo>
                  <a:pt x="56160" y="66060"/>
                </a:lnTo>
                <a:lnTo>
                  <a:pt x="56090" y="65870"/>
                </a:lnTo>
                <a:lnTo>
                  <a:pt x="56020" y="65870"/>
                </a:lnTo>
                <a:lnTo>
                  <a:pt x="56020" y="66030"/>
                </a:lnTo>
                <a:lnTo>
                  <a:pt x="55980" y="66150"/>
                </a:lnTo>
                <a:lnTo>
                  <a:pt x="55910" y="66240"/>
                </a:lnTo>
                <a:lnTo>
                  <a:pt x="55810" y="66310"/>
                </a:lnTo>
                <a:lnTo>
                  <a:pt x="55780" y="66280"/>
                </a:lnTo>
                <a:lnTo>
                  <a:pt x="55780" y="66260"/>
                </a:lnTo>
                <a:lnTo>
                  <a:pt x="55770" y="66250"/>
                </a:lnTo>
                <a:lnTo>
                  <a:pt x="55740" y="66220"/>
                </a:lnTo>
                <a:lnTo>
                  <a:pt x="55730" y="66160"/>
                </a:lnTo>
                <a:lnTo>
                  <a:pt x="55750" y="66150"/>
                </a:lnTo>
                <a:lnTo>
                  <a:pt x="55780" y="66150"/>
                </a:lnTo>
                <a:lnTo>
                  <a:pt x="55810" y="66140"/>
                </a:lnTo>
                <a:lnTo>
                  <a:pt x="55720" y="66080"/>
                </a:lnTo>
                <a:lnTo>
                  <a:pt x="55630" y="66060"/>
                </a:lnTo>
                <a:lnTo>
                  <a:pt x="55540" y="66080"/>
                </a:lnTo>
                <a:lnTo>
                  <a:pt x="55460" y="66140"/>
                </a:lnTo>
                <a:lnTo>
                  <a:pt x="55440" y="66010"/>
                </a:lnTo>
                <a:lnTo>
                  <a:pt x="55410" y="65970"/>
                </a:lnTo>
                <a:lnTo>
                  <a:pt x="55370" y="65980"/>
                </a:lnTo>
                <a:lnTo>
                  <a:pt x="55320" y="66060"/>
                </a:lnTo>
                <a:lnTo>
                  <a:pt x="55230" y="66000"/>
                </a:lnTo>
                <a:lnTo>
                  <a:pt x="55150" y="66000"/>
                </a:lnTo>
                <a:lnTo>
                  <a:pt x="55090" y="66050"/>
                </a:lnTo>
                <a:lnTo>
                  <a:pt x="55030" y="66140"/>
                </a:lnTo>
                <a:lnTo>
                  <a:pt x="54990" y="65990"/>
                </a:lnTo>
                <a:lnTo>
                  <a:pt x="55020" y="65950"/>
                </a:lnTo>
                <a:lnTo>
                  <a:pt x="55110" y="65870"/>
                </a:lnTo>
                <a:lnTo>
                  <a:pt x="55040" y="65800"/>
                </a:lnTo>
                <a:lnTo>
                  <a:pt x="55030" y="65740"/>
                </a:lnTo>
                <a:lnTo>
                  <a:pt x="55080" y="65680"/>
                </a:lnTo>
                <a:lnTo>
                  <a:pt x="55170" y="65610"/>
                </a:lnTo>
                <a:lnTo>
                  <a:pt x="55130" y="65510"/>
                </a:lnTo>
                <a:lnTo>
                  <a:pt x="55150" y="65470"/>
                </a:lnTo>
                <a:lnTo>
                  <a:pt x="55250" y="65430"/>
                </a:lnTo>
                <a:close/>
                <a:moveTo>
                  <a:pt x="54470" y="62420"/>
                </a:moveTo>
                <a:lnTo>
                  <a:pt x="54540" y="62080"/>
                </a:lnTo>
                <a:lnTo>
                  <a:pt x="54750" y="61840"/>
                </a:lnTo>
                <a:lnTo>
                  <a:pt x="55000" y="61650"/>
                </a:lnTo>
                <a:lnTo>
                  <a:pt x="55170" y="61450"/>
                </a:lnTo>
                <a:lnTo>
                  <a:pt x="55250" y="61450"/>
                </a:lnTo>
                <a:lnTo>
                  <a:pt x="55250" y="61630"/>
                </a:lnTo>
                <a:lnTo>
                  <a:pt x="55220" y="61730"/>
                </a:lnTo>
                <a:lnTo>
                  <a:pt x="55150" y="61920"/>
                </a:lnTo>
                <a:lnTo>
                  <a:pt x="55110" y="61980"/>
                </a:lnTo>
                <a:lnTo>
                  <a:pt x="55510" y="62220"/>
                </a:lnTo>
                <a:lnTo>
                  <a:pt x="55650" y="62410"/>
                </a:lnTo>
                <a:lnTo>
                  <a:pt x="55600" y="62690"/>
                </a:lnTo>
                <a:lnTo>
                  <a:pt x="55450" y="62640"/>
                </a:lnTo>
                <a:lnTo>
                  <a:pt x="55340" y="62790"/>
                </a:lnTo>
                <a:lnTo>
                  <a:pt x="55270" y="63020"/>
                </a:lnTo>
                <a:lnTo>
                  <a:pt x="55250" y="63220"/>
                </a:lnTo>
                <a:lnTo>
                  <a:pt x="55100" y="63360"/>
                </a:lnTo>
                <a:lnTo>
                  <a:pt x="54920" y="63560"/>
                </a:lnTo>
                <a:lnTo>
                  <a:pt x="54680" y="63690"/>
                </a:lnTo>
                <a:lnTo>
                  <a:pt x="54470" y="63740"/>
                </a:lnTo>
                <a:lnTo>
                  <a:pt x="54560" y="63280"/>
                </a:lnTo>
                <a:lnTo>
                  <a:pt x="54650" y="63080"/>
                </a:lnTo>
                <a:lnTo>
                  <a:pt x="54820" y="62950"/>
                </a:lnTo>
                <a:lnTo>
                  <a:pt x="54820" y="62870"/>
                </a:lnTo>
                <a:lnTo>
                  <a:pt x="54770" y="62840"/>
                </a:lnTo>
                <a:lnTo>
                  <a:pt x="54730" y="62800"/>
                </a:lnTo>
                <a:lnTo>
                  <a:pt x="54680" y="62770"/>
                </a:lnTo>
                <a:lnTo>
                  <a:pt x="54680" y="62690"/>
                </a:lnTo>
                <a:lnTo>
                  <a:pt x="54760" y="62550"/>
                </a:lnTo>
                <a:lnTo>
                  <a:pt x="54740" y="62420"/>
                </a:lnTo>
                <a:lnTo>
                  <a:pt x="54640" y="62360"/>
                </a:lnTo>
                <a:lnTo>
                  <a:pt x="54470" y="62420"/>
                </a:lnTo>
                <a:close/>
                <a:moveTo>
                  <a:pt x="65020" y="62340"/>
                </a:moveTo>
                <a:lnTo>
                  <a:pt x="64890" y="62320"/>
                </a:lnTo>
                <a:lnTo>
                  <a:pt x="64120" y="62420"/>
                </a:lnTo>
                <a:lnTo>
                  <a:pt x="64140" y="62320"/>
                </a:lnTo>
                <a:lnTo>
                  <a:pt x="64140" y="62280"/>
                </a:lnTo>
                <a:lnTo>
                  <a:pt x="64120" y="62260"/>
                </a:lnTo>
                <a:lnTo>
                  <a:pt x="64120" y="62200"/>
                </a:lnTo>
                <a:lnTo>
                  <a:pt x="64140" y="62100"/>
                </a:lnTo>
                <a:lnTo>
                  <a:pt x="64190" y="62080"/>
                </a:lnTo>
                <a:lnTo>
                  <a:pt x="64240" y="62080"/>
                </a:lnTo>
                <a:lnTo>
                  <a:pt x="64260" y="62070"/>
                </a:lnTo>
                <a:lnTo>
                  <a:pt x="64320" y="61760"/>
                </a:lnTo>
                <a:lnTo>
                  <a:pt x="64280" y="61650"/>
                </a:lnTo>
                <a:lnTo>
                  <a:pt x="64120" y="61630"/>
                </a:lnTo>
                <a:lnTo>
                  <a:pt x="64180" y="61430"/>
                </a:lnTo>
                <a:lnTo>
                  <a:pt x="64300" y="61340"/>
                </a:lnTo>
                <a:lnTo>
                  <a:pt x="64430" y="61280"/>
                </a:lnTo>
                <a:lnTo>
                  <a:pt x="64540" y="61170"/>
                </a:lnTo>
                <a:lnTo>
                  <a:pt x="64840" y="61700"/>
                </a:lnTo>
                <a:lnTo>
                  <a:pt x="64890" y="61670"/>
                </a:lnTo>
                <a:lnTo>
                  <a:pt x="64920" y="61410"/>
                </a:lnTo>
                <a:lnTo>
                  <a:pt x="65020" y="61360"/>
                </a:lnTo>
                <a:lnTo>
                  <a:pt x="65350" y="61450"/>
                </a:lnTo>
                <a:lnTo>
                  <a:pt x="65390" y="61480"/>
                </a:lnTo>
                <a:lnTo>
                  <a:pt x="65450" y="61540"/>
                </a:lnTo>
                <a:lnTo>
                  <a:pt x="65520" y="61600"/>
                </a:lnTo>
                <a:lnTo>
                  <a:pt x="65720" y="61670"/>
                </a:lnTo>
                <a:lnTo>
                  <a:pt x="65750" y="61750"/>
                </a:lnTo>
                <a:lnTo>
                  <a:pt x="65720" y="61860"/>
                </a:lnTo>
                <a:lnTo>
                  <a:pt x="65660" y="61980"/>
                </a:lnTo>
                <a:lnTo>
                  <a:pt x="65510" y="62040"/>
                </a:lnTo>
                <a:lnTo>
                  <a:pt x="65310" y="62040"/>
                </a:lnTo>
                <a:lnTo>
                  <a:pt x="65150" y="62100"/>
                </a:lnTo>
                <a:lnTo>
                  <a:pt x="65100" y="62340"/>
                </a:lnTo>
                <a:lnTo>
                  <a:pt x="65020" y="62340"/>
                </a:lnTo>
                <a:close/>
                <a:moveTo>
                  <a:pt x="60380" y="62110"/>
                </a:moveTo>
                <a:lnTo>
                  <a:pt x="60410" y="62150"/>
                </a:lnTo>
                <a:lnTo>
                  <a:pt x="60470" y="62190"/>
                </a:lnTo>
                <a:lnTo>
                  <a:pt x="60540" y="62250"/>
                </a:lnTo>
                <a:lnTo>
                  <a:pt x="60590" y="62340"/>
                </a:lnTo>
                <a:lnTo>
                  <a:pt x="60610" y="62470"/>
                </a:lnTo>
                <a:lnTo>
                  <a:pt x="60590" y="62550"/>
                </a:lnTo>
                <a:lnTo>
                  <a:pt x="60520" y="62610"/>
                </a:lnTo>
                <a:lnTo>
                  <a:pt x="59900" y="62940"/>
                </a:lnTo>
                <a:lnTo>
                  <a:pt x="59750" y="63040"/>
                </a:lnTo>
                <a:lnTo>
                  <a:pt x="59740" y="62920"/>
                </a:lnTo>
                <a:lnTo>
                  <a:pt x="59750" y="62830"/>
                </a:lnTo>
                <a:lnTo>
                  <a:pt x="59780" y="62750"/>
                </a:lnTo>
                <a:lnTo>
                  <a:pt x="59820" y="62690"/>
                </a:lnTo>
                <a:lnTo>
                  <a:pt x="59820" y="62600"/>
                </a:lnTo>
                <a:lnTo>
                  <a:pt x="59750" y="62600"/>
                </a:lnTo>
                <a:lnTo>
                  <a:pt x="59540" y="62600"/>
                </a:lnTo>
                <a:lnTo>
                  <a:pt x="59570" y="62480"/>
                </a:lnTo>
                <a:lnTo>
                  <a:pt x="59610" y="62380"/>
                </a:lnTo>
                <a:lnTo>
                  <a:pt x="59670" y="62300"/>
                </a:lnTo>
                <a:lnTo>
                  <a:pt x="59750" y="62240"/>
                </a:lnTo>
                <a:lnTo>
                  <a:pt x="59710" y="62220"/>
                </a:lnTo>
                <a:lnTo>
                  <a:pt x="59610" y="62160"/>
                </a:lnTo>
                <a:lnTo>
                  <a:pt x="59800" y="62120"/>
                </a:lnTo>
                <a:lnTo>
                  <a:pt x="59920" y="61940"/>
                </a:lnTo>
                <a:lnTo>
                  <a:pt x="59960" y="61720"/>
                </a:lnTo>
                <a:lnTo>
                  <a:pt x="59960" y="61540"/>
                </a:lnTo>
                <a:lnTo>
                  <a:pt x="59900" y="61250"/>
                </a:lnTo>
                <a:lnTo>
                  <a:pt x="59890" y="61140"/>
                </a:lnTo>
                <a:lnTo>
                  <a:pt x="59990" y="61140"/>
                </a:lnTo>
                <a:lnTo>
                  <a:pt x="60240" y="61170"/>
                </a:lnTo>
                <a:lnTo>
                  <a:pt x="60330" y="61280"/>
                </a:lnTo>
                <a:lnTo>
                  <a:pt x="60430" y="61470"/>
                </a:lnTo>
                <a:lnTo>
                  <a:pt x="60500" y="61660"/>
                </a:lnTo>
                <a:lnTo>
                  <a:pt x="60530" y="61800"/>
                </a:lnTo>
                <a:lnTo>
                  <a:pt x="60500" y="61890"/>
                </a:lnTo>
                <a:lnTo>
                  <a:pt x="60400" y="62010"/>
                </a:lnTo>
                <a:lnTo>
                  <a:pt x="60380" y="62110"/>
                </a:lnTo>
                <a:close/>
                <a:moveTo>
                  <a:pt x="61900" y="60210"/>
                </a:moveTo>
                <a:lnTo>
                  <a:pt x="61790" y="60150"/>
                </a:lnTo>
                <a:lnTo>
                  <a:pt x="61450" y="59760"/>
                </a:lnTo>
                <a:lnTo>
                  <a:pt x="61050" y="59570"/>
                </a:lnTo>
                <a:lnTo>
                  <a:pt x="60940" y="59490"/>
                </a:lnTo>
                <a:lnTo>
                  <a:pt x="60870" y="59390"/>
                </a:lnTo>
                <a:lnTo>
                  <a:pt x="60800" y="59230"/>
                </a:lnTo>
                <a:lnTo>
                  <a:pt x="60770" y="59070"/>
                </a:lnTo>
                <a:lnTo>
                  <a:pt x="60810" y="58960"/>
                </a:lnTo>
                <a:lnTo>
                  <a:pt x="60940" y="58920"/>
                </a:lnTo>
                <a:lnTo>
                  <a:pt x="61510" y="58960"/>
                </a:lnTo>
                <a:lnTo>
                  <a:pt x="61560" y="58980"/>
                </a:lnTo>
                <a:lnTo>
                  <a:pt x="61650" y="59040"/>
                </a:lnTo>
                <a:lnTo>
                  <a:pt x="61650" y="59140"/>
                </a:lnTo>
                <a:lnTo>
                  <a:pt x="61580" y="59140"/>
                </a:lnTo>
                <a:lnTo>
                  <a:pt x="61580" y="59230"/>
                </a:lnTo>
                <a:lnTo>
                  <a:pt x="61680" y="59230"/>
                </a:lnTo>
                <a:lnTo>
                  <a:pt x="61760" y="59270"/>
                </a:lnTo>
                <a:lnTo>
                  <a:pt x="61820" y="59330"/>
                </a:lnTo>
                <a:lnTo>
                  <a:pt x="61870" y="59400"/>
                </a:lnTo>
                <a:lnTo>
                  <a:pt x="62030" y="59290"/>
                </a:lnTo>
                <a:lnTo>
                  <a:pt x="62220" y="59310"/>
                </a:lnTo>
                <a:lnTo>
                  <a:pt x="62400" y="59430"/>
                </a:lnTo>
                <a:lnTo>
                  <a:pt x="62500" y="59580"/>
                </a:lnTo>
                <a:lnTo>
                  <a:pt x="62660" y="59390"/>
                </a:lnTo>
                <a:lnTo>
                  <a:pt x="62940" y="59450"/>
                </a:lnTo>
                <a:lnTo>
                  <a:pt x="63250" y="59600"/>
                </a:lnTo>
                <a:lnTo>
                  <a:pt x="63490" y="59670"/>
                </a:lnTo>
                <a:lnTo>
                  <a:pt x="63420" y="59760"/>
                </a:lnTo>
                <a:lnTo>
                  <a:pt x="63500" y="59790"/>
                </a:lnTo>
                <a:lnTo>
                  <a:pt x="63560" y="59870"/>
                </a:lnTo>
                <a:lnTo>
                  <a:pt x="63600" y="59980"/>
                </a:lnTo>
                <a:lnTo>
                  <a:pt x="63630" y="60110"/>
                </a:lnTo>
                <a:lnTo>
                  <a:pt x="63370" y="60460"/>
                </a:lnTo>
                <a:lnTo>
                  <a:pt x="63300" y="60790"/>
                </a:lnTo>
                <a:lnTo>
                  <a:pt x="63180" y="60850"/>
                </a:lnTo>
                <a:lnTo>
                  <a:pt x="62710" y="60780"/>
                </a:lnTo>
                <a:lnTo>
                  <a:pt x="62420" y="60600"/>
                </a:lnTo>
                <a:lnTo>
                  <a:pt x="62250" y="60550"/>
                </a:lnTo>
                <a:lnTo>
                  <a:pt x="62150" y="60500"/>
                </a:lnTo>
                <a:lnTo>
                  <a:pt x="62020" y="60260"/>
                </a:lnTo>
                <a:lnTo>
                  <a:pt x="61900" y="60210"/>
                </a:lnTo>
                <a:close/>
                <a:moveTo>
                  <a:pt x="54540" y="58860"/>
                </a:moveTo>
                <a:lnTo>
                  <a:pt x="54820" y="59260"/>
                </a:lnTo>
                <a:lnTo>
                  <a:pt x="54750" y="59660"/>
                </a:lnTo>
                <a:lnTo>
                  <a:pt x="54490" y="60050"/>
                </a:lnTo>
                <a:lnTo>
                  <a:pt x="54190" y="60380"/>
                </a:lnTo>
                <a:lnTo>
                  <a:pt x="53900" y="60780"/>
                </a:lnTo>
                <a:lnTo>
                  <a:pt x="53700" y="60950"/>
                </a:lnTo>
                <a:lnTo>
                  <a:pt x="53520" y="60870"/>
                </a:lnTo>
                <a:lnTo>
                  <a:pt x="53510" y="60690"/>
                </a:lnTo>
                <a:lnTo>
                  <a:pt x="53560" y="60040"/>
                </a:lnTo>
                <a:lnTo>
                  <a:pt x="53550" y="59930"/>
                </a:lnTo>
                <a:lnTo>
                  <a:pt x="53540" y="59690"/>
                </a:lnTo>
                <a:lnTo>
                  <a:pt x="53660" y="59390"/>
                </a:lnTo>
                <a:lnTo>
                  <a:pt x="53830" y="59190"/>
                </a:lnTo>
                <a:lnTo>
                  <a:pt x="53980" y="59230"/>
                </a:lnTo>
                <a:lnTo>
                  <a:pt x="54060" y="59140"/>
                </a:lnTo>
                <a:lnTo>
                  <a:pt x="54120" y="59040"/>
                </a:lnTo>
                <a:lnTo>
                  <a:pt x="54010" y="59050"/>
                </a:lnTo>
                <a:lnTo>
                  <a:pt x="53980" y="59040"/>
                </a:lnTo>
                <a:lnTo>
                  <a:pt x="53980" y="58960"/>
                </a:lnTo>
                <a:lnTo>
                  <a:pt x="54080" y="58890"/>
                </a:lnTo>
                <a:lnTo>
                  <a:pt x="54180" y="58860"/>
                </a:lnTo>
                <a:lnTo>
                  <a:pt x="54260" y="58880"/>
                </a:lnTo>
                <a:lnTo>
                  <a:pt x="54330" y="58960"/>
                </a:lnTo>
                <a:lnTo>
                  <a:pt x="54400" y="58960"/>
                </a:lnTo>
                <a:lnTo>
                  <a:pt x="54400" y="58880"/>
                </a:lnTo>
                <a:lnTo>
                  <a:pt x="54430" y="58870"/>
                </a:lnTo>
                <a:lnTo>
                  <a:pt x="54480" y="58870"/>
                </a:lnTo>
                <a:lnTo>
                  <a:pt x="54540" y="58860"/>
                </a:lnTo>
                <a:close/>
                <a:moveTo>
                  <a:pt x="60880" y="57800"/>
                </a:moveTo>
                <a:lnTo>
                  <a:pt x="60900" y="57980"/>
                </a:lnTo>
                <a:lnTo>
                  <a:pt x="60810" y="58220"/>
                </a:lnTo>
                <a:lnTo>
                  <a:pt x="60670" y="58440"/>
                </a:lnTo>
                <a:lnTo>
                  <a:pt x="60530" y="58600"/>
                </a:lnTo>
                <a:lnTo>
                  <a:pt x="60550" y="58650"/>
                </a:lnTo>
                <a:lnTo>
                  <a:pt x="60590" y="58860"/>
                </a:lnTo>
                <a:lnTo>
                  <a:pt x="60530" y="58860"/>
                </a:lnTo>
                <a:lnTo>
                  <a:pt x="60450" y="58740"/>
                </a:lnTo>
                <a:lnTo>
                  <a:pt x="60210" y="58550"/>
                </a:lnTo>
                <a:lnTo>
                  <a:pt x="60100" y="58430"/>
                </a:lnTo>
                <a:lnTo>
                  <a:pt x="59910" y="57880"/>
                </a:lnTo>
                <a:lnTo>
                  <a:pt x="59850" y="57800"/>
                </a:lnTo>
                <a:lnTo>
                  <a:pt x="59700" y="57780"/>
                </a:lnTo>
                <a:lnTo>
                  <a:pt x="59580" y="57730"/>
                </a:lnTo>
                <a:lnTo>
                  <a:pt x="59470" y="57630"/>
                </a:lnTo>
                <a:lnTo>
                  <a:pt x="59360" y="57480"/>
                </a:lnTo>
                <a:lnTo>
                  <a:pt x="59200" y="57160"/>
                </a:lnTo>
                <a:lnTo>
                  <a:pt x="59080" y="57070"/>
                </a:lnTo>
                <a:lnTo>
                  <a:pt x="58910" y="57180"/>
                </a:lnTo>
                <a:lnTo>
                  <a:pt x="58850" y="56820"/>
                </a:lnTo>
                <a:lnTo>
                  <a:pt x="58660" y="56580"/>
                </a:lnTo>
                <a:lnTo>
                  <a:pt x="58430" y="56390"/>
                </a:lnTo>
                <a:lnTo>
                  <a:pt x="58280" y="56190"/>
                </a:lnTo>
                <a:lnTo>
                  <a:pt x="58210" y="56190"/>
                </a:lnTo>
                <a:lnTo>
                  <a:pt x="58130" y="56320"/>
                </a:lnTo>
                <a:lnTo>
                  <a:pt x="58050" y="56360"/>
                </a:lnTo>
                <a:lnTo>
                  <a:pt x="58000" y="56290"/>
                </a:lnTo>
                <a:lnTo>
                  <a:pt x="58070" y="56100"/>
                </a:lnTo>
                <a:lnTo>
                  <a:pt x="57980" y="56000"/>
                </a:lnTo>
                <a:lnTo>
                  <a:pt x="57830" y="55760"/>
                </a:lnTo>
                <a:lnTo>
                  <a:pt x="57710" y="55660"/>
                </a:lnTo>
                <a:lnTo>
                  <a:pt x="57840" y="55620"/>
                </a:lnTo>
                <a:lnTo>
                  <a:pt x="57840" y="55560"/>
                </a:lnTo>
                <a:lnTo>
                  <a:pt x="57800" y="55470"/>
                </a:lnTo>
                <a:lnTo>
                  <a:pt x="57780" y="55350"/>
                </a:lnTo>
                <a:lnTo>
                  <a:pt x="57810" y="55230"/>
                </a:lnTo>
                <a:lnTo>
                  <a:pt x="57900" y="55140"/>
                </a:lnTo>
                <a:lnTo>
                  <a:pt x="58470" y="54830"/>
                </a:lnTo>
                <a:lnTo>
                  <a:pt x="58690" y="54780"/>
                </a:lnTo>
                <a:lnTo>
                  <a:pt x="58840" y="54860"/>
                </a:lnTo>
                <a:lnTo>
                  <a:pt x="58830" y="55000"/>
                </a:lnTo>
                <a:lnTo>
                  <a:pt x="58850" y="55080"/>
                </a:lnTo>
                <a:lnTo>
                  <a:pt x="58910" y="55120"/>
                </a:lnTo>
                <a:lnTo>
                  <a:pt x="59020" y="55120"/>
                </a:lnTo>
                <a:lnTo>
                  <a:pt x="59120" y="55170"/>
                </a:lnTo>
                <a:lnTo>
                  <a:pt x="59220" y="55260"/>
                </a:lnTo>
                <a:lnTo>
                  <a:pt x="59260" y="55360"/>
                </a:lnTo>
                <a:lnTo>
                  <a:pt x="59220" y="55400"/>
                </a:lnTo>
                <a:lnTo>
                  <a:pt x="59220" y="55460"/>
                </a:lnTo>
                <a:lnTo>
                  <a:pt x="59290" y="55750"/>
                </a:lnTo>
                <a:lnTo>
                  <a:pt x="59330" y="55840"/>
                </a:lnTo>
                <a:lnTo>
                  <a:pt x="59400" y="55890"/>
                </a:lnTo>
                <a:lnTo>
                  <a:pt x="59680" y="56010"/>
                </a:lnTo>
                <a:lnTo>
                  <a:pt x="60490" y="56010"/>
                </a:lnTo>
                <a:lnTo>
                  <a:pt x="60590" y="56130"/>
                </a:lnTo>
                <a:lnTo>
                  <a:pt x="60540" y="56390"/>
                </a:lnTo>
                <a:lnTo>
                  <a:pt x="60380" y="56820"/>
                </a:lnTo>
                <a:lnTo>
                  <a:pt x="60810" y="57180"/>
                </a:lnTo>
                <a:lnTo>
                  <a:pt x="60740" y="57240"/>
                </a:lnTo>
                <a:lnTo>
                  <a:pt x="60710" y="57250"/>
                </a:lnTo>
                <a:lnTo>
                  <a:pt x="60670" y="57270"/>
                </a:lnTo>
                <a:lnTo>
                  <a:pt x="60670" y="57430"/>
                </a:lnTo>
                <a:lnTo>
                  <a:pt x="60610" y="57540"/>
                </a:lnTo>
                <a:lnTo>
                  <a:pt x="60530" y="57630"/>
                </a:lnTo>
                <a:lnTo>
                  <a:pt x="60530" y="57720"/>
                </a:lnTo>
                <a:lnTo>
                  <a:pt x="60600" y="57790"/>
                </a:lnTo>
                <a:lnTo>
                  <a:pt x="60760" y="57720"/>
                </a:lnTo>
                <a:lnTo>
                  <a:pt x="60880" y="57800"/>
                </a:lnTo>
                <a:close/>
                <a:moveTo>
                  <a:pt x="87320" y="77400"/>
                </a:moveTo>
                <a:lnTo>
                  <a:pt x="87850" y="77430"/>
                </a:lnTo>
                <a:lnTo>
                  <a:pt x="87870" y="77490"/>
                </a:lnTo>
                <a:lnTo>
                  <a:pt x="87870" y="77610"/>
                </a:lnTo>
                <a:lnTo>
                  <a:pt x="87830" y="77720"/>
                </a:lnTo>
                <a:lnTo>
                  <a:pt x="87780" y="77760"/>
                </a:lnTo>
                <a:lnTo>
                  <a:pt x="87700" y="77760"/>
                </a:lnTo>
                <a:lnTo>
                  <a:pt x="87500" y="77810"/>
                </a:lnTo>
                <a:lnTo>
                  <a:pt x="87350" y="77780"/>
                </a:lnTo>
                <a:lnTo>
                  <a:pt x="87170" y="77770"/>
                </a:lnTo>
                <a:lnTo>
                  <a:pt x="86970" y="77820"/>
                </a:lnTo>
                <a:lnTo>
                  <a:pt x="86840" y="77760"/>
                </a:lnTo>
                <a:lnTo>
                  <a:pt x="86830" y="77580"/>
                </a:lnTo>
                <a:lnTo>
                  <a:pt x="86920" y="77460"/>
                </a:lnTo>
                <a:lnTo>
                  <a:pt x="87000" y="77440"/>
                </a:lnTo>
                <a:lnTo>
                  <a:pt x="87150" y="77410"/>
                </a:lnTo>
                <a:lnTo>
                  <a:pt x="87320" y="77400"/>
                </a:lnTo>
                <a:close/>
                <a:moveTo>
                  <a:pt x="83420" y="72670"/>
                </a:moveTo>
                <a:lnTo>
                  <a:pt x="83510" y="72780"/>
                </a:lnTo>
                <a:lnTo>
                  <a:pt x="83630" y="73030"/>
                </a:lnTo>
                <a:lnTo>
                  <a:pt x="83550" y="73270"/>
                </a:lnTo>
                <a:lnTo>
                  <a:pt x="83310" y="73370"/>
                </a:lnTo>
                <a:lnTo>
                  <a:pt x="83170" y="73370"/>
                </a:lnTo>
                <a:lnTo>
                  <a:pt x="82950" y="73340"/>
                </a:lnTo>
                <a:lnTo>
                  <a:pt x="82850" y="73260"/>
                </a:lnTo>
                <a:lnTo>
                  <a:pt x="82810" y="73120"/>
                </a:lnTo>
                <a:lnTo>
                  <a:pt x="82920" y="72860"/>
                </a:lnTo>
                <a:lnTo>
                  <a:pt x="83230" y="72670"/>
                </a:lnTo>
                <a:lnTo>
                  <a:pt x="83420" y="72670"/>
                </a:lnTo>
                <a:close/>
                <a:moveTo>
                  <a:pt x="80200" y="66010"/>
                </a:moveTo>
                <a:lnTo>
                  <a:pt x="80260" y="66070"/>
                </a:lnTo>
                <a:lnTo>
                  <a:pt x="80350" y="66230"/>
                </a:lnTo>
                <a:lnTo>
                  <a:pt x="80350" y="66370"/>
                </a:lnTo>
                <a:lnTo>
                  <a:pt x="80280" y="66400"/>
                </a:lnTo>
                <a:lnTo>
                  <a:pt x="80230" y="66400"/>
                </a:lnTo>
                <a:lnTo>
                  <a:pt x="80230" y="66440"/>
                </a:lnTo>
                <a:lnTo>
                  <a:pt x="80180" y="66470"/>
                </a:lnTo>
                <a:lnTo>
                  <a:pt x="80090" y="66480"/>
                </a:lnTo>
                <a:lnTo>
                  <a:pt x="79970" y="66470"/>
                </a:lnTo>
                <a:lnTo>
                  <a:pt x="79840" y="66380"/>
                </a:lnTo>
                <a:lnTo>
                  <a:pt x="79840" y="66290"/>
                </a:lnTo>
                <a:lnTo>
                  <a:pt x="79960" y="66220"/>
                </a:lnTo>
                <a:lnTo>
                  <a:pt x="79990" y="66130"/>
                </a:lnTo>
                <a:lnTo>
                  <a:pt x="79900" y="66120"/>
                </a:lnTo>
                <a:lnTo>
                  <a:pt x="79760" y="66200"/>
                </a:lnTo>
                <a:lnTo>
                  <a:pt x="79630" y="66190"/>
                </a:lnTo>
                <a:lnTo>
                  <a:pt x="79560" y="66070"/>
                </a:lnTo>
                <a:lnTo>
                  <a:pt x="79600" y="65950"/>
                </a:lnTo>
                <a:lnTo>
                  <a:pt x="79630" y="65850"/>
                </a:lnTo>
                <a:lnTo>
                  <a:pt x="79520" y="65780"/>
                </a:lnTo>
                <a:lnTo>
                  <a:pt x="79410" y="65730"/>
                </a:lnTo>
                <a:lnTo>
                  <a:pt x="79340" y="65650"/>
                </a:lnTo>
                <a:lnTo>
                  <a:pt x="79210" y="65550"/>
                </a:lnTo>
                <a:lnTo>
                  <a:pt x="79180" y="65380"/>
                </a:lnTo>
                <a:lnTo>
                  <a:pt x="79290" y="65270"/>
                </a:lnTo>
                <a:lnTo>
                  <a:pt x="79440" y="65280"/>
                </a:lnTo>
                <a:lnTo>
                  <a:pt x="79470" y="65250"/>
                </a:lnTo>
                <a:lnTo>
                  <a:pt x="79460" y="65170"/>
                </a:lnTo>
                <a:lnTo>
                  <a:pt x="79540" y="65150"/>
                </a:lnTo>
                <a:lnTo>
                  <a:pt x="79630" y="65220"/>
                </a:lnTo>
                <a:lnTo>
                  <a:pt x="79690" y="65240"/>
                </a:lnTo>
                <a:lnTo>
                  <a:pt x="79730" y="65230"/>
                </a:lnTo>
                <a:lnTo>
                  <a:pt x="79770" y="65250"/>
                </a:lnTo>
                <a:lnTo>
                  <a:pt x="79810" y="65270"/>
                </a:lnTo>
                <a:lnTo>
                  <a:pt x="79880" y="65300"/>
                </a:lnTo>
                <a:lnTo>
                  <a:pt x="79970" y="65320"/>
                </a:lnTo>
                <a:lnTo>
                  <a:pt x="80000" y="65390"/>
                </a:lnTo>
                <a:lnTo>
                  <a:pt x="79930" y="65530"/>
                </a:lnTo>
                <a:lnTo>
                  <a:pt x="79910" y="65650"/>
                </a:lnTo>
                <a:lnTo>
                  <a:pt x="80010" y="65690"/>
                </a:lnTo>
                <a:lnTo>
                  <a:pt x="80120" y="65760"/>
                </a:lnTo>
                <a:lnTo>
                  <a:pt x="80170" y="65920"/>
                </a:lnTo>
                <a:lnTo>
                  <a:pt x="80200" y="66010"/>
                </a:lnTo>
                <a:close/>
                <a:moveTo>
                  <a:pt x="77390" y="63150"/>
                </a:moveTo>
                <a:lnTo>
                  <a:pt x="77440" y="63230"/>
                </a:lnTo>
                <a:lnTo>
                  <a:pt x="77470" y="63350"/>
                </a:lnTo>
                <a:lnTo>
                  <a:pt x="77410" y="63380"/>
                </a:lnTo>
                <a:lnTo>
                  <a:pt x="77360" y="63330"/>
                </a:lnTo>
                <a:lnTo>
                  <a:pt x="77290" y="63290"/>
                </a:lnTo>
                <a:lnTo>
                  <a:pt x="77250" y="63280"/>
                </a:lnTo>
                <a:lnTo>
                  <a:pt x="77210" y="63260"/>
                </a:lnTo>
                <a:lnTo>
                  <a:pt x="77120" y="63260"/>
                </a:lnTo>
                <a:lnTo>
                  <a:pt x="77030" y="63330"/>
                </a:lnTo>
                <a:lnTo>
                  <a:pt x="76990" y="63420"/>
                </a:lnTo>
                <a:lnTo>
                  <a:pt x="76980" y="63480"/>
                </a:lnTo>
                <a:lnTo>
                  <a:pt x="76940" y="63510"/>
                </a:lnTo>
                <a:lnTo>
                  <a:pt x="76880" y="63520"/>
                </a:lnTo>
                <a:lnTo>
                  <a:pt x="76930" y="63610"/>
                </a:lnTo>
                <a:lnTo>
                  <a:pt x="77040" y="63760"/>
                </a:lnTo>
                <a:lnTo>
                  <a:pt x="77070" y="64190"/>
                </a:lnTo>
                <a:lnTo>
                  <a:pt x="76960" y="64240"/>
                </a:lnTo>
                <a:lnTo>
                  <a:pt x="76850" y="64160"/>
                </a:lnTo>
                <a:lnTo>
                  <a:pt x="76860" y="64080"/>
                </a:lnTo>
                <a:lnTo>
                  <a:pt x="76830" y="64020"/>
                </a:lnTo>
                <a:lnTo>
                  <a:pt x="76710" y="63970"/>
                </a:lnTo>
                <a:lnTo>
                  <a:pt x="76670" y="63860"/>
                </a:lnTo>
                <a:lnTo>
                  <a:pt x="76720" y="63540"/>
                </a:lnTo>
                <a:lnTo>
                  <a:pt x="76760" y="63460"/>
                </a:lnTo>
                <a:lnTo>
                  <a:pt x="76770" y="63370"/>
                </a:lnTo>
                <a:lnTo>
                  <a:pt x="76740" y="63260"/>
                </a:lnTo>
                <a:lnTo>
                  <a:pt x="76720" y="63080"/>
                </a:lnTo>
                <a:lnTo>
                  <a:pt x="76750" y="62930"/>
                </a:lnTo>
                <a:lnTo>
                  <a:pt x="76840" y="62920"/>
                </a:lnTo>
                <a:lnTo>
                  <a:pt x="76950" y="62930"/>
                </a:lnTo>
                <a:lnTo>
                  <a:pt x="77080" y="62900"/>
                </a:lnTo>
                <a:lnTo>
                  <a:pt x="77200" y="62960"/>
                </a:lnTo>
                <a:lnTo>
                  <a:pt x="77300" y="63030"/>
                </a:lnTo>
                <a:lnTo>
                  <a:pt x="77370" y="63100"/>
                </a:lnTo>
                <a:lnTo>
                  <a:pt x="77390" y="63150"/>
                </a:lnTo>
                <a:close/>
                <a:moveTo>
                  <a:pt x="58280" y="59800"/>
                </a:moveTo>
                <a:lnTo>
                  <a:pt x="58270" y="59880"/>
                </a:lnTo>
                <a:lnTo>
                  <a:pt x="58300" y="60040"/>
                </a:lnTo>
                <a:lnTo>
                  <a:pt x="58070" y="60070"/>
                </a:lnTo>
                <a:lnTo>
                  <a:pt x="57600" y="59980"/>
                </a:lnTo>
                <a:lnTo>
                  <a:pt x="57470" y="59890"/>
                </a:lnTo>
                <a:lnTo>
                  <a:pt x="57650" y="59860"/>
                </a:lnTo>
                <a:lnTo>
                  <a:pt x="57820" y="59790"/>
                </a:lnTo>
                <a:lnTo>
                  <a:pt x="57920" y="59660"/>
                </a:lnTo>
                <a:lnTo>
                  <a:pt x="58040" y="59580"/>
                </a:lnTo>
                <a:lnTo>
                  <a:pt x="58220" y="59570"/>
                </a:lnTo>
                <a:lnTo>
                  <a:pt x="58300" y="59650"/>
                </a:lnTo>
                <a:lnTo>
                  <a:pt x="58280" y="5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Voreio Aigai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960" y="58860"/>
                </a:moveTo>
                <a:lnTo>
                  <a:pt x="74780" y="59210"/>
                </a:lnTo>
                <a:lnTo>
                  <a:pt x="74520" y="59540"/>
                </a:lnTo>
                <a:lnTo>
                  <a:pt x="73610" y="60350"/>
                </a:lnTo>
                <a:lnTo>
                  <a:pt x="73430" y="60430"/>
                </a:lnTo>
                <a:lnTo>
                  <a:pt x="72550" y="60560"/>
                </a:lnTo>
                <a:lnTo>
                  <a:pt x="72350" y="60640"/>
                </a:lnTo>
                <a:lnTo>
                  <a:pt x="72240" y="60720"/>
                </a:lnTo>
                <a:lnTo>
                  <a:pt x="72040" y="60920"/>
                </a:lnTo>
                <a:lnTo>
                  <a:pt x="71930" y="61000"/>
                </a:lnTo>
                <a:lnTo>
                  <a:pt x="71830" y="61030"/>
                </a:lnTo>
                <a:lnTo>
                  <a:pt x="71760" y="61030"/>
                </a:lnTo>
                <a:lnTo>
                  <a:pt x="71680" y="61010"/>
                </a:lnTo>
                <a:lnTo>
                  <a:pt x="71540" y="61000"/>
                </a:lnTo>
                <a:lnTo>
                  <a:pt x="71140" y="61110"/>
                </a:lnTo>
                <a:lnTo>
                  <a:pt x="70990" y="61070"/>
                </a:lnTo>
                <a:lnTo>
                  <a:pt x="70950" y="60820"/>
                </a:lnTo>
                <a:lnTo>
                  <a:pt x="71030" y="60650"/>
                </a:lnTo>
                <a:lnTo>
                  <a:pt x="71360" y="60310"/>
                </a:lnTo>
                <a:lnTo>
                  <a:pt x="71440" y="60160"/>
                </a:lnTo>
                <a:lnTo>
                  <a:pt x="71510" y="59970"/>
                </a:lnTo>
                <a:lnTo>
                  <a:pt x="71670" y="59760"/>
                </a:lnTo>
                <a:lnTo>
                  <a:pt x="71860" y="59580"/>
                </a:lnTo>
                <a:lnTo>
                  <a:pt x="72000" y="59490"/>
                </a:lnTo>
                <a:lnTo>
                  <a:pt x="72250" y="59480"/>
                </a:lnTo>
                <a:lnTo>
                  <a:pt x="72840" y="59560"/>
                </a:lnTo>
                <a:lnTo>
                  <a:pt x="73060" y="59490"/>
                </a:lnTo>
                <a:lnTo>
                  <a:pt x="73270" y="59560"/>
                </a:lnTo>
                <a:lnTo>
                  <a:pt x="73570" y="59470"/>
                </a:lnTo>
                <a:lnTo>
                  <a:pt x="73850" y="59310"/>
                </a:lnTo>
                <a:lnTo>
                  <a:pt x="74120" y="59000"/>
                </a:lnTo>
                <a:lnTo>
                  <a:pt x="74460" y="58900"/>
                </a:lnTo>
                <a:lnTo>
                  <a:pt x="74960" y="58860"/>
                </a:lnTo>
                <a:close/>
                <a:moveTo>
                  <a:pt x="82000" y="58330"/>
                </a:moveTo>
                <a:lnTo>
                  <a:pt x="82120" y="58250"/>
                </a:lnTo>
                <a:lnTo>
                  <a:pt x="82180" y="58310"/>
                </a:lnTo>
                <a:lnTo>
                  <a:pt x="82200" y="58450"/>
                </a:lnTo>
                <a:lnTo>
                  <a:pt x="82140" y="58600"/>
                </a:lnTo>
                <a:lnTo>
                  <a:pt x="81890" y="58520"/>
                </a:lnTo>
                <a:lnTo>
                  <a:pt x="81520" y="58600"/>
                </a:lnTo>
                <a:lnTo>
                  <a:pt x="80590" y="58970"/>
                </a:lnTo>
                <a:lnTo>
                  <a:pt x="80490" y="59030"/>
                </a:lnTo>
                <a:lnTo>
                  <a:pt x="80380" y="59140"/>
                </a:lnTo>
                <a:lnTo>
                  <a:pt x="80320" y="59230"/>
                </a:lnTo>
                <a:lnTo>
                  <a:pt x="80300" y="59290"/>
                </a:lnTo>
                <a:lnTo>
                  <a:pt x="80270" y="59350"/>
                </a:lnTo>
                <a:lnTo>
                  <a:pt x="80170" y="59400"/>
                </a:lnTo>
                <a:lnTo>
                  <a:pt x="80080" y="59420"/>
                </a:lnTo>
                <a:lnTo>
                  <a:pt x="79430" y="59400"/>
                </a:lnTo>
                <a:lnTo>
                  <a:pt x="79330" y="59370"/>
                </a:lnTo>
                <a:lnTo>
                  <a:pt x="79290" y="59290"/>
                </a:lnTo>
                <a:lnTo>
                  <a:pt x="79260" y="59190"/>
                </a:lnTo>
                <a:lnTo>
                  <a:pt x="79220" y="59090"/>
                </a:lnTo>
                <a:lnTo>
                  <a:pt x="79060" y="58820"/>
                </a:lnTo>
                <a:lnTo>
                  <a:pt x="78950" y="58730"/>
                </a:lnTo>
                <a:lnTo>
                  <a:pt x="78710" y="58660"/>
                </a:lnTo>
                <a:lnTo>
                  <a:pt x="78600" y="58540"/>
                </a:lnTo>
                <a:lnTo>
                  <a:pt x="78510" y="58510"/>
                </a:lnTo>
                <a:lnTo>
                  <a:pt x="78420" y="58520"/>
                </a:lnTo>
                <a:lnTo>
                  <a:pt x="78260" y="58580"/>
                </a:lnTo>
                <a:lnTo>
                  <a:pt x="77990" y="58620"/>
                </a:lnTo>
                <a:lnTo>
                  <a:pt x="77820" y="58690"/>
                </a:lnTo>
                <a:lnTo>
                  <a:pt x="77690" y="58810"/>
                </a:lnTo>
                <a:lnTo>
                  <a:pt x="77640" y="58960"/>
                </a:lnTo>
                <a:lnTo>
                  <a:pt x="77560" y="58960"/>
                </a:lnTo>
                <a:lnTo>
                  <a:pt x="77560" y="58860"/>
                </a:lnTo>
                <a:lnTo>
                  <a:pt x="77500" y="58860"/>
                </a:lnTo>
                <a:lnTo>
                  <a:pt x="77390" y="58980"/>
                </a:lnTo>
                <a:lnTo>
                  <a:pt x="77290" y="58850"/>
                </a:lnTo>
                <a:lnTo>
                  <a:pt x="77230" y="58630"/>
                </a:lnTo>
                <a:lnTo>
                  <a:pt x="77210" y="58470"/>
                </a:lnTo>
                <a:lnTo>
                  <a:pt x="77200" y="58150"/>
                </a:lnTo>
                <a:lnTo>
                  <a:pt x="77240" y="58010"/>
                </a:lnTo>
                <a:lnTo>
                  <a:pt x="77350" y="57890"/>
                </a:lnTo>
                <a:lnTo>
                  <a:pt x="77530" y="57830"/>
                </a:lnTo>
                <a:lnTo>
                  <a:pt x="77710" y="57810"/>
                </a:lnTo>
                <a:lnTo>
                  <a:pt x="77850" y="57740"/>
                </a:lnTo>
                <a:lnTo>
                  <a:pt x="77910" y="57580"/>
                </a:lnTo>
                <a:lnTo>
                  <a:pt x="78000" y="57480"/>
                </a:lnTo>
                <a:lnTo>
                  <a:pt x="79170" y="57200"/>
                </a:lnTo>
                <a:lnTo>
                  <a:pt x="79520" y="57200"/>
                </a:lnTo>
                <a:lnTo>
                  <a:pt x="79890" y="57270"/>
                </a:lnTo>
                <a:lnTo>
                  <a:pt x="80030" y="57350"/>
                </a:lnTo>
                <a:lnTo>
                  <a:pt x="80300" y="57580"/>
                </a:lnTo>
                <a:lnTo>
                  <a:pt x="80660" y="57670"/>
                </a:lnTo>
                <a:lnTo>
                  <a:pt x="81050" y="57950"/>
                </a:lnTo>
                <a:lnTo>
                  <a:pt x="81160" y="58060"/>
                </a:lnTo>
                <a:lnTo>
                  <a:pt x="81200" y="57920"/>
                </a:lnTo>
                <a:lnTo>
                  <a:pt x="81140" y="57810"/>
                </a:lnTo>
                <a:lnTo>
                  <a:pt x="81040" y="57690"/>
                </a:lnTo>
                <a:lnTo>
                  <a:pt x="80950" y="57530"/>
                </a:lnTo>
                <a:lnTo>
                  <a:pt x="81120" y="57590"/>
                </a:lnTo>
                <a:lnTo>
                  <a:pt x="81240" y="57590"/>
                </a:lnTo>
                <a:lnTo>
                  <a:pt x="81340" y="57530"/>
                </a:lnTo>
                <a:lnTo>
                  <a:pt x="81440" y="57440"/>
                </a:lnTo>
                <a:lnTo>
                  <a:pt x="81450" y="57590"/>
                </a:lnTo>
                <a:lnTo>
                  <a:pt x="81730" y="57680"/>
                </a:lnTo>
                <a:lnTo>
                  <a:pt x="82210" y="57720"/>
                </a:lnTo>
                <a:lnTo>
                  <a:pt x="81920" y="57850"/>
                </a:lnTo>
                <a:lnTo>
                  <a:pt x="81860" y="57890"/>
                </a:lnTo>
                <a:lnTo>
                  <a:pt x="81840" y="57990"/>
                </a:lnTo>
                <a:lnTo>
                  <a:pt x="81880" y="58090"/>
                </a:lnTo>
                <a:lnTo>
                  <a:pt x="81950" y="58190"/>
                </a:lnTo>
                <a:lnTo>
                  <a:pt x="82000" y="58330"/>
                </a:lnTo>
                <a:close/>
                <a:moveTo>
                  <a:pt x="72920" y="47680"/>
                </a:moveTo>
                <a:lnTo>
                  <a:pt x="72790" y="47840"/>
                </a:lnTo>
                <a:lnTo>
                  <a:pt x="72770" y="48100"/>
                </a:lnTo>
                <a:lnTo>
                  <a:pt x="72720" y="48330"/>
                </a:lnTo>
                <a:lnTo>
                  <a:pt x="72490" y="48400"/>
                </a:lnTo>
                <a:lnTo>
                  <a:pt x="72570" y="48520"/>
                </a:lnTo>
                <a:lnTo>
                  <a:pt x="72610" y="48560"/>
                </a:lnTo>
                <a:lnTo>
                  <a:pt x="72700" y="48580"/>
                </a:lnTo>
                <a:lnTo>
                  <a:pt x="72640" y="48660"/>
                </a:lnTo>
                <a:lnTo>
                  <a:pt x="72820" y="48670"/>
                </a:lnTo>
                <a:lnTo>
                  <a:pt x="72830" y="48750"/>
                </a:lnTo>
                <a:lnTo>
                  <a:pt x="72700" y="48940"/>
                </a:lnTo>
                <a:lnTo>
                  <a:pt x="72670" y="49140"/>
                </a:lnTo>
                <a:lnTo>
                  <a:pt x="72670" y="49300"/>
                </a:lnTo>
                <a:lnTo>
                  <a:pt x="72780" y="50290"/>
                </a:lnTo>
                <a:lnTo>
                  <a:pt x="72920" y="50830"/>
                </a:lnTo>
                <a:lnTo>
                  <a:pt x="72650" y="50870"/>
                </a:lnTo>
                <a:lnTo>
                  <a:pt x="72400" y="51070"/>
                </a:lnTo>
                <a:lnTo>
                  <a:pt x="72290" y="51360"/>
                </a:lnTo>
                <a:lnTo>
                  <a:pt x="72390" y="51680"/>
                </a:lnTo>
                <a:lnTo>
                  <a:pt x="72390" y="51870"/>
                </a:lnTo>
                <a:lnTo>
                  <a:pt x="72140" y="52000"/>
                </a:lnTo>
                <a:lnTo>
                  <a:pt x="71650" y="52170"/>
                </a:lnTo>
                <a:lnTo>
                  <a:pt x="71570" y="52300"/>
                </a:lnTo>
                <a:lnTo>
                  <a:pt x="71500" y="52600"/>
                </a:lnTo>
                <a:lnTo>
                  <a:pt x="71440" y="52700"/>
                </a:lnTo>
                <a:lnTo>
                  <a:pt x="71340" y="52740"/>
                </a:lnTo>
                <a:lnTo>
                  <a:pt x="71130" y="52640"/>
                </a:lnTo>
                <a:lnTo>
                  <a:pt x="70980" y="52610"/>
                </a:lnTo>
                <a:lnTo>
                  <a:pt x="70870" y="52540"/>
                </a:lnTo>
                <a:lnTo>
                  <a:pt x="70650" y="52240"/>
                </a:lnTo>
                <a:lnTo>
                  <a:pt x="70600" y="52220"/>
                </a:lnTo>
                <a:lnTo>
                  <a:pt x="70560" y="52230"/>
                </a:lnTo>
                <a:lnTo>
                  <a:pt x="70460" y="52130"/>
                </a:lnTo>
                <a:lnTo>
                  <a:pt x="70360" y="51970"/>
                </a:lnTo>
                <a:lnTo>
                  <a:pt x="70320" y="51820"/>
                </a:lnTo>
                <a:lnTo>
                  <a:pt x="70270" y="51840"/>
                </a:lnTo>
                <a:lnTo>
                  <a:pt x="70150" y="51880"/>
                </a:lnTo>
                <a:lnTo>
                  <a:pt x="70110" y="51900"/>
                </a:lnTo>
                <a:lnTo>
                  <a:pt x="70110" y="51810"/>
                </a:lnTo>
                <a:lnTo>
                  <a:pt x="70100" y="51630"/>
                </a:lnTo>
                <a:lnTo>
                  <a:pt x="70110" y="51540"/>
                </a:lnTo>
                <a:lnTo>
                  <a:pt x="69940" y="51650"/>
                </a:lnTo>
                <a:lnTo>
                  <a:pt x="69860" y="51570"/>
                </a:lnTo>
                <a:lnTo>
                  <a:pt x="69880" y="51390"/>
                </a:lnTo>
                <a:lnTo>
                  <a:pt x="69970" y="51180"/>
                </a:lnTo>
                <a:lnTo>
                  <a:pt x="70070" y="51100"/>
                </a:lnTo>
                <a:lnTo>
                  <a:pt x="70200" y="51050"/>
                </a:lnTo>
                <a:lnTo>
                  <a:pt x="70390" y="51010"/>
                </a:lnTo>
                <a:lnTo>
                  <a:pt x="70440" y="50960"/>
                </a:lnTo>
                <a:lnTo>
                  <a:pt x="70560" y="50830"/>
                </a:lnTo>
                <a:lnTo>
                  <a:pt x="70810" y="50850"/>
                </a:lnTo>
                <a:lnTo>
                  <a:pt x="70870" y="50830"/>
                </a:lnTo>
                <a:lnTo>
                  <a:pt x="70940" y="50670"/>
                </a:lnTo>
                <a:lnTo>
                  <a:pt x="70940" y="50510"/>
                </a:lnTo>
                <a:lnTo>
                  <a:pt x="70990" y="50370"/>
                </a:lnTo>
                <a:lnTo>
                  <a:pt x="71160" y="50290"/>
                </a:lnTo>
                <a:lnTo>
                  <a:pt x="71100" y="50140"/>
                </a:lnTo>
                <a:lnTo>
                  <a:pt x="71120" y="49820"/>
                </a:lnTo>
                <a:lnTo>
                  <a:pt x="71090" y="49660"/>
                </a:lnTo>
                <a:lnTo>
                  <a:pt x="71070" y="49710"/>
                </a:lnTo>
                <a:lnTo>
                  <a:pt x="71070" y="49720"/>
                </a:lnTo>
                <a:lnTo>
                  <a:pt x="71060" y="49720"/>
                </a:lnTo>
                <a:lnTo>
                  <a:pt x="71010" y="49750"/>
                </a:lnTo>
                <a:lnTo>
                  <a:pt x="70960" y="49650"/>
                </a:lnTo>
                <a:lnTo>
                  <a:pt x="70900" y="49570"/>
                </a:lnTo>
                <a:lnTo>
                  <a:pt x="70820" y="49520"/>
                </a:lnTo>
                <a:lnTo>
                  <a:pt x="70730" y="49480"/>
                </a:lnTo>
                <a:lnTo>
                  <a:pt x="70790" y="49360"/>
                </a:lnTo>
                <a:lnTo>
                  <a:pt x="70780" y="49180"/>
                </a:lnTo>
                <a:lnTo>
                  <a:pt x="70730" y="48990"/>
                </a:lnTo>
                <a:lnTo>
                  <a:pt x="70660" y="48850"/>
                </a:lnTo>
                <a:lnTo>
                  <a:pt x="70540" y="48720"/>
                </a:lnTo>
                <a:lnTo>
                  <a:pt x="70420" y="48680"/>
                </a:lnTo>
                <a:lnTo>
                  <a:pt x="70290" y="48650"/>
                </a:lnTo>
                <a:lnTo>
                  <a:pt x="70110" y="48580"/>
                </a:lnTo>
                <a:lnTo>
                  <a:pt x="69960" y="48450"/>
                </a:lnTo>
                <a:lnTo>
                  <a:pt x="69630" y="48040"/>
                </a:lnTo>
                <a:lnTo>
                  <a:pt x="69540" y="47860"/>
                </a:lnTo>
                <a:lnTo>
                  <a:pt x="69520" y="47660"/>
                </a:lnTo>
                <a:lnTo>
                  <a:pt x="69570" y="47510"/>
                </a:lnTo>
                <a:lnTo>
                  <a:pt x="69650" y="47370"/>
                </a:lnTo>
                <a:lnTo>
                  <a:pt x="69680" y="47180"/>
                </a:lnTo>
                <a:lnTo>
                  <a:pt x="71190" y="46870"/>
                </a:lnTo>
                <a:lnTo>
                  <a:pt x="71400" y="46900"/>
                </a:lnTo>
                <a:lnTo>
                  <a:pt x="71890" y="47060"/>
                </a:lnTo>
                <a:lnTo>
                  <a:pt x="71920" y="47150"/>
                </a:lnTo>
                <a:lnTo>
                  <a:pt x="72350" y="47680"/>
                </a:lnTo>
                <a:lnTo>
                  <a:pt x="72380" y="47620"/>
                </a:lnTo>
                <a:lnTo>
                  <a:pt x="72390" y="47560"/>
                </a:lnTo>
                <a:lnTo>
                  <a:pt x="72420" y="47510"/>
                </a:lnTo>
                <a:lnTo>
                  <a:pt x="72490" y="47500"/>
                </a:lnTo>
                <a:lnTo>
                  <a:pt x="72500" y="47440"/>
                </a:lnTo>
                <a:lnTo>
                  <a:pt x="72480" y="47420"/>
                </a:lnTo>
                <a:lnTo>
                  <a:pt x="72460" y="47420"/>
                </a:lnTo>
                <a:lnTo>
                  <a:pt x="72430" y="47410"/>
                </a:lnTo>
                <a:lnTo>
                  <a:pt x="72580" y="47360"/>
                </a:lnTo>
                <a:lnTo>
                  <a:pt x="72710" y="47390"/>
                </a:lnTo>
                <a:lnTo>
                  <a:pt x="72830" y="47500"/>
                </a:lnTo>
                <a:lnTo>
                  <a:pt x="72920" y="47680"/>
                </a:lnTo>
                <a:close/>
                <a:moveTo>
                  <a:pt x="67010" y="46770"/>
                </a:moveTo>
                <a:lnTo>
                  <a:pt x="67080" y="46870"/>
                </a:lnTo>
                <a:lnTo>
                  <a:pt x="67360" y="47140"/>
                </a:lnTo>
                <a:lnTo>
                  <a:pt x="67360" y="47200"/>
                </a:lnTo>
                <a:lnTo>
                  <a:pt x="67350" y="47220"/>
                </a:lnTo>
                <a:lnTo>
                  <a:pt x="67320" y="47220"/>
                </a:lnTo>
                <a:lnTo>
                  <a:pt x="67280" y="47230"/>
                </a:lnTo>
                <a:lnTo>
                  <a:pt x="67200" y="47690"/>
                </a:lnTo>
                <a:lnTo>
                  <a:pt x="67180" y="47770"/>
                </a:lnTo>
                <a:lnTo>
                  <a:pt x="67040" y="47750"/>
                </a:lnTo>
                <a:lnTo>
                  <a:pt x="66930" y="47710"/>
                </a:lnTo>
                <a:lnTo>
                  <a:pt x="66830" y="47700"/>
                </a:lnTo>
                <a:lnTo>
                  <a:pt x="66720" y="47770"/>
                </a:lnTo>
                <a:lnTo>
                  <a:pt x="66690" y="47650"/>
                </a:lnTo>
                <a:lnTo>
                  <a:pt x="66710" y="47570"/>
                </a:lnTo>
                <a:lnTo>
                  <a:pt x="66740" y="47490"/>
                </a:lnTo>
                <a:lnTo>
                  <a:pt x="66720" y="47410"/>
                </a:lnTo>
                <a:lnTo>
                  <a:pt x="66680" y="47350"/>
                </a:lnTo>
                <a:lnTo>
                  <a:pt x="66560" y="47230"/>
                </a:lnTo>
                <a:lnTo>
                  <a:pt x="66510" y="47140"/>
                </a:lnTo>
                <a:lnTo>
                  <a:pt x="66390" y="47030"/>
                </a:lnTo>
                <a:lnTo>
                  <a:pt x="66340" y="46960"/>
                </a:lnTo>
                <a:lnTo>
                  <a:pt x="66370" y="46870"/>
                </a:lnTo>
                <a:lnTo>
                  <a:pt x="66440" y="46830"/>
                </a:lnTo>
                <a:lnTo>
                  <a:pt x="66500" y="46860"/>
                </a:lnTo>
                <a:lnTo>
                  <a:pt x="66550" y="46920"/>
                </a:lnTo>
                <a:lnTo>
                  <a:pt x="66580" y="46960"/>
                </a:lnTo>
                <a:lnTo>
                  <a:pt x="66640" y="46870"/>
                </a:lnTo>
                <a:lnTo>
                  <a:pt x="66720" y="46800"/>
                </a:lnTo>
                <a:lnTo>
                  <a:pt x="66800" y="46790"/>
                </a:lnTo>
                <a:lnTo>
                  <a:pt x="66870" y="46870"/>
                </a:lnTo>
                <a:lnTo>
                  <a:pt x="66930" y="46870"/>
                </a:lnTo>
                <a:lnTo>
                  <a:pt x="66930" y="46770"/>
                </a:lnTo>
                <a:lnTo>
                  <a:pt x="67010" y="46770"/>
                </a:lnTo>
                <a:close/>
                <a:moveTo>
                  <a:pt x="77530" y="41000"/>
                </a:moveTo>
                <a:lnTo>
                  <a:pt x="77530" y="41120"/>
                </a:lnTo>
                <a:lnTo>
                  <a:pt x="77510" y="41350"/>
                </a:lnTo>
                <a:lnTo>
                  <a:pt x="77380" y="41490"/>
                </a:lnTo>
                <a:lnTo>
                  <a:pt x="77070" y="41360"/>
                </a:lnTo>
                <a:lnTo>
                  <a:pt x="76900" y="41450"/>
                </a:lnTo>
                <a:lnTo>
                  <a:pt x="76780" y="41400"/>
                </a:lnTo>
                <a:lnTo>
                  <a:pt x="76680" y="41270"/>
                </a:lnTo>
                <a:lnTo>
                  <a:pt x="76570" y="41170"/>
                </a:lnTo>
                <a:lnTo>
                  <a:pt x="76650" y="41090"/>
                </a:lnTo>
                <a:lnTo>
                  <a:pt x="76560" y="41020"/>
                </a:lnTo>
                <a:lnTo>
                  <a:pt x="76540" y="40960"/>
                </a:lnTo>
                <a:lnTo>
                  <a:pt x="76560" y="40890"/>
                </a:lnTo>
                <a:lnTo>
                  <a:pt x="76570" y="40820"/>
                </a:lnTo>
                <a:lnTo>
                  <a:pt x="76580" y="40770"/>
                </a:lnTo>
                <a:lnTo>
                  <a:pt x="76640" y="40630"/>
                </a:lnTo>
                <a:lnTo>
                  <a:pt x="76650" y="40550"/>
                </a:lnTo>
                <a:lnTo>
                  <a:pt x="76530" y="40450"/>
                </a:lnTo>
                <a:lnTo>
                  <a:pt x="76510" y="40400"/>
                </a:lnTo>
                <a:lnTo>
                  <a:pt x="76440" y="40210"/>
                </a:lnTo>
                <a:lnTo>
                  <a:pt x="76260" y="40150"/>
                </a:lnTo>
                <a:lnTo>
                  <a:pt x="75910" y="40180"/>
                </a:lnTo>
                <a:lnTo>
                  <a:pt x="75730" y="40280"/>
                </a:lnTo>
                <a:lnTo>
                  <a:pt x="75890" y="40510"/>
                </a:lnTo>
                <a:lnTo>
                  <a:pt x="76290" y="40820"/>
                </a:lnTo>
                <a:lnTo>
                  <a:pt x="76670" y="41370"/>
                </a:lnTo>
                <a:lnTo>
                  <a:pt x="76860" y="41530"/>
                </a:lnTo>
                <a:lnTo>
                  <a:pt x="76860" y="41630"/>
                </a:lnTo>
                <a:lnTo>
                  <a:pt x="76830" y="41690"/>
                </a:lnTo>
                <a:lnTo>
                  <a:pt x="76820" y="41690"/>
                </a:lnTo>
                <a:lnTo>
                  <a:pt x="76830" y="41700"/>
                </a:lnTo>
                <a:lnTo>
                  <a:pt x="76860" y="41810"/>
                </a:lnTo>
                <a:lnTo>
                  <a:pt x="76590" y="41930"/>
                </a:lnTo>
                <a:lnTo>
                  <a:pt x="76260" y="42010"/>
                </a:lnTo>
                <a:lnTo>
                  <a:pt x="75600" y="42080"/>
                </a:lnTo>
                <a:lnTo>
                  <a:pt x="75420" y="42050"/>
                </a:lnTo>
                <a:lnTo>
                  <a:pt x="75090" y="41930"/>
                </a:lnTo>
                <a:lnTo>
                  <a:pt x="74720" y="41880"/>
                </a:lnTo>
                <a:lnTo>
                  <a:pt x="74580" y="41810"/>
                </a:lnTo>
                <a:lnTo>
                  <a:pt x="74330" y="41630"/>
                </a:lnTo>
                <a:lnTo>
                  <a:pt x="74080" y="41510"/>
                </a:lnTo>
                <a:lnTo>
                  <a:pt x="73470" y="41380"/>
                </a:lnTo>
                <a:lnTo>
                  <a:pt x="72940" y="41360"/>
                </a:lnTo>
                <a:lnTo>
                  <a:pt x="72830" y="41320"/>
                </a:lnTo>
                <a:lnTo>
                  <a:pt x="72740" y="41230"/>
                </a:lnTo>
                <a:lnTo>
                  <a:pt x="72420" y="40770"/>
                </a:lnTo>
                <a:lnTo>
                  <a:pt x="72310" y="40660"/>
                </a:lnTo>
                <a:lnTo>
                  <a:pt x="72140" y="40630"/>
                </a:lnTo>
                <a:lnTo>
                  <a:pt x="72140" y="40550"/>
                </a:lnTo>
                <a:lnTo>
                  <a:pt x="72200" y="40520"/>
                </a:lnTo>
                <a:lnTo>
                  <a:pt x="72290" y="40450"/>
                </a:lnTo>
                <a:lnTo>
                  <a:pt x="72360" y="40430"/>
                </a:lnTo>
                <a:lnTo>
                  <a:pt x="72400" y="40430"/>
                </a:lnTo>
                <a:lnTo>
                  <a:pt x="72440" y="40450"/>
                </a:lnTo>
                <a:lnTo>
                  <a:pt x="72490" y="40450"/>
                </a:lnTo>
                <a:lnTo>
                  <a:pt x="72880" y="40360"/>
                </a:lnTo>
                <a:lnTo>
                  <a:pt x="72930" y="40320"/>
                </a:lnTo>
                <a:lnTo>
                  <a:pt x="73090" y="40050"/>
                </a:lnTo>
                <a:lnTo>
                  <a:pt x="73200" y="39960"/>
                </a:lnTo>
                <a:lnTo>
                  <a:pt x="73320" y="39940"/>
                </a:lnTo>
                <a:lnTo>
                  <a:pt x="73430" y="39940"/>
                </a:lnTo>
                <a:lnTo>
                  <a:pt x="73560" y="39910"/>
                </a:lnTo>
                <a:lnTo>
                  <a:pt x="73830" y="39640"/>
                </a:lnTo>
                <a:lnTo>
                  <a:pt x="74140" y="39400"/>
                </a:lnTo>
                <a:lnTo>
                  <a:pt x="74150" y="39360"/>
                </a:lnTo>
                <a:lnTo>
                  <a:pt x="74250" y="39310"/>
                </a:lnTo>
                <a:lnTo>
                  <a:pt x="74220" y="39180"/>
                </a:lnTo>
                <a:lnTo>
                  <a:pt x="74110" y="39050"/>
                </a:lnTo>
                <a:lnTo>
                  <a:pt x="74010" y="38990"/>
                </a:lnTo>
                <a:lnTo>
                  <a:pt x="73680" y="38910"/>
                </a:lnTo>
                <a:lnTo>
                  <a:pt x="73560" y="38900"/>
                </a:lnTo>
                <a:lnTo>
                  <a:pt x="73340" y="38930"/>
                </a:lnTo>
                <a:lnTo>
                  <a:pt x="73160" y="38980"/>
                </a:lnTo>
                <a:lnTo>
                  <a:pt x="73020" y="39070"/>
                </a:lnTo>
                <a:lnTo>
                  <a:pt x="72880" y="39220"/>
                </a:lnTo>
                <a:lnTo>
                  <a:pt x="72730" y="39590"/>
                </a:lnTo>
                <a:lnTo>
                  <a:pt x="72700" y="39590"/>
                </a:lnTo>
                <a:lnTo>
                  <a:pt x="72240" y="40250"/>
                </a:lnTo>
                <a:lnTo>
                  <a:pt x="72090" y="40390"/>
                </a:lnTo>
                <a:lnTo>
                  <a:pt x="71890" y="40450"/>
                </a:lnTo>
                <a:lnTo>
                  <a:pt x="71680" y="40420"/>
                </a:lnTo>
                <a:lnTo>
                  <a:pt x="70810" y="40090"/>
                </a:lnTo>
                <a:lnTo>
                  <a:pt x="70660" y="40000"/>
                </a:lnTo>
                <a:lnTo>
                  <a:pt x="70510" y="39890"/>
                </a:lnTo>
                <a:lnTo>
                  <a:pt x="70410" y="39840"/>
                </a:lnTo>
                <a:lnTo>
                  <a:pt x="70280" y="39820"/>
                </a:lnTo>
                <a:lnTo>
                  <a:pt x="70100" y="39740"/>
                </a:lnTo>
                <a:lnTo>
                  <a:pt x="69740" y="39370"/>
                </a:lnTo>
                <a:lnTo>
                  <a:pt x="69540" y="39270"/>
                </a:lnTo>
                <a:lnTo>
                  <a:pt x="69540" y="39170"/>
                </a:lnTo>
                <a:lnTo>
                  <a:pt x="69650" y="39130"/>
                </a:lnTo>
                <a:lnTo>
                  <a:pt x="69700" y="39010"/>
                </a:lnTo>
                <a:lnTo>
                  <a:pt x="69710" y="38860"/>
                </a:lnTo>
                <a:lnTo>
                  <a:pt x="69750" y="38720"/>
                </a:lnTo>
                <a:lnTo>
                  <a:pt x="69710" y="38710"/>
                </a:lnTo>
                <a:lnTo>
                  <a:pt x="69680" y="38690"/>
                </a:lnTo>
                <a:lnTo>
                  <a:pt x="69650" y="38660"/>
                </a:lnTo>
                <a:lnTo>
                  <a:pt x="69610" y="38630"/>
                </a:lnTo>
                <a:lnTo>
                  <a:pt x="69690" y="38580"/>
                </a:lnTo>
                <a:lnTo>
                  <a:pt x="69730" y="38520"/>
                </a:lnTo>
                <a:lnTo>
                  <a:pt x="69750" y="38440"/>
                </a:lnTo>
                <a:lnTo>
                  <a:pt x="69750" y="38310"/>
                </a:lnTo>
                <a:lnTo>
                  <a:pt x="69790" y="38220"/>
                </a:lnTo>
                <a:lnTo>
                  <a:pt x="69870" y="38160"/>
                </a:lnTo>
                <a:lnTo>
                  <a:pt x="69970" y="38130"/>
                </a:lnTo>
                <a:lnTo>
                  <a:pt x="70040" y="38090"/>
                </a:lnTo>
                <a:lnTo>
                  <a:pt x="70320" y="37810"/>
                </a:lnTo>
                <a:lnTo>
                  <a:pt x="70390" y="37720"/>
                </a:lnTo>
                <a:lnTo>
                  <a:pt x="70460" y="37720"/>
                </a:lnTo>
                <a:lnTo>
                  <a:pt x="70580" y="37990"/>
                </a:lnTo>
                <a:lnTo>
                  <a:pt x="70920" y="37960"/>
                </a:lnTo>
                <a:lnTo>
                  <a:pt x="71300" y="37860"/>
                </a:lnTo>
                <a:lnTo>
                  <a:pt x="71580" y="37910"/>
                </a:lnTo>
                <a:lnTo>
                  <a:pt x="71620" y="37830"/>
                </a:lnTo>
                <a:lnTo>
                  <a:pt x="71660" y="37780"/>
                </a:lnTo>
                <a:lnTo>
                  <a:pt x="71700" y="37720"/>
                </a:lnTo>
                <a:lnTo>
                  <a:pt x="71720" y="37630"/>
                </a:lnTo>
                <a:lnTo>
                  <a:pt x="71780" y="37760"/>
                </a:lnTo>
                <a:lnTo>
                  <a:pt x="71790" y="37820"/>
                </a:lnTo>
                <a:lnTo>
                  <a:pt x="71860" y="37820"/>
                </a:lnTo>
                <a:lnTo>
                  <a:pt x="71990" y="37630"/>
                </a:lnTo>
                <a:lnTo>
                  <a:pt x="72200" y="37540"/>
                </a:lnTo>
                <a:lnTo>
                  <a:pt x="72640" y="37460"/>
                </a:lnTo>
                <a:lnTo>
                  <a:pt x="72910" y="37360"/>
                </a:lnTo>
                <a:lnTo>
                  <a:pt x="73010" y="37210"/>
                </a:lnTo>
                <a:lnTo>
                  <a:pt x="72990" y="36970"/>
                </a:lnTo>
                <a:lnTo>
                  <a:pt x="72920" y="36630"/>
                </a:lnTo>
                <a:lnTo>
                  <a:pt x="74760" y="36570"/>
                </a:lnTo>
                <a:lnTo>
                  <a:pt x="74960" y="36630"/>
                </a:lnTo>
                <a:lnTo>
                  <a:pt x="74880" y="36930"/>
                </a:lnTo>
                <a:lnTo>
                  <a:pt x="75070" y="37050"/>
                </a:lnTo>
                <a:lnTo>
                  <a:pt x="75350" y="37130"/>
                </a:lnTo>
                <a:lnTo>
                  <a:pt x="75530" y="37270"/>
                </a:lnTo>
                <a:lnTo>
                  <a:pt x="75460" y="37400"/>
                </a:lnTo>
                <a:lnTo>
                  <a:pt x="75140" y="37910"/>
                </a:lnTo>
                <a:lnTo>
                  <a:pt x="75160" y="37980"/>
                </a:lnTo>
                <a:lnTo>
                  <a:pt x="75600" y="38410"/>
                </a:lnTo>
                <a:lnTo>
                  <a:pt x="75950" y="38550"/>
                </a:lnTo>
                <a:lnTo>
                  <a:pt x="76030" y="38620"/>
                </a:lnTo>
                <a:lnTo>
                  <a:pt x="76070" y="38670"/>
                </a:lnTo>
                <a:lnTo>
                  <a:pt x="76420" y="39200"/>
                </a:lnTo>
                <a:lnTo>
                  <a:pt x="76560" y="39320"/>
                </a:lnTo>
                <a:lnTo>
                  <a:pt x="76780" y="39450"/>
                </a:lnTo>
                <a:lnTo>
                  <a:pt x="76650" y="39550"/>
                </a:lnTo>
                <a:lnTo>
                  <a:pt x="76690" y="39660"/>
                </a:lnTo>
                <a:lnTo>
                  <a:pt x="76760" y="39760"/>
                </a:lnTo>
                <a:lnTo>
                  <a:pt x="76860" y="39860"/>
                </a:lnTo>
                <a:lnTo>
                  <a:pt x="76860" y="39990"/>
                </a:lnTo>
                <a:lnTo>
                  <a:pt x="76890" y="40070"/>
                </a:lnTo>
                <a:lnTo>
                  <a:pt x="76960" y="40100"/>
                </a:lnTo>
                <a:lnTo>
                  <a:pt x="77070" y="40090"/>
                </a:lnTo>
                <a:lnTo>
                  <a:pt x="77060" y="40360"/>
                </a:lnTo>
                <a:lnTo>
                  <a:pt x="77190" y="40650"/>
                </a:lnTo>
                <a:lnTo>
                  <a:pt x="77380" y="40900"/>
                </a:lnTo>
                <a:lnTo>
                  <a:pt x="77530" y="41000"/>
                </a:lnTo>
                <a:close/>
                <a:moveTo>
                  <a:pt x="61090" y="34170"/>
                </a:moveTo>
                <a:lnTo>
                  <a:pt x="61450" y="34410"/>
                </a:lnTo>
                <a:lnTo>
                  <a:pt x="61380" y="34740"/>
                </a:lnTo>
                <a:lnTo>
                  <a:pt x="60880" y="35460"/>
                </a:lnTo>
                <a:lnTo>
                  <a:pt x="60810" y="35460"/>
                </a:lnTo>
                <a:lnTo>
                  <a:pt x="60690" y="34820"/>
                </a:lnTo>
                <a:lnTo>
                  <a:pt x="60720" y="34520"/>
                </a:lnTo>
                <a:lnTo>
                  <a:pt x="60940" y="34350"/>
                </a:lnTo>
                <a:lnTo>
                  <a:pt x="60910" y="34240"/>
                </a:lnTo>
                <a:lnTo>
                  <a:pt x="60930" y="34190"/>
                </a:lnTo>
                <a:lnTo>
                  <a:pt x="61000" y="34170"/>
                </a:lnTo>
                <a:lnTo>
                  <a:pt x="61090" y="34170"/>
                </a:lnTo>
                <a:close/>
                <a:moveTo>
                  <a:pt x="65580" y="27850"/>
                </a:moveTo>
                <a:lnTo>
                  <a:pt x="65500" y="27990"/>
                </a:lnTo>
                <a:lnTo>
                  <a:pt x="65450" y="28030"/>
                </a:lnTo>
                <a:lnTo>
                  <a:pt x="65450" y="28120"/>
                </a:lnTo>
                <a:lnTo>
                  <a:pt x="65500" y="28110"/>
                </a:lnTo>
                <a:lnTo>
                  <a:pt x="65510" y="28130"/>
                </a:lnTo>
                <a:lnTo>
                  <a:pt x="65510" y="28170"/>
                </a:lnTo>
                <a:lnTo>
                  <a:pt x="65540" y="28290"/>
                </a:lnTo>
                <a:lnTo>
                  <a:pt x="65560" y="28430"/>
                </a:lnTo>
                <a:lnTo>
                  <a:pt x="65580" y="28490"/>
                </a:lnTo>
                <a:lnTo>
                  <a:pt x="65340" y="28630"/>
                </a:lnTo>
                <a:lnTo>
                  <a:pt x="65090" y="28820"/>
                </a:lnTo>
                <a:lnTo>
                  <a:pt x="64920" y="29080"/>
                </a:lnTo>
                <a:lnTo>
                  <a:pt x="64960" y="29410"/>
                </a:lnTo>
                <a:lnTo>
                  <a:pt x="64820" y="29410"/>
                </a:lnTo>
                <a:lnTo>
                  <a:pt x="64700" y="29440"/>
                </a:lnTo>
                <a:lnTo>
                  <a:pt x="64610" y="29510"/>
                </a:lnTo>
                <a:lnTo>
                  <a:pt x="64540" y="29590"/>
                </a:lnTo>
                <a:lnTo>
                  <a:pt x="64680" y="29680"/>
                </a:lnTo>
                <a:lnTo>
                  <a:pt x="64750" y="29690"/>
                </a:lnTo>
                <a:lnTo>
                  <a:pt x="64590" y="29770"/>
                </a:lnTo>
                <a:lnTo>
                  <a:pt x="64470" y="29890"/>
                </a:lnTo>
                <a:lnTo>
                  <a:pt x="64460" y="30020"/>
                </a:lnTo>
                <a:lnTo>
                  <a:pt x="64610" y="30140"/>
                </a:lnTo>
                <a:lnTo>
                  <a:pt x="64480" y="30280"/>
                </a:lnTo>
                <a:lnTo>
                  <a:pt x="64540" y="30430"/>
                </a:lnTo>
                <a:lnTo>
                  <a:pt x="64670" y="30560"/>
                </a:lnTo>
                <a:lnTo>
                  <a:pt x="64750" y="30690"/>
                </a:lnTo>
                <a:lnTo>
                  <a:pt x="64760" y="30780"/>
                </a:lnTo>
                <a:lnTo>
                  <a:pt x="64750" y="30800"/>
                </a:lnTo>
                <a:lnTo>
                  <a:pt x="64700" y="30800"/>
                </a:lnTo>
                <a:lnTo>
                  <a:pt x="64610" y="30880"/>
                </a:lnTo>
                <a:lnTo>
                  <a:pt x="64600" y="30970"/>
                </a:lnTo>
                <a:lnTo>
                  <a:pt x="64590" y="31100"/>
                </a:lnTo>
                <a:lnTo>
                  <a:pt x="64550" y="31180"/>
                </a:lnTo>
                <a:lnTo>
                  <a:pt x="64440" y="31100"/>
                </a:lnTo>
                <a:lnTo>
                  <a:pt x="64380" y="31070"/>
                </a:lnTo>
                <a:lnTo>
                  <a:pt x="64080" y="30970"/>
                </a:lnTo>
                <a:lnTo>
                  <a:pt x="64000" y="30910"/>
                </a:lnTo>
                <a:lnTo>
                  <a:pt x="63980" y="30780"/>
                </a:lnTo>
                <a:lnTo>
                  <a:pt x="63980" y="30660"/>
                </a:lnTo>
                <a:lnTo>
                  <a:pt x="63950" y="30600"/>
                </a:lnTo>
                <a:lnTo>
                  <a:pt x="63770" y="30540"/>
                </a:lnTo>
                <a:lnTo>
                  <a:pt x="63600" y="30270"/>
                </a:lnTo>
                <a:lnTo>
                  <a:pt x="63420" y="30240"/>
                </a:lnTo>
                <a:lnTo>
                  <a:pt x="63650" y="30070"/>
                </a:lnTo>
                <a:lnTo>
                  <a:pt x="63780" y="29940"/>
                </a:lnTo>
                <a:lnTo>
                  <a:pt x="63840" y="29820"/>
                </a:lnTo>
                <a:lnTo>
                  <a:pt x="63790" y="29630"/>
                </a:lnTo>
                <a:lnTo>
                  <a:pt x="63670" y="29500"/>
                </a:lnTo>
                <a:lnTo>
                  <a:pt x="63540" y="29430"/>
                </a:lnTo>
                <a:lnTo>
                  <a:pt x="63420" y="29410"/>
                </a:lnTo>
                <a:lnTo>
                  <a:pt x="62990" y="29770"/>
                </a:lnTo>
                <a:lnTo>
                  <a:pt x="63080" y="29770"/>
                </a:lnTo>
                <a:lnTo>
                  <a:pt x="63160" y="29790"/>
                </a:lnTo>
                <a:lnTo>
                  <a:pt x="63220" y="29820"/>
                </a:lnTo>
                <a:lnTo>
                  <a:pt x="63280" y="29870"/>
                </a:lnTo>
                <a:lnTo>
                  <a:pt x="63090" y="29900"/>
                </a:lnTo>
                <a:lnTo>
                  <a:pt x="62960" y="30030"/>
                </a:lnTo>
                <a:lnTo>
                  <a:pt x="62860" y="30210"/>
                </a:lnTo>
                <a:lnTo>
                  <a:pt x="62780" y="30410"/>
                </a:lnTo>
                <a:lnTo>
                  <a:pt x="62870" y="30370"/>
                </a:lnTo>
                <a:lnTo>
                  <a:pt x="62890" y="30360"/>
                </a:lnTo>
                <a:lnTo>
                  <a:pt x="62920" y="30320"/>
                </a:lnTo>
                <a:lnTo>
                  <a:pt x="63040" y="30460"/>
                </a:lnTo>
                <a:lnTo>
                  <a:pt x="63170" y="30680"/>
                </a:lnTo>
                <a:lnTo>
                  <a:pt x="63230" y="30880"/>
                </a:lnTo>
                <a:lnTo>
                  <a:pt x="63170" y="30970"/>
                </a:lnTo>
                <a:lnTo>
                  <a:pt x="62940" y="30950"/>
                </a:lnTo>
                <a:lnTo>
                  <a:pt x="62760" y="30920"/>
                </a:lnTo>
                <a:lnTo>
                  <a:pt x="62430" y="30780"/>
                </a:lnTo>
                <a:lnTo>
                  <a:pt x="62670" y="30410"/>
                </a:lnTo>
                <a:lnTo>
                  <a:pt x="62710" y="30370"/>
                </a:lnTo>
                <a:lnTo>
                  <a:pt x="62660" y="30220"/>
                </a:lnTo>
                <a:lnTo>
                  <a:pt x="62540" y="30270"/>
                </a:lnTo>
                <a:lnTo>
                  <a:pt x="62420" y="30400"/>
                </a:lnTo>
                <a:lnTo>
                  <a:pt x="62360" y="30510"/>
                </a:lnTo>
                <a:lnTo>
                  <a:pt x="62290" y="30510"/>
                </a:lnTo>
                <a:lnTo>
                  <a:pt x="62280" y="30410"/>
                </a:lnTo>
                <a:lnTo>
                  <a:pt x="62260" y="30350"/>
                </a:lnTo>
                <a:lnTo>
                  <a:pt x="62240" y="30300"/>
                </a:lnTo>
                <a:lnTo>
                  <a:pt x="62220" y="30240"/>
                </a:lnTo>
                <a:lnTo>
                  <a:pt x="61620" y="30420"/>
                </a:lnTo>
                <a:lnTo>
                  <a:pt x="61510" y="30510"/>
                </a:lnTo>
                <a:lnTo>
                  <a:pt x="61450" y="30510"/>
                </a:lnTo>
                <a:lnTo>
                  <a:pt x="61480" y="30430"/>
                </a:lnTo>
                <a:lnTo>
                  <a:pt x="61520" y="30360"/>
                </a:lnTo>
                <a:lnTo>
                  <a:pt x="61570" y="30300"/>
                </a:lnTo>
                <a:lnTo>
                  <a:pt x="61650" y="30240"/>
                </a:lnTo>
                <a:lnTo>
                  <a:pt x="61600" y="30210"/>
                </a:lnTo>
                <a:lnTo>
                  <a:pt x="61520" y="30160"/>
                </a:lnTo>
                <a:lnTo>
                  <a:pt x="61450" y="30140"/>
                </a:lnTo>
                <a:lnTo>
                  <a:pt x="61460" y="30020"/>
                </a:lnTo>
                <a:lnTo>
                  <a:pt x="61450" y="29960"/>
                </a:lnTo>
                <a:lnTo>
                  <a:pt x="61510" y="29910"/>
                </a:lnTo>
                <a:lnTo>
                  <a:pt x="61580" y="29870"/>
                </a:lnTo>
                <a:lnTo>
                  <a:pt x="61580" y="29770"/>
                </a:lnTo>
                <a:lnTo>
                  <a:pt x="61510" y="29770"/>
                </a:lnTo>
                <a:lnTo>
                  <a:pt x="61510" y="29690"/>
                </a:lnTo>
                <a:lnTo>
                  <a:pt x="61560" y="29670"/>
                </a:lnTo>
                <a:lnTo>
                  <a:pt x="61580" y="29650"/>
                </a:lnTo>
                <a:lnTo>
                  <a:pt x="61650" y="29590"/>
                </a:lnTo>
                <a:lnTo>
                  <a:pt x="61580" y="29590"/>
                </a:lnTo>
                <a:lnTo>
                  <a:pt x="61660" y="29400"/>
                </a:lnTo>
                <a:lnTo>
                  <a:pt x="61620" y="29280"/>
                </a:lnTo>
                <a:lnTo>
                  <a:pt x="61520" y="29180"/>
                </a:lnTo>
                <a:lnTo>
                  <a:pt x="61450" y="29040"/>
                </a:lnTo>
                <a:lnTo>
                  <a:pt x="61440" y="28850"/>
                </a:lnTo>
                <a:lnTo>
                  <a:pt x="61450" y="28670"/>
                </a:lnTo>
                <a:lnTo>
                  <a:pt x="61430" y="28540"/>
                </a:lnTo>
                <a:lnTo>
                  <a:pt x="61310" y="28490"/>
                </a:lnTo>
                <a:lnTo>
                  <a:pt x="61310" y="28400"/>
                </a:lnTo>
                <a:lnTo>
                  <a:pt x="61670" y="28380"/>
                </a:lnTo>
                <a:lnTo>
                  <a:pt x="62320" y="28220"/>
                </a:lnTo>
                <a:lnTo>
                  <a:pt x="62420" y="28240"/>
                </a:lnTo>
                <a:lnTo>
                  <a:pt x="62490" y="28310"/>
                </a:lnTo>
                <a:lnTo>
                  <a:pt x="62530" y="28370"/>
                </a:lnTo>
                <a:lnTo>
                  <a:pt x="62570" y="28400"/>
                </a:lnTo>
                <a:lnTo>
                  <a:pt x="62730" y="28380"/>
                </a:lnTo>
                <a:lnTo>
                  <a:pt x="63280" y="28220"/>
                </a:lnTo>
                <a:lnTo>
                  <a:pt x="63500" y="28300"/>
                </a:lnTo>
                <a:lnTo>
                  <a:pt x="63640" y="28460"/>
                </a:lnTo>
                <a:lnTo>
                  <a:pt x="63760" y="28650"/>
                </a:lnTo>
                <a:lnTo>
                  <a:pt x="63910" y="28860"/>
                </a:lnTo>
                <a:lnTo>
                  <a:pt x="63890" y="28960"/>
                </a:lnTo>
                <a:lnTo>
                  <a:pt x="64120" y="28870"/>
                </a:lnTo>
                <a:lnTo>
                  <a:pt x="64400" y="28710"/>
                </a:lnTo>
                <a:lnTo>
                  <a:pt x="64540" y="28580"/>
                </a:lnTo>
                <a:lnTo>
                  <a:pt x="64540" y="28460"/>
                </a:lnTo>
                <a:lnTo>
                  <a:pt x="64760" y="28140"/>
                </a:lnTo>
                <a:lnTo>
                  <a:pt x="64890" y="28030"/>
                </a:lnTo>
                <a:lnTo>
                  <a:pt x="64930" y="28040"/>
                </a:lnTo>
                <a:lnTo>
                  <a:pt x="65200" y="28030"/>
                </a:lnTo>
                <a:lnTo>
                  <a:pt x="65290" y="28010"/>
                </a:lnTo>
                <a:lnTo>
                  <a:pt x="65580" y="27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Ionioi Niso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850" y="57480"/>
                </a:moveTo>
                <a:lnTo>
                  <a:pt x="19020" y="57840"/>
                </a:lnTo>
                <a:lnTo>
                  <a:pt x="19730" y="58300"/>
                </a:lnTo>
                <a:lnTo>
                  <a:pt x="19820" y="58690"/>
                </a:lnTo>
                <a:lnTo>
                  <a:pt x="19690" y="58520"/>
                </a:lnTo>
                <a:lnTo>
                  <a:pt x="19390" y="58370"/>
                </a:lnTo>
                <a:lnTo>
                  <a:pt x="19050" y="58270"/>
                </a:lnTo>
                <a:lnTo>
                  <a:pt x="18770" y="58250"/>
                </a:lnTo>
                <a:lnTo>
                  <a:pt x="18620" y="58320"/>
                </a:lnTo>
                <a:lnTo>
                  <a:pt x="18530" y="58440"/>
                </a:lnTo>
                <a:lnTo>
                  <a:pt x="18460" y="58550"/>
                </a:lnTo>
                <a:lnTo>
                  <a:pt x="18390" y="58600"/>
                </a:lnTo>
                <a:lnTo>
                  <a:pt x="18250" y="58660"/>
                </a:lnTo>
                <a:lnTo>
                  <a:pt x="18260" y="58820"/>
                </a:lnTo>
                <a:lnTo>
                  <a:pt x="18310" y="58970"/>
                </a:lnTo>
                <a:lnTo>
                  <a:pt x="18350" y="59040"/>
                </a:lnTo>
                <a:lnTo>
                  <a:pt x="18330" y="59210"/>
                </a:lnTo>
                <a:lnTo>
                  <a:pt x="18290" y="59290"/>
                </a:lnTo>
                <a:lnTo>
                  <a:pt x="18180" y="59310"/>
                </a:lnTo>
                <a:lnTo>
                  <a:pt x="17960" y="59310"/>
                </a:lnTo>
                <a:lnTo>
                  <a:pt x="17890" y="59260"/>
                </a:lnTo>
                <a:lnTo>
                  <a:pt x="17570" y="58860"/>
                </a:lnTo>
                <a:lnTo>
                  <a:pt x="17070" y="58440"/>
                </a:lnTo>
                <a:lnTo>
                  <a:pt x="16820" y="58190"/>
                </a:lnTo>
                <a:lnTo>
                  <a:pt x="16800" y="57980"/>
                </a:lnTo>
                <a:lnTo>
                  <a:pt x="16580" y="57780"/>
                </a:lnTo>
                <a:lnTo>
                  <a:pt x="16190" y="57240"/>
                </a:lnTo>
                <a:lnTo>
                  <a:pt x="15950" y="57090"/>
                </a:lnTo>
                <a:lnTo>
                  <a:pt x="16020" y="56940"/>
                </a:lnTo>
                <a:lnTo>
                  <a:pt x="15980" y="56720"/>
                </a:lnTo>
                <a:lnTo>
                  <a:pt x="16040" y="56640"/>
                </a:lnTo>
                <a:lnTo>
                  <a:pt x="15950" y="56550"/>
                </a:lnTo>
                <a:lnTo>
                  <a:pt x="16370" y="55950"/>
                </a:lnTo>
                <a:lnTo>
                  <a:pt x="16630" y="55700"/>
                </a:lnTo>
                <a:lnTo>
                  <a:pt x="16870" y="55760"/>
                </a:lnTo>
                <a:lnTo>
                  <a:pt x="16880" y="55800"/>
                </a:lnTo>
                <a:lnTo>
                  <a:pt x="16880" y="55830"/>
                </a:lnTo>
                <a:lnTo>
                  <a:pt x="16930" y="55890"/>
                </a:lnTo>
                <a:lnTo>
                  <a:pt x="16920" y="55910"/>
                </a:lnTo>
                <a:lnTo>
                  <a:pt x="17130" y="56320"/>
                </a:lnTo>
                <a:lnTo>
                  <a:pt x="17210" y="56570"/>
                </a:lnTo>
                <a:lnTo>
                  <a:pt x="17320" y="56670"/>
                </a:lnTo>
                <a:lnTo>
                  <a:pt x="17570" y="56820"/>
                </a:lnTo>
                <a:lnTo>
                  <a:pt x="17900" y="56740"/>
                </a:lnTo>
                <a:lnTo>
                  <a:pt x="18320" y="56910"/>
                </a:lnTo>
                <a:lnTo>
                  <a:pt x="18690" y="57200"/>
                </a:lnTo>
                <a:lnTo>
                  <a:pt x="18850" y="57480"/>
                </a:lnTo>
                <a:close/>
                <a:moveTo>
                  <a:pt x="17120" y="53970"/>
                </a:moveTo>
                <a:lnTo>
                  <a:pt x="16970" y="53920"/>
                </a:lnTo>
                <a:lnTo>
                  <a:pt x="16840" y="53790"/>
                </a:lnTo>
                <a:lnTo>
                  <a:pt x="16590" y="53500"/>
                </a:lnTo>
                <a:lnTo>
                  <a:pt x="16300" y="53330"/>
                </a:lnTo>
                <a:lnTo>
                  <a:pt x="15900" y="53220"/>
                </a:lnTo>
                <a:lnTo>
                  <a:pt x="15550" y="53270"/>
                </a:lnTo>
                <a:lnTo>
                  <a:pt x="15390" y="53600"/>
                </a:lnTo>
                <a:lnTo>
                  <a:pt x="15200" y="53450"/>
                </a:lnTo>
                <a:lnTo>
                  <a:pt x="14820" y="53340"/>
                </a:lnTo>
                <a:lnTo>
                  <a:pt x="14680" y="53160"/>
                </a:lnTo>
                <a:lnTo>
                  <a:pt x="14650" y="53040"/>
                </a:lnTo>
                <a:lnTo>
                  <a:pt x="14630" y="52800"/>
                </a:lnTo>
                <a:lnTo>
                  <a:pt x="14610" y="52700"/>
                </a:lnTo>
                <a:lnTo>
                  <a:pt x="14450" y="52400"/>
                </a:lnTo>
                <a:lnTo>
                  <a:pt x="14400" y="52260"/>
                </a:lnTo>
                <a:lnTo>
                  <a:pt x="14530" y="52300"/>
                </a:lnTo>
                <a:lnTo>
                  <a:pt x="14700" y="52470"/>
                </a:lnTo>
                <a:lnTo>
                  <a:pt x="14820" y="52530"/>
                </a:lnTo>
                <a:lnTo>
                  <a:pt x="14820" y="52440"/>
                </a:lnTo>
                <a:lnTo>
                  <a:pt x="14660" y="52280"/>
                </a:lnTo>
                <a:lnTo>
                  <a:pt x="14560" y="52080"/>
                </a:lnTo>
                <a:lnTo>
                  <a:pt x="14280" y="51370"/>
                </a:lnTo>
                <a:lnTo>
                  <a:pt x="14160" y="51170"/>
                </a:lnTo>
                <a:lnTo>
                  <a:pt x="14060" y="51140"/>
                </a:lnTo>
                <a:lnTo>
                  <a:pt x="13980" y="51360"/>
                </a:lnTo>
                <a:lnTo>
                  <a:pt x="13990" y="51570"/>
                </a:lnTo>
                <a:lnTo>
                  <a:pt x="14070" y="52010"/>
                </a:lnTo>
                <a:lnTo>
                  <a:pt x="14050" y="52260"/>
                </a:lnTo>
                <a:lnTo>
                  <a:pt x="13960" y="52490"/>
                </a:lnTo>
                <a:lnTo>
                  <a:pt x="13820" y="52590"/>
                </a:lnTo>
                <a:lnTo>
                  <a:pt x="13680" y="52650"/>
                </a:lnTo>
                <a:lnTo>
                  <a:pt x="13560" y="52800"/>
                </a:lnTo>
                <a:lnTo>
                  <a:pt x="13490" y="52800"/>
                </a:lnTo>
                <a:lnTo>
                  <a:pt x="13430" y="52570"/>
                </a:lnTo>
                <a:lnTo>
                  <a:pt x="13140" y="52400"/>
                </a:lnTo>
                <a:lnTo>
                  <a:pt x="13070" y="52170"/>
                </a:lnTo>
                <a:lnTo>
                  <a:pt x="13110" y="52060"/>
                </a:lnTo>
                <a:lnTo>
                  <a:pt x="13190" y="51930"/>
                </a:lnTo>
                <a:lnTo>
                  <a:pt x="13250" y="51800"/>
                </a:lnTo>
                <a:lnTo>
                  <a:pt x="13240" y="51680"/>
                </a:lnTo>
                <a:lnTo>
                  <a:pt x="13200" y="51570"/>
                </a:lnTo>
                <a:lnTo>
                  <a:pt x="13220" y="51470"/>
                </a:lnTo>
                <a:lnTo>
                  <a:pt x="13280" y="51400"/>
                </a:lnTo>
                <a:lnTo>
                  <a:pt x="13340" y="51360"/>
                </a:lnTo>
                <a:lnTo>
                  <a:pt x="13490" y="51200"/>
                </a:lnTo>
                <a:lnTo>
                  <a:pt x="13620" y="50860"/>
                </a:lnTo>
                <a:lnTo>
                  <a:pt x="13680" y="50430"/>
                </a:lnTo>
                <a:lnTo>
                  <a:pt x="13700" y="50020"/>
                </a:lnTo>
                <a:lnTo>
                  <a:pt x="13750" y="50210"/>
                </a:lnTo>
                <a:lnTo>
                  <a:pt x="13770" y="50290"/>
                </a:lnTo>
                <a:lnTo>
                  <a:pt x="13840" y="50290"/>
                </a:lnTo>
                <a:lnTo>
                  <a:pt x="13980" y="50030"/>
                </a:lnTo>
                <a:lnTo>
                  <a:pt x="14060" y="50130"/>
                </a:lnTo>
                <a:lnTo>
                  <a:pt x="14130" y="50370"/>
                </a:lnTo>
                <a:lnTo>
                  <a:pt x="14260" y="50560"/>
                </a:lnTo>
                <a:lnTo>
                  <a:pt x="14350" y="50450"/>
                </a:lnTo>
                <a:lnTo>
                  <a:pt x="14390" y="50520"/>
                </a:lnTo>
                <a:lnTo>
                  <a:pt x="14420" y="50660"/>
                </a:lnTo>
                <a:lnTo>
                  <a:pt x="14510" y="50740"/>
                </a:lnTo>
                <a:lnTo>
                  <a:pt x="14610" y="50690"/>
                </a:lnTo>
                <a:lnTo>
                  <a:pt x="14790" y="50500"/>
                </a:lnTo>
                <a:lnTo>
                  <a:pt x="15030" y="50370"/>
                </a:lnTo>
                <a:lnTo>
                  <a:pt x="15120" y="50150"/>
                </a:lnTo>
                <a:lnTo>
                  <a:pt x="15130" y="49890"/>
                </a:lnTo>
                <a:lnTo>
                  <a:pt x="15040" y="49660"/>
                </a:lnTo>
                <a:lnTo>
                  <a:pt x="15250" y="49750"/>
                </a:lnTo>
                <a:lnTo>
                  <a:pt x="15130" y="49310"/>
                </a:lnTo>
                <a:lnTo>
                  <a:pt x="15110" y="49210"/>
                </a:lnTo>
                <a:lnTo>
                  <a:pt x="15130" y="49040"/>
                </a:lnTo>
                <a:lnTo>
                  <a:pt x="15170" y="48890"/>
                </a:lnTo>
                <a:lnTo>
                  <a:pt x="15170" y="48770"/>
                </a:lnTo>
                <a:lnTo>
                  <a:pt x="15110" y="48660"/>
                </a:lnTo>
                <a:lnTo>
                  <a:pt x="15110" y="48580"/>
                </a:lnTo>
                <a:lnTo>
                  <a:pt x="15460" y="48580"/>
                </a:lnTo>
                <a:lnTo>
                  <a:pt x="16020" y="50180"/>
                </a:lnTo>
                <a:lnTo>
                  <a:pt x="16040" y="50290"/>
                </a:lnTo>
                <a:lnTo>
                  <a:pt x="16020" y="50490"/>
                </a:lnTo>
                <a:lnTo>
                  <a:pt x="15960" y="50600"/>
                </a:lnTo>
                <a:lnTo>
                  <a:pt x="15860" y="50690"/>
                </a:lnTo>
                <a:lnTo>
                  <a:pt x="15740" y="50830"/>
                </a:lnTo>
                <a:lnTo>
                  <a:pt x="15830" y="50950"/>
                </a:lnTo>
                <a:lnTo>
                  <a:pt x="16070" y="51410"/>
                </a:lnTo>
                <a:lnTo>
                  <a:pt x="16190" y="51470"/>
                </a:lnTo>
                <a:lnTo>
                  <a:pt x="16340" y="51350"/>
                </a:lnTo>
                <a:lnTo>
                  <a:pt x="16480" y="51180"/>
                </a:lnTo>
                <a:lnTo>
                  <a:pt x="16590" y="51100"/>
                </a:lnTo>
                <a:lnTo>
                  <a:pt x="16570" y="51140"/>
                </a:lnTo>
                <a:lnTo>
                  <a:pt x="16540" y="51230"/>
                </a:lnTo>
                <a:lnTo>
                  <a:pt x="16520" y="51280"/>
                </a:lnTo>
                <a:lnTo>
                  <a:pt x="16710" y="51320"/>
                </a:lnTo>
                <a:lnTo>
                  <a:pt x="16770" y="51460"/>
                </a:lnTo>
                <a:lnTo>
                  <a:pt x="16800" y="51640"/>
                </a:lnTo>
                <a:lnTo>
                  <a:pt x="16870" y="51820"/>
                </a:lnTo>
                <a:lnTo>
                  <a:pt x="17310" y="52210"/>
                </a:lnTo>
                <a:lnTo>
                  <a:pt x="17420" y="52560"/>
                </a:lnTo>
                <a:lnTo>
                  <a:pt x="17780" y="53070"/>
                </a:lnTo>
                <a:lnTo>
                  <a:pt x="17860" y="53270"/>
                </a:lnTo>
                <a:lnTo>
                  <a:pt x="17890" y="53480"/>
                </a:lnTo>
                <a:lnTo>
                  <a:pt x="17860" y="53700"/>
                </a:lnTo>
                <a:lnTo>
                  <a:pt x="17750" y="53920"/>
                </a:lnTo>
                <a:lnTo>
                  <a:pt x="17700" y="53930"/>
                </a:lnTo>
                <a:lnTo>
                  <a:pt x="17430" y="53870"/>
                </a:lnTo>
                <a:lnTo>
                  <a:pt x="17340" y="53880"/>
                </a:lnTo>
                <a:lnTo>
                  <a:pt x="17230" y="53950"/>
                </a:lnTo>
                <a:lnTo>
                  <a:pt x="17120" y="53970"/>
                </a:lnTo>
                <a:close/>
                <a:moveTo>
                  <a:pt x="16940" y="49660"/>
                </a:moveTo>
                <a:lnTo>
                  <a:pt x="17070" y="49690"/>
                </a:lnTo>
                <a:lnTo>
                  <a:pt x="17180" y="49760"/>
                </a:lnTo>
                <a:lnTo>
                  <a:pt x="17370" y="49920"/>
                </a:lnTo>
                <a:lnTo>
                  <a:pt x="17320" y="49920"/>
                </a:lnTo>
                <a:lnTo>
                  <a:pt x="17170" y="49920"/>
                </a:lnTo>
                <a:lnTo>
                  <a:pt x="17230" y="50280"/>
                </a:lnTo>
                <a:lnTo>
                  <a:pt x="17290" y="50410"/>
                </a:lnTo>
                <a:lnTo>
                  <a:pt x="17430" y="50460"/>
                </a:lnTo>
                <a:lnTo>
                  <a:pt x="17430" y="50560"/>
                </a:lnTo>
                <a:lnTo>
                  <a:pt x="17150" y="50600"/>
                </a:lnTo>
                <a:lnTo>
                  <a:pt x="16980" y="50660"/>
                </a:lnTo>
                <a:lnTo>
                  <a:pt x="16840" y="50620"/>
                </a:lnTo>
                <a:lnTo>
                  <a:pt x="16650" y="50380"/>
                </a:lnTo>
                <a:lnTo>
                  <a:pt x="16730" y="50290"/>
                </a:lnTo>
                <a:lnTo>
                  <a:pt x="16580" y="50120"/>
                </a:lnTo>
                <a:lnTo>
                  <a:pt x="16440" y="49920"/>
                </a:lnTo>
                <a:lnTo>
                  <a:pt x="16240" y="49480"/>
                </a:lnTo>
                <a:lnTo>
                  <a:pt x="16220" y="49380"/>
                </a:lnTo>
                <a:lnTo>
                  <a:pt x="16190" y="49080"/>
                </a:lnTo>
                <a:lnTo>
                  <a:pt x="16160" y="48940"/>
                </a:lnTo>
                <a:lnTo>
                  <a:pt x="16090" y="48860"/>
                </a:lnTo>
                <a:lnTo>
                  <a:pt x="15970" y="48780"/>
                </a:lnTo>
                <a:lnTo>
                  <a:pt x="15900" y="48670"/>
                </a:lnTo>
                <a:lnTo>
                  <a:pt x="15950" y="48480"/>
                </a:lnTo>
                <a:lnTo>
                  <a:pt x="16120" y="48590"/>
                </a:lnTo>
                <a:lnTo>
                  <a:pt x="16210" y="48520"/>
                </a:lnTo>
                <a:lnTo>
                  <a:pt x="16310" y="48210"/>
                </a:lnTo>
                <a:lnTo>
                  <a:pt x="16490" y="48270"/>
                </a:lnTo>
                <a:lnTo>
                  <a:pt x="16510" y="48440"/>
                </a:lnTo>
                <a:lnTo>
                  <a:pt x="16450" y="48620"/>
                </a:lnTo>
                <a:lnTo>
                  <a:pt x="16380" y="48750"/>
                </a:lnTo>
                <a:lnTo>
                  <a:pt x="16560" y="48740"/>
                </a:lnTo>
                <a:lnTo>
                  <a:pt x="16670" y="48790"/>
                </a:lnTo>
                <a:lnTo>
                  <a:pt x="16760" y="48870"/>
                </a:lnTo>
                <a:lnTo>
                  <a:pt x="16870" y="48940"/>
                </a:lnTo>
                <a:lnTo>
                  <a:pt x="16810" y="49210"/>
                </a:lnTo>
                <a:lnTo>
                  <a:pt x="16730" y="49440"/>
                </a:lnTo>
                <a:lnTo>
                  <a:pt x="16520" y="49840"/>
                </a:lnTo>
                <a:lnTo>
                  <a:pt x="16600" y="49890"/>
                </a:lnTo>
                <a:lnTo>
                  <a:pt x="16700" y="49930"/>
                </a:lnTo>
                <a:lnTo>
                  <a:pt x="16820" y="49940"/>
                </a:lnTo>
                <a:lnTo>
                  <a:pt x="16940" y="49920"/>
                </a:lnTo>
                <a:lnTo>
                  <a:pt x="16940" y="49840"/>
                </a:lnTo>
                <a:lnTo>
                  <a:pt x="16800" y="49750"/>
                </a:lnTo>
                <a:lnTo>
                  <a:pt x="17010" y="49750"/>
                </a:lnTo>
                <a:lnTo>
                  <a:pt x="16940" y="49660"/>
                </a:lnTo>
                <a:close/>
                <a:moveTo>
                  <a:pt x="19260" y="46870"/>
                </a:moveTo>
                <a:lnTo>
                  <a:pt x="19030" y="47200"/>
                </a:lnTo>
                <a:lnTo>
                  <a:pt x="18930" y="47410"/>
                </a:lnTo>
                <a:lnTo>
                  <a:pt x="18910" y="47600"/>
                </a:lnTo>
                <a:lnTo>
                  <a:pt x="18770" y="47600"/>
                </a:lnTo>
                <a:lnTo>
                  <a:pt x="18770" y="47500"/>
                </a:lnTo>
                <a:lnTo>
                  <a:pt x="19160" y="46890"/>
                </a:lnTo>
                <a:lnTo>
                  <a:pt x="19260" y="46870"/>
                </a:lnTo>
                <a:close/>
                <a:moveTo>
                  <a:pt x="15600" y="46690"/>
                </a:moveTo>
                <a:lnTo>
                  <a:pt x="15510" y="46820"/>
                </a:lnTo>
                <a:lnTo>
                  <a:pt x="15400" y="47010"/>
                </a:lnTo>
                <a:lnTo>
                  <a:pt x="15250" y="47330"/>
                </a:lnTo>
                <a:lnTo>
                  <a:pt x="15180" y="47330"/>
                </a:lnTo>
                <a:lnTo>
                  <a:pt x="15190" y="46990"/>
                </a:lnTo>
                <a:lnTo>
                  <a:pt x="15370" y="45720"/>
                </a:lnTo>
                <a:lnTo>
                  <a:pt x="15560" y="45290"/>
                </a:lnTo>
                <a:lnTo>
                  <a:pt x="15600" y="45020"/>
                </a:lnTo>
                <a:lnTo>
                  <a:pt x="15780" y="44530"/>
                </a:lnTo>
                <a:lnTo>
                  <a:pt x="15880" y="44480"/>
                </a:lnTo>
                <a:lnTo>
                  <a:pt x="15960" y="44350"/>
                </a:lnTo>
                <a:lnTo>
                  <a:pt x="16090" y="44070"/>
                </a:lnTo>
                <a:lnTo>
                  <a:pt x="16220" y="43920"/>
                </a:lnTo>
                <a:lnTo>
                  <a:pt x="16410" y="43750"/>
                </a:lnTo>
                <a:lnTo>
                  <a:pt x="16640" y="43630"/>
                </a:lnTo>
                <a:lnTo>
                  <a:pt x="16660" y="43680"/>
                </a:lnTo>
                <a:lnTo>
                  <a:pt x="16680" y="43750"/>
                </a:lnTo>
                <a:lnTo>
                  <a:pt x="16800" y="43800"/>
                </a:lnTo>
                <a:lnTo>
                  <a:pt x="16960" y="43990"/>
                </a:lnTo>
                <a:lnTo>
                  <a:pt x="17000" y="44190"/>
                </a:lnTo>
                <a:lnTo>
                  <a:pt x="17010" y="44380"/>
                </a:lnTo>
                <a:lnTo>
                  <a:pt x="17080" y="44530"/>
                </a:lnTo>
                <a:lnTo>
                  <a:pt x="17020" y="44690"/>
                </a:lnTo>
                <a:lnTo>
                  <a:pt x="17030" y="44810"/>
                </a:lnTo>
                <a:lnTo>
                  <a:pt x="17060" y="44920"/>
                </a:lnTo>
                <a:lnTo>
                  <a:pt x="17080" y="45020"/>
                </a:lnTo>
                <a:lnTo>
                  <a:pt x="17090" y="45140"/>
                </a:lnTo>
                <a:lnTo>
                  <a:pt x="17080" y="45210"/>
                </a:lnTo>
                <a:lnTo>
                  <a:pt x="17040" y="45280"/>
                </a:lnTo>
                <a:lnTo>
                  <a:pt x="16800" y="45640"/>
                </a:lnTo>
                <a:lnTo>
                  <a:pt x="16750" y="45740"/>
                </a:lnTo>
                <a:lnTo>
                  <a:pt x="16770" y="45840"/>
                </a:lnTo>
                <a:lnTo>
                  <a:pt x="16840" y="45870"/>
                </a:lnTo>
                <a:lnTo>
                  <a:pt x="16890" y="45770"/>
                </a:lnTo>
                <a:lnTo>
                  <a:pt x="16940" y="45620"/>
                </a:lnTo>
                <a:lnTo>
                  <a:pt x="17010" y="45510"/>
                </a:lnTo>
                <a:lnTo>
                  <a:pt x="17020" y="45710"/>
                </a:lnTo>
                <a:lnTo>
                  <a:pt x="16990" y="46420"/>
                </a:lnTo>
                <a:lnTo>
                  <a:pt x="16940" y="46570"/>
                </a:lnTo>
                <a:lnTo>
                  <a:pt x="16880" y="46590"/>
                </a:lnTo>
                <a:lnTo>
                  <a:pt x="16800" y="46420"/>
                </a:lnTo>
                <a:lnTo>
                  <a:pt x="16730" y="46420"/>
                </a:lnTo>
                <a:lnTo>
                  <a:pt x="16750" y="46480"/>
                </a:lnTo>
                <a:lnTo>
                  <a:pt x="16800" y="46690"/>
                </a:lnTo>
                <a:lnTo>
                  <a:pt x="16760" y="46660"/>
                </a:lnTo>
                <a:lnTo>
                  <a:pt x="16650" y="46600"/>
                </a:lnTo>
                <a:lnTo>
                  <a:pt x="16650" y="46700"/>
                </a:lnTo>
                <a:lnTo>
                  <a:pt x="16630" y="46750"/>
                </a:lnTo>
                <a:lnTo>
                  <a:pt x="16610" y="46790"/>
                </a:lnTo>
                <a:lnTo>
                  <a:pt x="16590" y="46870"/>
                </a:lnTo>
                <a:lnTo>
                  <a:pt x="16420" y="46780"/>
                </a:lnTo>
                <a:lnTo>
                  <a:pt x="16250" y="46810"/>
                </a:lnTo>
                <a:lnTo>
                  <a:pt x="16170" y="46920"/>
                </a:lnTo>
                <a:lnTo>
                  <a:pt x="16240" y="47060"/>
                </a:lnTo>
                <a:lnTo>
                  <a:pt x="16240" y="47140"/>
                </a:lnTo>
                <a:lnTo>
                  <a:pt x="16130" y="47130"/>
                </a:lnTo>
                <a:lnTo>
                  <a:pt x="16070" y="47080"/>
                </a:lnTo>
                <a:lnTo>
                  <a:pt x="16050" y="46990"/>
                </a:lnTo>
                <a:lnTo>
                  <a:pt x="16090" y="46870"/>
                </a:lnTo>
                <a:lnTo>
                  <a:pt x="15890" y="46830"/>
                </a:lnTo>
                <a:lnTo>
                  <a:pt x="15780" y="46570"/>
                </a:lnTo>
                <a:lnTo>
                  <a:pt x="15600" y="46690"/>
                </a:lnTo>
                <a:close/>
                <a:moveTo>
                  <a:pt x="11030" y="38450"/>
                </a:moveTo>
                <a:lnTo>
                  <a:pt x="11190" y="38630"/>
                </a:lnTo>
                <a:lnTo>
                  <a:pt x="11370" y="38770"/>
                </a:lnTo>
                <a:lnTo>
                  <a:pt x="11540" y="38970"/>
                </a:lnTo>
                <a:lnTo>
                  <a:pt x="11660" y="39270"/>
                </a:lnTo>
                <a:lnTo>
                  <a:pt x="11450" y="39270"/>
                </a:lnTo>
                <a:lnTo>
                  <a:pt x="11320" y="39230"/>
                </a:lnTo>
                <a:lnTo>
                  <a:pt x="11220" y="39150"/>
                </a:lnTo>
                <a:lnTo>
                  <a:pt x="11010" y="38880"/>
                </a:lnTo>
                <a:lnTo>
                  <a:pt x="10900" y="38700"/>
                </a:lnTo>
                <a:lnTo>
                  <a:pt x="10870" y="38530"/>
                </a:lnTo>
                <a:lnTo>
                  <a:pt x="11030" y="38450"/>
                </a:lnTo>
                <a:close/>
                <a:moveTo>
                  <a:pt x="10530" y="35900"/>
                </a:moveTo>
                <a:lnTo>
                  <a:pt x="10580" y="36040"/>
                </a:lnTo>
                <a:lnTo>
                  <a:pt x="10670" y="36450"/>
                </a:lnTo>
                <a:lnTo>
                  <a:pt x="10800" y="36640"/>
                </a:lnTo>
                <a:lnTo>
                  <a:pt x="10800" y="36730"/>
                </a:lnTo>
                <a:lnTo>
                  <a:pt x="10670" y="36820"/>
                </a:lnTo>
                <a:lnTo>
                  <a:pt x="10580" y="36740"/>
                </a:lnTo>
                <a:lnTo>
                  <a:pt x="10330" y="36660"/>
                </a:lnTo>
                <a:lnTo>
                  <a:pt x="10090" y="36490"/>
                </a:lnTo>
                <a:lnTo>
                  <a:pt x="9920" y="36410"/>
                </a:lnTo>
                <a:lnTo>
                  <a:pt x="9740" y="36370"/>
                </a:lnTo>
                <a:lnTo>
                  <a:pt x="9580" y="36360"/>
                </a:lnTo>
                <a:lnTo>
                  <a:pt x="9490" y="36300"/>
                </a:lnTo>
                <a:lnTo>
                  <a:pt x="9230" y="36070"/>
                </a:lnTo>
                <a:lnTo>
                  <a:pt x="9120" y="36000"/>
                </a:lnTo>
                <a:lnTo>
                  <a:pt x="8950" y="35980"/>
                </a:lnTo>
                <a:lnTo>
                  <a:pt x="8800" y="35980"/>
                </a:lnTo>
                <a:lnTo>
                  <a:pt x="8680" y="35940"/>
                </a:lnTo>
                <a:lnTo>
                  <a:pt x="8640" y="35880"/>
                </a:lnTo>
                <a:lnTo>
                  <a:pt x="8710" y="35900"/>
                </a:lnTo>
                <a:lnTo>
                  <a:pt x="8780" y="35840"/>
                </a:lnTo>
                <a:lnTo>
                  <a:pt x="8840" y="35720"/>
                </a:lnTo>
                <a:lnTo>
                  <a:pt x="8490" y="35600"/>
                </a:lnTo>
                <a:lnTo>
                  <a:pt x="8350" y="35540"/>
                </a:lnTo>
                <a:lnTo>
                  <a:pt x="8350" y="35570"/>
                </a:lnTo>
                <a:lnTo>
                  <a:pt x="8340" y="35620"/>
                </a:lnTo>
                <a:lnTo>
                  <a:pt x="8340" y="35640"/>
                </a:lnTo>
                <a:lnTo>
                  <a:pt x="8210" y="35440"/>
                </a:lnTo>
                <a:lnTo>
                  <a:pt x="8100" y="35160"/>
                </a:lnTo>
                <a:lnTo>
                  <a:pt x="8020" y="34890"/>
                </a:lnTo>
                <a:lnTo>
                  <a:pt x="7950" y="34320"/>
                </a:lnTo>
                <a:lnTo>
                  <a:pt x="7830" y="34050"/>
                </a:lnTo>
                <a:lnTo>
                  <a:pt x="7630" y="33830"/>
                </a:lnTo>
                <a:lnTo>
                  <a:pt x="7370" y="33630"/>
                </a:lnTo>
                <a:lnTo>
                  <a:pt x="7130" y="33510"/>
                </a:lnTo>
                <a:lnTo>
                  <a:pt x="7000" y="33420"/>
                </a:lnTo>
                <a:lnTo>
                  <a:pt x="6730" y="32800"/>
                </a:lnTo>
                <a:lnTo>
                  <a:pt x="6700" y="32710"/>
                </a:lnTo>
                <a:lnTo>
                  <a:pt x="6520" y="32710"/>
                </a:lnTo>
                <a:lnTo>
                  <a:pt x="6400" y="32700"/>
                </a:lnTo>
                <a:lnTo>
                  <a:pt x="6310" y="32620"/>
                </a:lnTo>
                <a:lnTo>
                  <a:pt x="6240" y="32440"/>
                </a:lnTo>
                <a:lnTo>
                  <a:pt x="6270" y="32130"/>
                </a:lnTo>
                <a:lnTo>
                  <a:pt x="6210" y="32030"/>
                </a:lnTo>
                <a:lnTo>
                  <a:pt x="6020" y="32150"/>
                </a:lnTo>
                <a:lnTo>
                  <a:pt x="6030" y="31940"/>
                </a:lnTo>
                <a:lnTo>
                  <a:pt x="5990" y="31790"/>
                </a:lnTo>
                <a:lnTo>
                  <a:pt x="5900" y="31710"/>
                </a:lnTo>
                <a:lnTo>
                  <a:pt x="5750" y="31710"/>
                </a:lnTo>
                <a:lnTo>
                  <a:pt x="5850" y="31600"/>
                </a:lnTo>
                <a:lnTo>
                  <a:pt x="6120" y="31220"/>
                </a:lnTo>
                <a:lnTo>
                  <a:pt x="6170" y="31100"/>
                </a:lnTo>
                <a:lnTo>
                  <a:pt x="6270" y="31080"/>
                </a:lnTo>
                <a:lnTo>
                  <a:pt x="7220" y="31040"/>
                </a:lnTo>
                <a:lnTo>
                  <a:pt x="7520" y="30980"/>
                </a:lnTo>
                <a:lnTo>
                  <a:pt x="7790" y="30860"/>
                </a:lnTo>
                <a:lnTo>
                  <a:pt x="8060" y="30690"/>
                </a:lnTo>
                <a:lnTo>
                  <a:pt x="8210" y="30730"/>
                </a:lnTo>
                <a:lnTo>
                  <a:pt x="8300" y="30810"/>
                </a:lnTo>
                <a:lnTo>
                  <a:pt x="8380" y="30890"/>
                </a:lnTo>
                <a:lnTo>
                  <a:pt x="8490" y="30970"/>
                </a:lnTo>
                <a:lnTo>
                  <a:pt x="8750" y="31060"/>
                </a:lnTo>
                <a:lnTo>
                  <a:pt x="8860" y="31120"/>
                </a:lnTo>
                <a:lnTo>
                  <a:pt x="8910" y="31240"/>
                </a:lnTo>
                <a:lnTo>
                  <a:pt x="8980" y="31240"/>
                </a:lnTo>
                <a:lnTo>
                  <a:pt x="8980" y="31140"/>
                </a:lnTo>
                <a:lnTo>
                  <a:pt x="9050" y="31140"/>
                </a:lnTo>
                <a:lnTo>
                  <a:pt x="9040" y="31560"/>
                </a:lnTo>
                <a:lnTo>
                  <a:pt x="8910" y="31800"/>
                </a:lnTo>
                <a:lnTo>
                  <a:pt x="8690" y="31940"/>
                </a:lnTo>
                <a:lnTo>
                  <a:pt x="8060" y="32210"/>
                </a:lnTo>
                <a:lnTo>
                  <a:pt x="7960" y="32290"/>
                </a:lnTo>
                <a:lnTo>
                  <a:pt x="7900" y="32450"/>
                </a:lnTo>
                <a:lnTo>
                  <a:pt x="7930" y="32620"/>
                </a:lnTo>
                <a:lnTo>
                  <a:pt x="8020" y="32750"/>
                </a:lnTo>
                <a:lnTo>
                  <a:pt x="8130" y="32800"/>
                </a:lnTo>
                <a:lnTo>
                  <a:pt x="8130" y="32900"/>
                </a:lnTo>
                <a:lnTo>
                  <a:pt x="7990" y="32900"/>
                </a:lnTo>
                <a:lnTo>
                  <a:pt x="7990" y="32980"/>
                </a:lnTo>
                <a:lnTo>
                  <a:pt x="8600" y="33300"/>
                </a:lnTo>
                <a:lnTo>
                  <a:pt x="8840" y="33350"/>
                </a:lnTo>
                <a:lnTo>
                  <a:pt x="8800" y="33640"/>
                </a:lnTo>
                <a:lnTo>
                  <a:pt x="8740" y="33700"/>
                </a:lnTo>
                <a:lnTo>
                  <a:pt x="8560" y="33630"/>
                </a:lnTo>
                <a:lnTo>
                  <a:pt x="8680" y="33910"/>
                </a:lnTo>
                <a:lnTo>
                  <a:pt x="8890" y="35300"/>
                </a:lnTo>
                <a:lnTo>
                  <a:pt x="8930" y="35380"/>
                </a:lnTo>
                <a:lnTo>
                  <a:pt x="9050" y="35460"/>
                </a:lnTo>
                <a:lnTo>
                  <a:pt x="9190" y="35510"/>
                </a:lnTo>
                <a:lnTo>
                  <a:pt x="9480" y="35570"/>
                </a:lnTo>
                <a:lnTo>
                  <a:pt x="9610" y="35630"/>
                </a:lnTo>
                <a:lnTo>
                  <a:pt x="9830" y="35800"/>
                </a:lnTo>
                <a:lnTo>
                  <a:pt x="9920" y="35830"/>
                </a:lnTo>
                <a:lnTo>
                  <a:pt x="10110" y="35810"/>
                </a:lnTo>
                <a:lnTo>
                  <a:pt x="10260" y="35760"/>
                </a:lnTo>
                <a:lnTo>
                  <a:pt x="10350" y="35700"/>
                </a:lnTo>
                <a:lnTo>
                  <a:pt x="10430" y="35720"/>
                </a:lnTo>
                <a:lnTo>
                  <a:pt x="10530" y="35900"/>
                </a:lnTo>
                <a:close/>
                <a:moveTo>
                  <a:pt x="19300" y="46230"/>
                </a:moveTo>
                <a:lnTo>
                  <a:pt x="19370" y="46280"/>
                </a:lnTo>
                <a:lnTo>
                  <a:pt x="19380" y="46410"/>
                </a:lnTo>
                <a:lnTo>
                  <a:pt x="19260" y="46560"/>
                </a:lnTo>
                <a:lnTo>
                  <a:pt x="19130" y="46670"/>
                </a:lnTo>
                <a:lnTo>
                  <a:pt x="18980" y="46760"/>
                </a:lnTo>
                <a:lnTo>
                  <a:pt x="18900" y="46800"/>
                </a:lnTo>
                <a:lnTo>
                  <a:pt x="18820" y="46850"/>
                </a:lnTo>
                <a:lnTo>
                  <a:pt x="18700" y="46970"/>
                </a:lnTo>
                <a:lnTo>
                  <a:pt x="18620" y="47130"/>
                </a:lnTo>
                <a:lnTo>
                  <a:pt x="18530" y="47160"/>
                </a:lnTo>
                <a:lnTo>
                  <a:pt x="18500" y="47030"/>
                </a:lnTo>
                <a:lnTo>
                  <a:pt x="18530" y="46880"/>
                </a:lnTo>
                <a:lnTo>
                  <a:pt x="18710" y="46540"/>
                </a:lnTo>
                <a:lnTo>
                  <a:pt x="18870" y="46360"/>
                </a:lnTo>
                <a:lnTo>
                  <a:pt x="19050" y="46290"/>
                </a:lnTo>
                <a:lnTo>
                  <a:pt x="19300" y="46230"/>
                </a:lnTo>
                <a:close/>
                <a:moveTo>
                  <a:pt x="17820" y="46070"/>
                </a:moveTo>
                <a:lnTo>
                  <a:pt x="17860" y="46060"/>
                </a:lnTo>
                <a:lnTo>
                  <a:pt x="17860" y="46110"/>
                </a:lnTo>
                <a:lnTo>
                  <a:pt x="17830" y="46180"/>
                </a:lnTo>
                <a:lnTo>
                  <a:pt x="17770" y="46250"/>
                </a:lnTo>
                <a:lnTo>
                  <a:pt x="17690" y="46340"/>
                </a:lnTo>
                <a:lnTo>
                  <a:pt x="17430" y="46410"/>
                </a:lnTo>
                <a:lnTo>
                  <a:pt x="17390" y="46560"/>
                </a:lnTo>
                <a:lnTo>
                  <a:pt x="17530" y="46680"/>
                </a:lnTo>
                <a:lnTo>
                  <a:pt x="17620" y="46770"/>
                </a:lnTo>
                <a:lnTo>
                  <a:pt x="17630" y="46800"/>
                </a:lnTo>
                <a:lnTo>
                  <a:pt x="17710" y="46860"/>
                </a:lnTo>
                <a:lnTo>
                  <a:pt x="17810" y="46980"/>
                </a:lnTo>
                <a:lnTo>
                  <a:pt x="17670" y="46930"/>
                </a:lnTo>
                <a:lnTo>
                  <a:pt x="17310" y="46580"/>
                </a:lnTo>
                <a:lnTo>
                  <a:pt x="17160" y="46240"/>
                </a:lnTo>
                <a:lnTo>
                  <a:pt x="17260" y="46090"/>
                </a:lnTo>
                <a:lnTo>
                  <a:pt x="17420" y="46060"/>
                </a:lnTo>
                <a:lnTo>
                  <a:pt x="17630" y="45940"/>
                </a:lnTo>
                <a:lnTo>
                  <a:pt x="17690" y="45990"/>
                </a:lnTo>
                <a:lnTo>
                  <a:pt x="17730" y="46020"/>
                </a:lnTo>
                <a:lnTo>
                  <a:pt x="17780" y="46000"/>
                </a:lnTo>
                <a:lnTo>
                  <a:pt x="17810" y="46020"/>
                </a:lnTo>
                <a:lnTo>
                  <a:pt x="17800" y="46060"/>
                </a:lnTo>
                <a:lnTo>
                  <a:pt x="17820" y="46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