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Gibraltar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Gibraltar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6480" y="4580"/>
                </a:moveTo>
                <a:lnTo>
                  <a:pt x="73520" y="4550"/>
                </a:lnTo>
                <a:lnTo>
                  <a:pt x="70780" y="38070"/>
                </a:lnTo>
                <a:lnTo>
                  <a:pt x="72830" y="55830"/>
                </a:lnTo>
                <a:lnTo>
                  <a:pt x="65710" y="95450"/>
                </a:lnTo>
                <a:lnTo>
                  <a:pt x="46000" y="69360"/>
                </a:lnTo>
                <a:lnTo>
                  <a:pt x="26480" y="4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