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North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Western 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830" y="63600"/>
                </a:moveTo>
                <a:lnTo>
                  <a:pt x="20870" y="63620"/>
                </a:lnTo>
                <a:lnTo>
                  <a:pt x="20900" y="63640"/>
                </a:lnTo>
                <a:lnTo>
                  <a:pt x="20940" y="63680"/>
                </a:lnTo>
                <a:lnTo>
                  <a:pt x="20990" y="63710"/>
                </a:lnTo>
                <a:lnTo>
                  <a:pt x="21060" y="63760"/>
                </a:lnTo>
                <a:lnTo>
                  <a:pt x="21100" y="63810"/>
                </a:lnTo>
                <a:lnTo>
                  <a:pt x="21120" y="63850"/>
                </a:lnTo>
                <a:lnTo>
                  <a:pt x="21150" y="63910"/>
                </a:lnTo>
                <a:lnTo>
                  <a:pt x="21200" y="63980"/>
                </a:lnTo>
                <a:lnTo>
                  <a:pt x="21240" y="64010"/>
                </a:lnTo>
                <a:lnTo>
                  <a:pt x="21280" y="64020"/>
                </a:lnTo>
                <a:lnTo>
                  <a:pt x="21320" y="64030"/>
                </a:lnTo>
                <a:lnTo>
                  <a:pt x="21360" y="64050"/>
                </a:lnTo>
                <a:lnTo>
                  <a:pt x="21410" y="64100"/>
                </a:lnTo>
                <a:lnTo>
                  <a:pt x="21440" y="64180"/>
                </a:lnTo>
                <a:lnTo>
                  <a:pt x="21450" y="64260"/>
                </a:lnTo>
                <a:lnTo>
                  <a:pt x="21430" y="64310"/>
                </a:lnTo>
                <a:lnTo>
                  <a:pt x="21450" y="64360"/>
                </a:lnTo>
                <a:lnTo>
                  <a:pt x="21460" y="64410"/>
                </a:lnTo>
                <a:lnTo>
                  <a:pt x="21450" y="64450"/>
                </a:lnTo>
                <a:lnTo>
                  <a:pt x="21450" y="64490"/>
                </a:lnTo>
                <a:lnTo>
                  <a:pt x="21570" y="64540"/>
                </a:lnTo>
                <a:lnTo>
                  <a:pt x="21640" y="64550"/>
                </a:lnTo>
                <a:lnTo>
                  <a:pt x="21710" y="64550"/>
                </a:lnTo>
                <a:lnTo>
                  <a:pt x="21770" y="64550"/>
                </a:lnTo>
                <a:lnTo>
                  <a:pt x="21810" y="64550"/>
                </a:lnTo>
                <a:lnTo>
                  <a:pt x="21850" y="64580"/>
                </a:lnTo>
                <a:lnTo>
                  <a:pt x="21890" y="64610"/>
                </a:lnTo>
                <a:lnTo>
                  <a:pt x="21920" y="64650"/>
                </a:lnTo>
                <a:lnTo>
                  <a:pt x="21950" y="64680"/>
                </a:lnTo>
                <a:lnTo>
                  <a:pt x="22000" y="64710"/>
                </a:lnTo>
                <a:lnTo>
                  <a:pt x="22070" y="64710"/>
                </a:lnTo>
                <a:lnTo>
                  <a:pt x="22110" y="64700"/>
                </a:lnTo>
                <a:lnTo>
                  <a:pt x="22140" y="64680"/>
                </a:lnTo>
                <a:lnTo>
                  <a:pt x="22180" y="64670"/>
                </a:lnTo>
                <a:lnTo>
                  <a:pt x="22230" y="64650"/>
                </a:lnTo>
                <a:lnTo>
                  <a:pt x="22270" y="64600"/>
                </a:lnTo>
                <a:lnTo>
                  <a:pt x="22340" y="64550"/>
                </a:lnTo>
                <a:lnTo>
                  <a:pt x="22430" y="64530"/>
                </a:lnTo>
                <a:lnTo>
                  <a:pt x="22530" y="64520"/>
                </a:lnTo>
                <a:lnTo>
                  <a:pt x="22570" y="64480"/>
                </a:lnTo>
                <a:lnTo>
                  <a:pt x="22610" y="64450"/>
                </a:lnTo>
                <a:lnTo>
                  <a:pt x="22680" y="64440"/>
                </a:lnTo>
                <a:lnTo>
                  <a:pt x="22730" y="64470"/>
                </a:lnTo>
                <a:lnTo>
                  <a:pt x="22760" y="64500"/>
                </a:lnTo>
                <a:lnTo>
                  <a:pt x="22820" y="64530"/>
                </a:lnTo>
                <a:lnTo>
                  <a:pt x="22890" y="64570"/>
                </a:lnTo>
                <a:lnTo>
                  <a:pt x="22940" y="64570"/>
                </a:lnTo>
                <a:lnTo>
                  <a:pt x="22990" y="64570"/>
                </a:lnTo>
                <a:lnTo>
                  <a:pt x="23030" y="64560"/>
                </a:lnTo>
                <a:lnTo>
                  <a:pt x="23070" y="64540"/>
                </a:lnTo>
                <a:lnTo>
                  <a:pt x="23130" y="64530"/>
                </a:lnTo>
                <a:lnTo>
                  <a:pt x="23170" y="64530"/>
                </a:lnTo>
                <a:lnTo>
                  <a:pt x="23220" y="64520"/>
                </a:lnTo>
                <a:lnTo>
                  <a:pt x="23270" y="64520"/>
                </a:lnTo>
                <a:lnTo>
                  <a:pt x="23330" y="64530"/>
                </a:lnTo>
                <a:lnTo>
                  <a:pt x="23370" y="64570"/>
                </a:lnTo>
                <a:lnTo>
                  <a:pt x="23410" y="64600"/>
                </a:lnTo>
                <a:lnTo>
                  <a:pt x="23440" y="64640"/>
                </a:lnTo>
                <a:lnTo>
                  <a:pt x="23490" y="64700"/>
                </a:lnTo>
                <a:lnTo>
                  <a:pt x="23570" y="64740"/>
                </a:lnTo>
                <a:lnTo>
                  <a:pt x="23590" y="64800"/>
                </a:lnTo>
                <a:lnTo>
                  <a:pt x="23620" y="64840"/>
                </a:lnTo>
                <a:lnTo>
                  <a:pt x="23680" y="64900"/>
                </a:lnTo>
                <a:lnTo>
                  <a:pt x="23720" y="64950"/>
                </a:lnTo>
                <a:lnTo>
                  <a:pt x="23780" y="65020"/>
                </a:lnTo>
                <a:lnTo>
                  <a:pt x="23800" y="65070"/>
                </a:lnTo>
                <a:lnTo>
                  <a:pt x="23840" y="65100"/>
                </a:lnTo>
                <a:lnTo>
                  <a:pt x="23900" y="65180"/>
                </a:lnTo>
                <a:lnTo>
                  <a:pt x="23910" y="65230"/>
                </a:lnTo>
                <a:lnTo>
                  <a:pt x="23930" y="65280"/>
                </a:lnTo>
                <a:lnTo>
                  <a:pt x="23950" y="65320"/>
                </a:lnTo>
                <a:lnTo>
                  <a:pt x="23990" y="65360"/>
                </a:lnTo>
                <a:lnTo>
                  <a:pt x="24050" y="65390"/>
                </a:lnTo>
                <a:lnTo>
                  <a:pt x="24070" y="65440"/>
                </a:lnTo>
                <a:lnTo>
                  <a:pt x="24100" y="65490"/>
                </a:lnTo>
                <a:lnTo>
                  <a:pt x="24140" y="65530"/>
                </a:lnTo>
                <a:lnTo>
                  <a:pt x="24170" y="65580"/>
                </a:lnTo>
                <a:lnTo>
                  <a:pt x="24200" y="65630"/>
                </a:lnTo>
                <a:lnTo>
                  <a:pt x="24210" y="65670"/>
                </a:lnTo>
                <a:lnTo>
                  <a:pt x="24230" y="65700"/>
                </a:lnTo>
                <a:lnTo>
                  <a:pt x="24250" y="65740"/>
                </a:lnTo>
                <a:lnTo>
                  <a:pt x="24330" y="65780"/>
                </a:lnTo>
                <a:lnTo>
                  <a:pt x="24370" y="65830"/>
                </a:lnTo>
                <a:lnTo>
                  <a:pt x="24390" y="65900"/>
                </a:lnTo>
                <a:lnTo>
                  <a:pt x="24450" y="65940"/>
                </a:lnTo>
                <a:lnTo>
                  <a:pt x="24460" y="65970"/>
                </a:lnTo>
                <a:lnTo>
                  <a:pt x="24490" y="66020"/>
                </a:lnTo>
                <a:lnTo>
                  <a:pt x="24480" y="66080"/>
                </a:lnTo>
                <a:lnTo>
                  <a:pt x="24450" y="66150"/>
                </a:lnTo>
                <a:lnTo>
                  <a:pt x="24450" y="66230"/>
                </a:lnTo>
                <a:lnTo>
                  <a:pt x="24530" y="66260"/>
                </a:lnTo>
                <a:lnTo>
                  <a:pt x="24570" y="66280"/>
                </a:lnTo>
                <a:lnTo>
                  <a:pt x="24580" y="66340"/>
                </a:lnTo>
                <a:lnTo>
                  <a:pt x="24610" y="66370"/>
                </a:lnTo>
                <a:lnTo>
                  <a:pt x="24640" y="66430"/>
                </a:lnTo>
                <a:lnTo>
                  <a:pt x="24590" y="66460"/>
                </a:lnTo>
                <a:lnTo>
                  <a:pt x="24590" y="66510"/>
                </a:lnTo>
                <a:lnTo>
                  <a:pt x="24640" y="66540"/>
                </a:lnTo>
                <a:lnTo>
                  <a:pt x="24700" y="66600"/>
                </a:lnTo>
                <a:lnTo>
                  <a:pt x="24720" y="66650"/>
                </a:lnTo>
                <a:lnTo>
                  <a:pt x="24710" y="66700"/>
                </a:lnTo>
                <a:lnTo>
                  <a:pt x="24660" y="66750"/>
                </a:lnTo>
                <a:lnTo>
                  <a:pt x="24640" y="66800"/>
                </a:lnTo>
                <a:lnTo>
                  <a:pt x="24630" y="66840"/>
                </a:lnTo>
                <a:lnTo>
                  <a:pt x="24580" y="66860"/>
                </a:lnTo>
                <a:lnTo>
                  <a:pt x="24570" y="66900"/>
                </a:lnTo>
                <a:lnTo>
                  <a:pt x="24590" y="66950"/>
                </a:lnTo>
                <a:lnTo>
                  <a:pt x="24630" y="66990"/>
                </a:lnTo>
                <a:lnTo>
                  <a:pt x="24670" y="67060"/>
                </a:lnTo>
                <a:lnTo>
                  <a:pt x="24690" y="67110"/>
                </a:lnTo>
                <a:lnTo>
                  <a:pt x="24690" y="67180"/>
                </a:lnTo>
                <a:lnTo>
                  <a:pt x="24660" y="67210"/>
                </a:lnTo>
                <a:lnTo>
                  <a:pt x="24620" y="67250"/>
                </a:lnTo>
                <a:lnTo>
                  <a:pt x="24610" y="67320"/>
                </a:lnTo>
                <a:lnTo>
                  <a:pt x="24560" y="67370"/>
                </a:lnTo>
                <a:lnTo>
                  <a:pt x="24510" y="67410"/>
                </a:lnTo>
                <a:lnTo>
                  <a:pt x="24470" y="67430"/>
                </a:lnTo>
                <a:lnTo>
                  <a:pt x="24440" y="67470"/>
                </a:lnTo>
                <a:lnTo>
                  <a:pt x="24430" y="67530"/>
                </a:lnTo>
                <a:lnTo>
                  <a:pt x="24400" y="67590"/>
                </a:lnTo>
                <a:lnTo>
                  <a:pt x="24350" y="67640"/>
                </a:lnTo>
                <a:lnTo>
                  <a:pt x="24340" y="67680"/>
                </a:lnTo>
                <a:lnTo>
                  <a:pt x="24380" y="67730"/>
                </a:lnTo>
                <a:lnTo>
                  <a:pt x="24430" y="67760"/>
                </a:lnTo>
                <a:lnTo>
                  <a:pt x="24400" y="67790"/>
                </a:lnTo>
                <a:lnTo>
                  <a:pt x="24390" y="67830"/>
                </a:lnTo>
                <a:lnTo>
                  <a:pt x="24420" y="67890"/>
                </a:lnTo>
                <a:lnTo>
                  <a:pt x="24440" y="67940"/>
                </a:lnTo>
                <a:lnTo>
                  <a:pt x="24400" y="67950"/>
                </a:lnTo>
                <a:lnTo>
                  <a:pt x="24390" y="67990"/>
                </a:lnTo>
                <a:lnTo>
                  <a:pt x="24420" y="68030"/>
                </a:lnTo>
                <a:lnTo>
                  <a:pt x="24450" y="68090"/>
                </a:lnTo>
                <a:lnTo>
                  <a:pt x="24480" y="68150"/>
                </a:lnTo>
                <a:lnTo>
                  <a:pt x="24520" y="68190"/>
                </a:lnTo>
                <a:lnTo>
                  <a:pt x="24570" y="68240"/>
                </a:lnTo>
                <a:lnTo>
                  <a:pt x="24580" y="68320"/>
                </a:lnTo>
                <a:lnTo>
                  <a:pt x="24550" y="68380"/>
                </a:lnTo>
                <a:lnTo>
                  <a:pt x="24510" y="68420"/>
                </a:lnTo>
                <a:lnTo>
                  <a:pt x="24460" y="68460"/>
                </a:lnTo>
                <a:lnTo>
                  <a:pt x="24410" y="68480"/>
                </a:lnTo>
                <a:lnTo>
                  <a:pt x="24360" y="68480"/>
                </a:lnTo>
                <a:lnTo>
                  <a:pt x="24300" y="68490"/>
                </a:lnTo>
                <a:lnTo>
                  <a:pt x="24260" y="68510"/>
                </a:lnTo>
                <a:lnTo>
                  <a:pt x="24220" y="68530"/>
                </a:lnTo>
                <a:lnTo>
                  <a:pt x="24270" y="68590"/>
                </a:lnTo>
                <a:lnTo>
                  <a:pt x="24320" y="68630"/>
                </a:lnTo>
                <a:lnTo>
                  <a:pt x="24290" y="68670"/>
                </a:lnTo>
                <a:lnTo>
                  <a:pt x="24270" y="68720"/>
                </a:lnTo>
                <a:lnTo>
                  <a:pt x="24290" y="68780"/>
                </a:lnTo>
                <a:lnTo>
                  <a:pt x="24350" y="68770"/>
                </a:lnTo>
                <a:lnTo>
                  <a:pt x="24410" y="68730"/>
                </a:lnTo>
                <a:lnTo>
                  <a:pt x="24480" y="68730"/>
                </a:lnTo>
                <a:lnTo>
                  <a:pt x="24540" y="68720"/>
                </a:lnTo>
                <a:lnTo>
                  <a:pt x="24590" y="68760"/>
                </a:lnTo>
                <a:lnTo>
                  <a:pt x="24640" y="68800"/>
                </a:lnTo>
                <a:lnTo>
                  <a:pt x="24700" y="68800"/>
                </a:lnTo>
                <a:lnTo>
                  <a:pt x="24730" y="68830"/>
                </a:lnTo>
                <a:lnTo>
                  <a:pt x="24780" y="68840"/>
                </a:lnTo>
                <a:lnTo>
                  <a:pt x="24830" y="68900"/>
                </a:lnTo>
                <a:lnTo>
                  <a:pt x="24830" y="68940"/>
                </a:lnTo>
                <a:lnTo>
                  <a:pt x="24900" y="68960"/>
                </a:lnTo>
                <a:lnTo>
                  <a:pt x="24940" y="69000"/>
                </a:lnTo>
                <a:lnTo>
                  <a:pt x="25000" y="69040"/>
                </a:lnTo>
                <a:lnTo>
                  <a:pt x="25040" y="69080"/>
                </a:lnTo>
                <a:lnTo>
                  <a:pt x="25090" y="69080"/>
                </a:lnTo>
                <a:lnTo>
                  <a:pt x="25140" y="69100"/>
                </a:lnTo>
                <a:lnTo>
                  <a:pt x="25180" y="69080"/>
                </a:lnTo>
                <a:lnTo>
                  <a:pt x="25220" y="69120"/>
                </a:lnTo>
                <a:lnTo>
                  <a:pt x="25250" y="69170"/>
                </a:lnTo>
                <a:lnTo>
                  <a:pt x="25250" y="69210"/>
                </a:lnTo>
                <a:lnTo>
                  <a:pt x="25290" y="69250"/>
                </a:lnTo>
                <a:lnTo>
                  <a:pt x="25340" y="69290"/>
                </a:lnTo>
                <a:lnTo>
                  <a:pt x="25390" y="69300"/>
                </a:lnTo>
                <a:lnTo>
                  <a:pt x="25430" y="69350"/>
                </a:lnTo>
                <a:lnTo>
                  <a:pt x="25460" y="69390"/>
                </a:lnTo>
                <a:lnTo>
                  <a:pt x="25490" y="69440"/>
                </a:lnTo>
                <a:lnTo>
                  <a:pt x="25500" y="69510"/>
                </a:lnTo>
                <a:lnTo>
                  <a:pt x="25520" y="69550"/>
                </a:lnTo>
                <a:lnTo>
                  <a:pt x="25530" y="69630"/>
                </a:lnTo>
                <a:lnTo>
                  <a:pt x="25570" y="69660"/>
                </a:lnTo>
                <a:lnTo>
                  <a:pt x="25620" y="69630"/>
                </a:lnTo>
                <a:lnTo>
                  <a:pt x="25660" y="69620"/>
                </a:lnTo>
                <a:lnTo>
                  <a:pt x="25710" y="69570"/>
                </a:lnTo>
                <a:lnTo>
                  <a:pt x="25760" y="69550"/>
                </a:lnTo>
                <a:lnTo>
                  <a:pt x="25820" y="69530"/>
                </a:lnTo>
                <a:lnTo>
                  <a:pt x="25890" y="69550"/>
                </a:lnTo>
                <a:lnTo>
                  <a:pt x="25950" y="69570"/>
                </a:lnTo>
                <a:lnTo>
                  <a:pt x="25990" y="69590"/>
                </a:lnTo>
                <a:lnTo>
                  <a:pt x="26060" y="69560"/>
                </a:lnTo>
                <a:lnTo>
                  <a:pt x="26120" y="69540"/>
                </a:lnTo>
                <a:lnTo>
                  <a:pt x="26210" y="69500"/>
                </a:lnTo>
                <a:lnTo>
                  <a:pt x="26270" y="69480"/>
                </a:lnTo>
                <a:lnTo>
                  <a:pt x="26410" y="69490"/>
                </a:lnTo>
                <a:lnTo>
                  <a:pt x="26480" y="69510"/>
                </a:lnTo>
                <a:lnTo>
                  <a:pt x="26570" y="69520"/>
                </a:lnTo>
                <a:lnTo>
                  <a:pt x="26630" y="69530"/>
                </a:lnTo>
                <a:lnTo>
                  <a:pt x="26660" y="69560"/>
                </a:lnTo>
                <a:lnTo>
                  <a:pt x="26710" y="69610"/>
                </a:lnTo>
                <a:lnTo>
                  <a:pt x="26740" y="69640"/>
                </a:lnTo>
                <a:lnTo>
                  <a:pt x="26850" y="69680"/>
                </a:lnTo>
                <a:lnTo>
                  <a:pt x="26920" y="69710"/>
                </a:lnTo>
                <a:lnTo>
                  <a:pt x="26930" y="69790"/>
                </a:lnTo>
                <a:lnTo>
                  <a:pt x="26960" y="70090"/>
                </a:lnTo>
                <a:lnTo>
                  <a:pt x="26980" y="70310"/>
                </a:lnTo>
                <a:lnTo>
                  <a:pt x="26990" y="70380"/>
                </a:lnTo>
                <a:lnTo>
                  <a:pt x="27010" y="70450"/>
                </a:lnTo>
                <a:lnTo>
                  <a:pt x="27020" y="70510"/>
                </a:lnTo>
                <a:lnTo>
                  <a:pt x="27030" y="70600"/>
                </a:lnTo>
                <a:lnTo>
                  <a:pt x="27090" y="70570"/>
                </a:lnTo>
                <a:lnTo>
                  <a:pt x="27120" y="70470"/>
                </a:lnTo>
                <a:lnTo>
                  <a:pt x="27150" y="70430"/>
                </a:lnTo>
                <a:lnTo>
                  <a:pt x="27170" y="70380"/>
                </a:lnTo>
                <a:lnTo>
                  <a:pt x="27270" y="70310"/>
                </a:lnTo>
                <a:lnTo>
                  <a:pt x="27360" y="70370"/>
                </a:lnTo>
                <a:lnTo>
                  <a:pt x="27410" y="70310"/>
                </a:lnTo>
                <a:lnTo>
                  <a:pt x="27520" y="70330"/>
                </a:lnTo>
                <a:lnTo>
                  <a:pt x="27560" y="70320"/>
                </a:lnTo>
                <a:lnTo>
                  <a:pt x="27780" y="70370"/>
                </a:lnTo>
                <a:lnTo>
                  <a:pt x="27820" y="70400"/>
                </a:lnTo>
                <a:lnTo>
                  <a:pt x="27970" y="70450"/>
                </a:lnTo>
                <a:lnTo>
                  <a:pt x="28070" y="70550"/>
                </a:lnTo>
                <a:lnTo>
                  <a:pt x="28100" y="70640"/>
                </a:lnTo>
                <a:lnTo>
                  <a:pt x="28160" y="70660"/>
                </a:lnTo>
                <a:lnTo>
                  <a:pt x="28220" y="70810"/>
                </a:lnTo>
                <a:lnTo>
                  <a:pt x="28280" y="70880"/>
                </a:lnTo>
                <a:lnTo>
                  <a:pt x="28370" y="70910"/>
                </a:lnTo>
                <a:lnTo>
                  <a:pt x="28420" y="70930"/>
                </a:lnTo>
                <a:lnTo>
                  <a:pt x="28480" y="70970"/>
                </a:lnTo>
                <a:lnTo>
                  <a:pt x="28570" y="71000"/>
                </a:lnTo>
                <a:lnTo>
                  <a:pt x="28610" y="71030"/>
                </a:lnTo>
                <a:lnTo>
                  <a:pt x="28660" y="71070"/>
                </a:lnTo>
                <a:lnTo>
                  <a:pt x="28750" y="71160"/>
                </a:lnTo>
                <a:lnTo>
                  <a:pt x="28800" y="71200"/>
                </a:lnTo>
                <a:lnTo>
                  <a:pt x="28850" y="71240"/>
                </a:lnTo>
                <a:lnTo>
                  <a:pt x="28910" y="71240"/>
                </a:lnTo>
                <a:lnTo>
                  <a:pt x="28990" y="71290"/>
                </a:lnTo>
                <a:lnTo>
                  <a:pt x="29070" y="71260"/>
                </a:lnTo>
                <a:lnTo>
                  <a:pt x="29080" y="71310"/>
                </a:lnTo>
                <a:lnTo>
                  <a:pt x="29080" y="71370"/>
                </a:lnTo>
                <a:lnTo>
                  <a:pt x="29010" y="71410"/>
                </a:lnTo>
                <a:lnTo>
                  <a:pt x="28940" y="71440"/>
                </a:lnTo>
                <a:lnTo>
                  <a:pt x="28890" y="71470"/>
                </a:lnTo>
                <a:lnTo>
                  <a:pt x="28830" y="71550"/>
                </a:lnTo>
                <a:lnTo>
                  <a:pt x="28800" y="71580"/>
                </a:lnTo>
                <a:lnTo>
                  <a:pt x="28750" y="71600"/>
                </a:lnTo>
                <a:lnTo>
                  <a:pt x="28720" y="71680"/>
                </a:lnTo>
                <a:lnTo>
                  <a:pt x="28690" y="71710"/>
                </a:lnTo>
                <a:lnTo>
                  <a:pt x="28630" y="71740"/>
                </a:lnTo>
                <a:lnTo>
                  <a:pt x="28650" y="71840"/>
                </a:lnTo>
                <a:lnTo>
                  <a:pt x="28700" y="71850"/>
                </a:lnTo>
                <a:lnTo>
                  <a:pt x="28740" y="71910"/>
                </a:lnTo>
                <a:lnTo>
                  <a:pt x="28750" y="71970"/>
                </a:lnTo>
                <a:lnTo>
                  <a:pt x="28790" y="72010"/>
                </a:lnTo>
                <a:lnTo>
                  <a:pt x="28790" y="72070"/>
                </a:lnTo>
                <a:lnTo>
                  <a:pt x="28800" y="72130"/>
                </a:lnTo>
                <a:lnTo>
                  <a:pt x="29000" y="72050"/>
                </a:lnTo>
                <a:lnTo>
                  <a:pt x="29110" y="72010"/>
                </a:lnTo>
                <a:lnTo>
                  <a:pt x="29240" y="71950"/>
                </a:lnTo>
                <a:lnTo>
                  <a:pt x="29290" y="71940"/>
                </a:lnTo>
                <a:lnTo>
                  <a:pt x="29350" y="71930"/>
                </a:lnTo>
                <a:lnTo>
                  <a:pt x="29410" y="71930"/>
                </a:lnTo>
                <a:lnTo>
                  <a:pt x="29470" y="71980"/>
                </a:lnTo>
                <a:lnTo>
                  <a:pt x="29520" y="72000"/>
                </a:lnTo>
                <a:lnTo>
                  <a:pt x="29590" y="72010"/>
                </a:lnTo>
                <a:lnTo>
                  <a:pt x="29640" y="72010"/>
                </a:lnTo>
                <a:lnTo>
                  <a:pt x="29690" y="72060"/>
                </a:lnTo>
                <a:lnTo>
                  <a:pt x="29760" y="72090"/>
                </a:lnTo>
                <a:lnTo>
                  <a:pt x="29810" y="72150"/>
                </a:lnTo>
                <a:lnTo>
                  <a:pt x="29850" y="72210"/>
                </a:lnTo>
                <a:lnTo>
                  <a:pt x="29890" y="72250"/>
                </a:lnTo>
                <a:lnTo>
                  <a:pt x="29880" y="72310"/>
                </a:lnTo>
                <a:lnTo>
                  <a:pt x="29880" y="72370"/>
                </a:lnTo>
                <a:lnTo>
                  <a:pt x="29900" y="72410"/>
                </a:lnTo>
                <a:lnTo>
                  <a:pt x="29960" y="72440"/>
                </a:lnTo>
                <a:lnTo>
                  <a:pt x="30010" y="72440"/>
                </a:lnTo>
                <a:lnTo>
                  <a:pt x="30060" y="72470"/>
                </a:lnTo>
                <a:lnTo>
                  <a:pt x="30100" y="72480"/>
                </a:lnTo>
                <a:lnTo>
                  <a:pt x="30130" y="72510"/>
                </a:lnTo>
                <a:lnTo>
                  <a:pt x="30170" y="72540"/>
                </a:lnTo>
                <a:lnTo>
                  <a:pt x="30200" y="72580"/>
                </a:lnTo>
                <a:lnTo>
                  <a:pt x="30240" y="72620"/>
                </a:lnTo>
                <a:lnTo>
                  <a:pt x="30280" y="72650"/>
                </a:lnTo>
                <a:lnTo>
                  <a:pt x="30320" y="72710"/>
                </a:lnTo>
                <a:lnTo>
                  <a:pt x="30360" y="72760"/>
                </a:lnTo>
                <a:lnTo>
                  <a:pt x="30430" y="72780"/>
                </a:lnTo>
                <a:lnTo>
                  <a:pt x="30460" y="72830"/>
                </a:lnTo>
                <a:lnTo>
                  <a:pt x="30510" y="72860"/>
                </a:lnTo>
                <a:lnTo>
                  <a:pt x="30560" y="72870"/>
                </a:lnTo>
                <a:lnTo>
                  <a:pt x="30610" y="72860"/>
                </a:lnTo>
                <a:lnTo>
                  <a:pt x="30670" y="72860"/>
                </a:lnTo>
                <a:lnTo>
                  <a:pt x="30710" y="72840"/>
                </a:lnTo>
                <a:lnTo>
                  <a:pt x="30850" y="72820"/>
                </a:lnTo>
                <a:lnTo>
                  <a:pt x="30890" y="72830"/>
                </a:lnTo>
                <a:lnTo>
                  <a:pt x="30860" y="72960"/>
                </a:lnTo>
                <a:lnTo>
                  <a:pt x="30910" y="73000"/>
                </a:lnTo>
                <a:lnTo>
                  <a:pt x="30990" y="73050"/>
                </a:lnTo>
                <a:lnTo>
                  <a:pt x="30990" y="73000"/>
                </a:lnTo>
                <a:lnTo>
                  <a:pt x="30990" y="72950"/>
                </a:lnTo>
                <a:lnTo>
                  <a:pt x="31000" y="72890"/>
                </a:lnTo>
                <a:lnTo>
                  <a:pt x="31060" y="72840"/>
                </a:lnTo>
                <a:lnTo>
                  <a:pt x="31110" y="72870"/>
                </a:lnTo>
                <a:lnTo>
                  <a:pt x="31160" y="72830"/>
                </a:lnTo>
                <a:lnTo>
                  <a:pt x="31170" y="72780"/>
                </a:lnTo>
                <a:lnTo>
                  <a:pt x="31190" y="72730"/>
                </a:lnTo>
                <a:lnTo>
                  <a:pt x="31230" y="72680"/>
                </a:lnTo>
                <a:lnTo>
                  <a:pt x="31260" y="72650"/>
                </a:lnTo>
                <a:lnTo>
                  <a:pt x="31280" y="72610"/>
                </a:lnTo>
                <a:lnTo>
                  <a:pt x="31310" y="72550"/>
                </a:lnTo>
                <a:lnTo>
                  <a:pt x="31320" y="72510"/>
                </a:lnTo>
                <a:lnTo>
                  <a:pt x="31350" y="72450"/>
                </a:lnTo>
                <a:lnTo>
                  <a:pt x="31370" y="72410"/>
                </a:lnTo>
                <a:lnTo>
                  <a:pt x="31390" y="72360"/>
                </a:lnTo>
                <a:lnTo>
                  <a:pt x="31430" y="72330"/>
                </a:lnTo>
                <a:lnTo>
                  <a:pt x="31460" y="72300"/>
                </a:lnTo>
                <a:lnTo>
                  <a:pt x="31490" y="72250"/>
                </a:lnTo>
                <a:lnTo>
                  <a:pt x="31520" y="72220"/>
                </a:lnTo>
                <a:lnTo>
                  <a:pt x="31560" y="72130"/>
                </a:lnTo>
                <a:lnTo>
                  <a:pt x="31580" y="72000"/>
                </a:lnTo>
                <a:lnTo>
                  <a:pt x="31590" y="71940"/>
                </a:lnTo>
                <a:lnTo>
                  <a:pt x="31600" y="71880"/>
                </a:lnTo>
                <a:lnTo>
                  <a:pt x="31610" y="71800"/>
                </a:lnTo>
                <a:lnTo>
                  <a:pt x="31620" y="71740"/>
                </a:lnTo>
                <a:lnTo>
                  <a:pt x="31640" y="71670"/>
                </a:lnTo>
                <a:lnTo>
                  <a:pt x="31570" y="71620"/>
                </a:lnTo>
                <a:lnTo>
                  <a:pt x="31550" y="71540"/>
                </a:lnTo>
                <a:lnTo>
                  <a:pt x="31530" y="71480"/>
                </a:lnTo>
                <a:lnTo>
                  <a:pt x="31490" y="71450"/>
                </a:lnTo>
                <a:lnTo>
                  <a:pt x="31530" y="71400"/>
                </a:lnTo>
                <a:lnTo>
                  <a:pt x="31560" y="71360"/>
                </a:lnTo>
                <a:lnTo>
                  <a:pt x="31530" y="71230"/>
                </a:lnTo>
                <a:lnTo>
                  <a:pt x="31500" y="71180"/>
                </a:lnTo>
                <a:lnTo>
                  <a:pt x="31460" y="71160"/>
                </a:lnTo>
                <a:lnTo>
                  <a:pt x="31430" y="71110"/>
                </a:lnTo>
                <a:lnTo>
                  <a:pt x="31420" y="71060"/>
                </a:lnTo>
                <a:lnTo>
                  <a:pt x="31440" y="71020"/>
                </a:lnTo>
                <a:lnTo>
                  <a:pt x="31490" y="70980"/>
                </a:lnTo>
                <a:lnTo>
                  <a:pt x="31530" y="70960"/>
                </a:lnTo>
                <a:lnTo>
                  <a:pt x="31580" y="70970"/>
                </a:lnTo>
                <a:lnTo>
                  <a:pt x="31640" y="70970"/>
                </a:lnTo>
                <a:lnTo>
                  <a:pt x="31670" y="70940"/>
                </a:lnTo>
                <a:lnTo>
                  <a:pt x="31700" y="70890"/>
                </a:lnTo>
                <a:lnTo>
                  <a:pt x="31720" y="70840"/>
                </a:lnTo>
                <a:lnTo>
                  <a:pt x="31760" y="70860"/>
                </a:lnTo>
                <a:lnTo>
                  <a:pt x="31880" y="70860"/>
                </a:lnTo>
                <a:lnTo>
                  <a:pt x="31940" y="70860"/>
                </a:lnTo>
                <a:lnTo>
                  <a:pt x="32020" y="70870"/>
                </a:lnTo>
                <a:lnTo>
                  <a:pt x="32060" y="70890"/>
                </a:lnTo>
                <a:lnTo>
                  <a:pt x="32110" y="70870"/>
                </a:lnTo>
                <a:lnTo>
                  <a:pt x="32160" y="70950"/>
                </a:lnTo>
                <a:lnTo>
                  <a:pt x="32210" y="70950"/>
                </a:lnTo>
                <a:lnTo>
                  <a:pt x="32260" y="70910"/>
                </a:lnTo>
                <a:lnTo>
                  <a:pt x="32320" y="70860"/>
                </a:lnTo>
                <a:lnTo>
                  <a:pt x="32410" y="70860"/>
                </a:lnTo>
                <a:lnTo>
                  <a:pt x="32450" y="70870"/>
                </a:lnTo>
                <a:lnTo>
                  <a:pt x="32490" y="70890"/>
                </a:lnTo>
                <a:lnTo>
                  <a:pt x="32530" y="70910"/>
                </a:lnTo>
                <a:lnTo>
                  <a:pt x="32600" y="70890"/>
                </a:lnTo>
                <a:lnTo>
                  <a:pt x="32650" y="70880"/>
                </a:lnTo>
                <a:lnTo>
                  <a:pt x="32700" y="70870"/>
                </a:lnTo>
                <a:lnTo>
                  <a:pt x="32750" y="70860"/>
                </a:lnTo>
                <a:lnTo>
                  <a:pt x="32800" y="70860"/>
                </a:lnTo>
                <a:lnTo>
                  <a:pt x="32840" y="70890"/>
                </a:lnTo>
                <a:lnTo>
                  <a:pt x="32890" y="70940"/>
                </a:lnTo>
                <a:lnTo>
                  <a:pt x="32930" y="70980"/>
                </a:lnTo>
                <a:lnTo>
                  <a:pt x="32960" y="71020"/>
                </a:lnTo>
                <a:lnTo>
                  <a:pt x="32980" y="71060"/>
                </a:lnTo>
                <a:lnTo>
                  <a:pt x="33030" y="71080"/>
                </a:lnTo>
                <a:lnTo>
                  <a:pt x="33080" y="71120"/>
                </a:lnTo>
                <a:lnTo>
                  <a:pt x="33100" y="71170"/>
                </a:lnTo>
                <a:lnTo>
                  <a:pt x="33110" y="71220"/>
                </a:lnTo>
                <a:lnTo>
                  <a:pt x="33150" y="71280"/>
                </a:lnTo>
                <a:lnTo>
                  <a:pt x="33180" y="71370"/>
                </a:lnTo>
                <a:lnTo>
                  <a:pt x="33210" y="71430"/>
                </a:lnTo>
                <a:lnTo>
                  <a:pt x="33230" y="71490"/>
                </a:lnTo>
                <a:lnTo>
                  <a:pt x="33210" y="71540"/>
                </a:lnTo>
                <a:lnTo>
                  <a:pt x="33200" y="71580"/>
                </a:lnTo>
                <a:lnTo>
                  <a:pt x="33240" y="71640"/>
                </a:lnTo>
                <a:lnTo>
                  <a:pt x="33240" y="71680"/>
                </a:lnTo>
                <a:lnTo>
                  <a:pt x="33220" y="71740"/>
                </a:lnTo>
                <a:lnTo>
                  <a:pt x="33220" y="71820"/>
                </a:lnTo>
                <a:lnTo>
                  <a:pt x="33230" y="71870"/>
                </a:lnTo>
                <a:lnTo>
                  <a:pt x="33270" y="71880"/>
                </a:lnTo>
                <a:lnTo>
                  <a:pt x="33290" y="71920"/>
                </a:lnTo>
                <a:lnTo>
                  <a:pt x="33270" y="71980"/>
                </a:lnTo>
                <a:lnTo>
                  <a:pt x="33270" y="72030"/>
                </a:lnTo>
                <a:lnTo>
                  <a:pt x="33290" y="72070"/>
                </a:lnTo>
                <a:lnTo>
                  <a:pt x="33310" y="72100"/>
                </a:lnTo>
                <a:lnTo>
                  <a:pt x="33320" y="72160"/>
                </a:lnTo>
                <a:lnTo>
                  <a:pt x="33340" y="72210"/>
                </a:lnTo>
                <a:lnTo>
                  <a:pt x="33340" y="72260"/>
                </a:lnTo>
                <a:lnTo>
                  <a:pt x="33340" y="72320"/>
                </a:lnTo>
                <a:lnTo>
                  <a:pt x="33360" y="72390"/>
                </a:lnTo>
                <a:lnTo>
                  <a:pt x="33390" y="72450"/>
                </a:lnTo>
                <a:lnTo>
                  <a:pt x="33410" y="72490"/>
                </a:lnTo>
                <a:lnTo>
                  <a:pt x="33420" y="72540"/>
                </a:lnTo>
                <a:lnTo>
                  <a:pt x="33420" y="72590"/>
                </a:lnTo>
                <a:lnTo>
                  <a:pt x="33430" y="72650"/>
                </a:lnTo>
                <a:lnTo>
                  <a:pt x="33420" y="72710"/>
                </a:lnTo>
                <a:lnTo>
                  <a:pt x="33430" y="72760"/>
                </a:lnTo>
                <a:lnTo>
                  <a:pt x="33400" y="72820"/>
                </a:lnTo>
                <a:lnTo>
                  <a:pt x="33410" y="72880"/>
                </a:lnTo>
                <a:lnTo>
                  <a:pt x="33390" y="72940"/>
                </a:lnTo>
                <a:lnTo>
                  <a:pt x="33350" y="72980"/>
                </a:lnTo>
                <a:lnTo>
                  <a:pt x="33320" y="73050"/>
                </a:lnTo>
                <a:lnTo>
                  <a:pt x="33300" y="73110"/>
                </a:lnTo>
                <a:lnTo>
                  <a:pt x="33310" y="73170"/>
                </a:lnTo>
                <a:lnTo>
                  <a:pt x="33280" y="73190"/>
                </a:lnTo>
                <a:lnTo>
                  <a:pt x="33270" y="73240"/>
                </a:lnTo>
                <a:lnTo>
                  <a:pt x="33310" y="73220"/>
                </a:lnTo>
                <a:lnTo>
                  <a:pt x="33310" y="73170"/>
                </a:lnTo>
                <a:lnTo>
                  <a:pt x="33320" y="73170"/>
                </a:lnTo>
                <a:lnTo>
                  <a:pt x="33360" y="73140"/>
                </a:lnTo>
                <a:lnTo>
                  <a:pt x="33400" y="73100"/>
                </a:lnTo>
                <a:lnTo>
                  <a:pt x="33440" y="73060"/>
                </a:lnTo>
                <a:lnTo>
                  <a:pt x="33480" y="73040"/>
                </a:lnTo>
                <a:lnTo>
                  <a:pt x="33500" y="72990"/>
                </a:lnTo>
                <a:lnTo>
                  <a:pt x="33550" y="72950"/>
                </a:lnTo>
                <a:lnTo>
                  <a:pt x="33580" y="72900"/>
                </a:lnTo>
                <a:lnTo>
                  <a:pt x="33620" y="72840"/>
                </a:lnTo>
                <a:lnTo>
                  <a:pt x="33650" y="72790"/>
                </a:lnTo>
                <a:lnTo>
                  <a:pt x="33710" y="72760"/>
                </a:lnTo>
                <a:lnTo>
                  <a:pt x="33750" y="72740"/>
                </a:lnTo>
                <a:lnTo>
                  <a:pt x="33800" y="72730"/>
                </a:lnTo>
                <a:lnTo>
                  <a:pt x="33850" y="72710"/>
                </a:lnTo>
                <a:lnTo>
                  <a:pt x="33890" y="72690"/>
                </a:lnTo>
                <a:lnTo>
                  <a:pt x="33930" y="72670"/>
                </a:lnTo>
                <a:lnTo>
                  <a:pt x="33970" y="72660"/>
                </a:lnTo>
                <a:lnTo>
                  <a:pt x="34030" y="72630"/>
                </a:lnTo>
                <a:lnTo>
                  <a:pt x="34090" y="72670"/>
                </a:lnTo>
                <a:lnTo>
                  <a:pt x="34160" y="72710"/>
                </a:lnTo>
                <a:lnTo>
                  <a:pt x="34200" y="72740"/>
                </a:lnTo>
                <a:lnTo>
                  <a:pt x="34260" y="72760"/>
                </a:lnTo>
                <a:lnTo>
                  <a:pt x="34310" y="72780"/>
                </a:lnTo>
                <a:lnTo>
                  <a:pt x="34330" y="72830"/>
                </a:lnTo>
                <a:lnTo>
                  <a:pt x="34370" y="72860"/>
                </a:lnTo>
                <a:lnTo>
                  <a:pt x="34430" y="72870"/>
                </a:lnTo>
                <a:lnTo>
                  <a:pt x="34490" y="72860"/>
                </a:lnTo>
                <a:lnTo>
                  <a:pt x="34550" y="72880"/>
                </a:lnTo>
                <a:lnTo>
                  <a:pt x="34590" y="72920"/>
                </a:lnTo>
                <a:lnTo>
                  <a:pt x="34630" y="72940"/>
                </a:lnTo>
                <a:lnTo>
                  <a:pt x="34670" y="72990"/>
                </a:lnTo>
                <a:lnTo>
                  <a:pt x="34700" y="73030"/>
                </a:lnTo>
                <a:lnTo>
                  <a:pt x="34710" y="73080"/>
                </a:lnTo>
                <a:lnTo>
                  <a:pt x="34730" y="73130"/>
                </a:lnTo>
                <a:lnTo>
                  <a:pt x="34710" y="73190"/>
                </a:lnTo>
                <a:lnTo>
                  <a:pt x="34690" y="73240"/>
                </a:lnTo>
                <a:lnTo>
                  <a:pt x="34660" y="73280"/>
                </a:lnTo>
                <a:lnTo>
                  <a:pt x="34690" y="73330"/>
                </a:lnTo>
                <a:lnTo>
                  <a:pt x="34710" y="73390"/>
                </a:lnTo>
                <a:lnTo>
                  <a:pt x="34700" y="73450"/>
                </a:lnTo>
                <a:lnTo>
                  <a:pt x="34710" y="73520"/>
                </a:lnTo>
                <a:lnTo>
                  <a:pt x="34730" y="73480"/>
                </a:lnTo>
                <a:lnTo>
                  <a:pt x="34770" y="73440"/>
                </a:lnTo>
                <a:lnTo>
                  <a:pt x="34830" y="73420"/>
                </a:lnTo>
                <a:lnTo>
                  <a:pt x="34870" y="73440"/>
                </a:lnTo>
                <a:lnTo>
                  <a:pt x="34910" y="73420"/>
                </a:lnTo>
                <a:lnTo>
                  <a:pt x="34970" y="73410"/>
                </a:lnTo>
                <a:lnTo>
                  <a:pt x="35020" y="73410"/>
                </a:lnTo>
                <a:lnTo>
                  <a:pt x="35070" y="73420"/>
                </a:lnTo>
                <a:lnTo>
                  <a:pt x="35130" y="73430"/>
                </a:lnTo>
                <a:lnTo>
                  <a:pt x="35170" y="73470"/>
                </a:lnTo>
                <a:lnTo>
                  <a:pt x="35230" y="73510"/>
                </a:lnTo>
                <a:lnTo>
                  <a:pt x="35270" y="73560"/>
                </a:lnTo>
                <a:lnTo>
                  <a:pt x="35310" y="73580"/>
                </a:lnTo>
                <a:lnTo>
                  <a:pt x="35360" y="73600"/>
                </a:lnTo>
                <a:lnTo>
                  <a:pt x="35400" y="73640"/>
                </a:lnTo>
                <a:lnTo>
                  <a:pt x="35360" y="73690"/>
                </a:lnTo>
                <a:lnTo>
                  <a:pt x="35350" y="73760"/>
                </a:lnTo>
                <a:lnTo>
                  <a:pt x="35340" y="73800"/>
                </a:lnTo>
                <a:lnTo>
                  <a:pt x="35330" y="73860"/>
                </a:lnTo>
                <a:lnTo>
                  <a:pt x="35320" y="73900"/>
                </a:lnTo>
                <a:lnTo>
                  <a:pt x="35290" y="73950"/>
                </a:lnTo>
                <a:lnTo>
                  <a:pt x="35260" y="73990"/>
                </a:lnTo>
                <a:lnTo>
                  <a:pt x="35250" y="74040"/>
                </a:lnTo>
                <a:lnTo>
                  <a:pt x="35230" y="74080"/>
                </a:lnTo>
                <a:lnTo>
                  <a:pt x="35200" y="74140"/>
                </a:lnTo>
                <a:lnTo>
                  <a:pt x="35190" y="74180"/>
                </a:lnTo>
                <a:lnTo>
                  <a:pt x="35140" y="74230"/>
                </a:lnTo>
                <a:lnTo>
                  <a:pt x="35100" y="74280"/>
                </a:lnTo>
                <a:lnTo>
                  <a:pt x="35070" y="74330"/>
                </a:lnTo>
                <a:lnTo>
                  <a:pt x="35050" y="74380"/>
                </a:lnTo>
                <a:lnTo>
                  <a:pt x="34990" y="74360"/>
                </a:lnTo>
                <a:lnTo>
                  <a:pt x="34970" y="74320"/>
                </a:lnTo>
                <a:lnTo>
                  <a:pt x="34920" y="74300"/>
                </a:lnTo>
                <a:lnTo>
                  <a:pt x="34870" y="74280"/>
                </a:lnTo>
                <a:lnTo>
                  <a:pt x="34810" y="74270"/>
                </a:lnTo>
                <a:lnTo>
                  <a:pt x="34750" y="74250"/>
                </a:lnTo>
                <a:lnTo>
                  <a:pt x="34670" y="74230"/>
                </a:lnTo>
                <a:lnTo>
                  <a:pt x="34630" y="74180"/>
                </a:lnTo>
                <a:lnTo>
                  <a:pt x="34610" y="74140"/>
                </a:lnTo>
                <a:lnTo>
                  <a:pt x="34560" y="74170"/>
                </a:lnTo>
                <a:lnTo>
                  <a:pt x="34510" y="74210"/>
                </a:lnTo>
                <a:lnTo>
                  <a:pt x="34480" y="74240"/>
                </a:lnTo>
                <a:lnTo>
                  <a:pt x="34440" y="74290"/>
                </a:lnTo>
                <a:lnTo>
                  <a:pt x="34420" y="74330"/>
                </a:lnTo>
                <a:lnTo>
                  <a:pt x="34370" y="74400"/>
                </a:lnTo>
                <a:lnTo>
                  <a:pt x="34320" y="74440"/>
                </a:lnTo>
                <a:lnTo>
                  <a:pt x="34290" y="74470"/>
                </a:lnTo>
                <a:lnTo>
                  <a:pt x="34200" y="74550"/>
                </a:lnTo>
                <a:lnTo>
                  <a:pt x="34100" y="74650"/>
                </a:lnTo>
                <a:lnTo>
                  <a:pt x="34050" y="74690"/>
                </a:lnTo>
                <a:lnTo>
                  <a:pt x="33990" y="74750"/>
                </a:lnTo>
                <a:lnTo>
                  <a:pt x="33760" y="74900"/>
                </a:lnTo>
                <a:lnTo>
                  <a:pt x="33710" y="74930"/>
                </a:lnTo>
                <a:lnTo>
                  <a:pt x="33670" y="74950"/>
                </a:lnTo>
                <a:lnTo>
                  <a:pt x="33590" y="74970"/>
                </a:lnTo>
                <a:lnTo>
                  <a:pt x="33630" y="75180"/>
                </a:lnTo>
                <a:lnTo>
                  <a:pt x="33650" y="75230"/>
                </a:lnTo>
                <a:lnTo>
                  <a:pt x="33690" y="75330"/>
                </a:lnTo>
                <a:lnTo>
                  <a:pt x="33730" y="75470"/>
                </a:lnTo>
                <a:lnTo>
                  <a:pt x="33760" y="75550"/>
                </a:lnTo>
                <a:lnTo>
                  <a:pt x="33790" y="75700"/>
                </a:lnTo>
                <a:lnTo>
                  <a:pt x="33760" y="75710"/>
                </a:lnTo>
                <a:lnTo>
                  <a:pt x="33690" y="75730"/>
                </a:lnTo>
                <a:lnTo>
                  <a:pt x="33630" y="75740"/>
                </a:lnTo>
                <a:lnTo>
                  <a:pt x="33570" y="75730"/>
                </a:lnTo>
                <a:lnTo>
                  <a:pt x="33500" y="75750"/>
                </a:lnTo>
                <a:lnTo>
                  <a:pt x="33440" y="75770"/>
                </a:lnTo>
                <a:lnTo>
                  <a:pt x="33400" y="75750"/>
                </a:lnTo>
                <a:lnTo>
                  <a:pt x="33350" y="75730"/>
                </a:lnTo>
                <a:lnTo>
                  <a:pt x="33300" y="75720"/>
                </a:lnTo>
                <a:lnTo>
                  <a:pt x="33250" y="75660"/>
                </a:lnTo>
                <a:lnTo>
                  <a:pt x="33200" y="75680"/>
                </a:lnTo>
                <a:lnTo>
                  <a:pt x="33130" y="75730"/>
                </a:lnTo>
                <a:lnTo>
                  <a:pt x="33080" y="75770"/>
                </a:lnTo>
                <a:lnTo>
                  <a:pt x="33010" y="75800"/>
                </a:lnTo>
                <a:lnTo>
                  <a:pt x="32960" y="75820"/>
                </a:lnTo>
                <a:lnTo>
                  <a:pt x="32890" y="75840"/>
                </a:lnTo>
                <a:lnTo>
                  <a:pt x="32870" y="75890"/>
                </a:lnTo>
                <a:lnTo>
                  <a:pt x="32870" y="75970"/>
                </a:lnTo>
                <a:lnTo>
                  <a:pt x="32850" y="76010"/>
                </a:lnTo>
                <a:lnTo>
                  <a:pt x="32850" y="76060"/>
                </a:lnTo>
                <a:lnTo>
                  <a:pt x="32800" y="76080"/>
                </a:lnTo>
                <a:lnTo>
                  <a:pt x="32680" y="76060"/>
                </a:lnTo>
                <a:lnTo>
                  <a:pt x="32600" y="76140"/>
                </a:lnTo>
                <a:lnTo>
                  <a:pt x="32530" y="76250"/>
                </a:lnTo>
                <a:lnTo>
                  <a:pt x="32470" y="76330"/>
                </a:lnTo>
                <a:lnTo>
                  <a:pt x="32410" y="76300"/>
                </a:lnTo>
                <a:lnTo>
                  <a:pt x="32360" y="76310"/>
                </a:lnTo>
                <a:lnTo>
                  <a:pt x="32320" y="76340"/>
                </a:lnTo>
                <a:lnTo>
                  <a:pt x="32290" y="76370"/>
                </a:lnTo>
                <a:lnTo>
                  <a:pt x="32170" y="76400"/>
                </a:lnTo>
                <a:lnTo>
                  <a:pt x="32100" y="76390"/>
                </a:lnTo>
                <a:lnTo>
                  <a:pt x="32020" y="76410"/>
                </a:lnTo>
                <a:lnTo>
                  <a:pt x="31970" y="76400"/>
                </a:lnTo>
                <a:lnTo>
                  <a:pt x="31930" y="76350"/>
                </a:lnTo>
                <a:lnTo>
                  <a:pt x="31870" y="76340"/>
                </a:lnTo>
                <a:lnTo>
                  <a:pt x="31820" y="76340"/>
                </a:lnTo>
                <a:lnTo>
                  <a:pt x="31770" y="76330"/>
                </a:lnTo>
                <a:lnTo>
                  <a:pt x="31710" y="76320"/>
                </a:lnTo>
                <a:lnTo>
                  <a:pt x="31630" y="76310"/>
                </a:lnTo>
                <a:lnTo>
                  <a:pt x="31570" y="76300"/>
                </a:lnTo>
                <a:lnTo>
                  <a:pt x="31500" y="76280"/>
                </a:lnTo>
                <a:lnTo>
                  <a:pt x="31460" y="76300"/>
                </a:lnTo>
                <a:lnTo>
                  <a:pt x="31410" y="76330"/>
                </a:lnTo>
                <a:lnTo>
                  <a:pt x="31350" y="76360"/>
                </a:lnTo>
                <a:lnTo>
                  <a:pt x="31310" y="76380"/>
                </a:lnTo>
                <a:lnTo>
                  <a:pt x="31260" y="76400"/>
                </a:lnTo>
                <a:lnTo>
                  <a:pt x="31250" y="76450"/>
                </a:lnTo>
                <a:lnTo>
                  <a:pt x="31240" y="76500"/>
                </a:lnTo>
                <a:lnTo>
                  <a:pt x="31240" y="76570"/>
                </a:lnTo>
                <a:lnTo>
                  <a:pt x="31200" y="76600"/>
                </a:lnTo>
                <a:lnTo>
                  <a:pt x="31140" y="76600"/>
                </a:lnTo>
                <a:lnTo>
                  <a:pt x="31090" y="76600"/>
                </a:lnTo>
                <a:lnTo>
                  <a:pt x="31020" y="76580"/>
                </a:lnTo>
                <a:lnTo>
                  <a:pt x="30960" y="76570"/>
                </a:lnTo>
                <a:lnTo>
                  <a:pt x="30910" y="76530"/>
                </a:lnTo>
                <a:lnTo>
                  <a:pt x="30850" y="76510"/>
                </a:lnTo>
                <a:lnTo>
                  <a:pt x="30800" y="76510"/>
                </a:lnTo>
                <a:lnTo>
                  <a:pt x="30750" y="76520"/>
                </a:lnTo>
                <a:lnTo>
                  <a:pt x="30690" y="76520"/>
                </a:lnTo>
                <a:lnTo>
                  <a:pt x="30640" y="76490"/>
                </a:lnTo>
                <a:lnTo>
                  <a:pt x="30620" y="76460"/>
                </a:lnTo>
                <a:lnTo>
                  <a:pt x="30580" y="76420"/>
                </a:lnTo>
                <a:lnTo>
                  <a:pt x="30550" y="76380"/>
                </a:lnTo>
                <a:lnTo>
                  <a:pt x="30510" y="76370"/>
                </a:lnTo>
                <a:lnTo>
                  <a:pt x="30470" y="76350"/>
                </a:lnTo>
                <a:lnTo>
                  <a:pt x="30430" y="76290"/>
                </a:lnTo>
                <a:lnTo>
                  <a:pt x="30380" y="76260"/>
                </a:lnTo>
                <a:lnTo>
                  <a:pt x="30390" y="76190"/>
                </a:lnTo>
                <a:lnTo>
                  <a:pt x="30390" y="76140"/>
                </a:lnTo>
                <a:lnTo>
                  <a:pt x="30300" y="76080"/>
                </a:lnTo>
                <a:lnTo>
                  <a:pt x="30220" y="76130"/>
                </a:lnTo>
                <a:lnTo>
                  <a:pt x="30200" y="76210"/>
                </a:lnTo>
                <a:lnTo>
                  <a:pt x="30160" y="76260"/>
                </a:lnTo>
                <a:lnTo>
                  <a:pt x="30170" y="76300"/>
                </a:lnTo>
                <a:lnTo>
                  <a:pt x="30150" y="76340"/>
                </a:lnTo>
                <a:lnTo>
                  <a:pt x="30090" y="76300"/>
                </a:lnTo>
                <a:lnTo>
                  <a:pt x="30040" y="76250"/>
                </a:lnTo>
                <a:lnTo>
                  <a:pt x="30000" y="76220"/>
                </a:lnTo>
                <a:lnTo>
                  <a:pt x="29960" y="76220"/>
                </a:lnTo>
                <a:lnTo>
                  <a:pt x="29890" y="76230"/>
                </a:lnTo>
                <a:lnTo>
                  <a:pt x="29810" y="76240"/>
                </a:lnTo>
                <a:lnTo>
                  <a:pt x="29760" y="76280"/>
                </a:lnTo>
                <a:lnTo>
                  <a:pt x="29760" y="76320"/>
                </a:lnTo>
                <a:lnTo>
                  <a:pt x="29720" y="76360"/>
                </a:lnTo>
                <a:lnTo>
                  <a:pt x="29700" y="76410"/>
                </a:lnTo>
                <a:lnTo>
                  <a:pt x="29640" y="76440"/>
                </a:lnTo>
                <a:lnTo>
                  <a:pt x="29580" y="76460"/>
                </a:lnTo>
                <a:lnTo>
                  <a:pt x="29520" y="76460"/>
                </a:lnTo>
                <a:lnTo>
                  <a:pt x="29480" y="76480"/>
                </a:lnTo>
                <a:lnTo>
                  <a:pt x="29350" y="76600"/>
                </a:lnTo>
                <a:lnTo>
                  <a:pt x="29330" y="76640"/>
                </a:lnTo>
                <a:lnTo>
                  <a:pt x="29360" y="76690"/>
                </a:lnTo>
                <a:lnTo>
                  <a:pt x="29370" y="76750"/>
                </a:lnTo>
                <a:lnTo>
                  <a:pt x="29430" y="76770"/>
                </a:lnTo>
                <a:lnTo>
                  <a:pt x="29490" y="76810"/>
                </a:lnTo>
                <a:lnTo>
                  <a:pt x="29530" y="76800"/>
                </a:lnTo>
                <a:lnTo>
                  <a:pt x="29590" y="76840"/>
                </a:lnTo>
                <a:lnTo>
                  <a:pt x="29530" y="76860"/>
                </a:lnTo>
                <a:lnTo>
                  <a:pt x="29530" y="76920"/>
                </a:lnTo>
                <a:lnTo>
                  <a:pt x="29460" y="76950"/>
                </a:lnTo>
                <a:lnTo>
                  <a:pt x="29460" y="77010"/>
                </a:lnTo>
                <a:lnTo>
                  <a:pt x="29410" y="77010"/>
                </a:lnTo>
                <a:lnTo>
                  <a:pt x="29400" y="77070"/>
                </a:lnTo>
                <a:lnTo>
                  <a:pt x="29350" y="77120"/>
                </a:lnTo>
                <a:lnTo>
                  <a:pt x="29290" y="77170"/>
                </a:lnTo>
                <a:lnTo>
                  <a:pt x="29180" y="77340"/>
                </a:lnTo>
                <a:lnTo>
                  <a:pt x="29090" y="77490"/>
                </a:lnTo>
                <a:lnTo>
                  <a:pt x="28990" y="77630"/>
                </a:lnTo>
                <a:lnTo>
                  <a:pt x="28960" y="77680"/>
                </a:lnTo>
                <a:lnTo>
                  <a:pt x="28940" y="77720"/>
                </a:lnTo>
                <a:lnTo>
                  <a:pt x="28900" y="77740"/>
                </a:lnTo>
                <a:lnTo>
                  <a:pt x="28860" y="77780"/>
                </a:lnTo>
                <a:lnTo>
                  <a:pt x="28830" y="77810"/>
                </a:lnTo>
                <a:lnTo>
                  <a:pt x="28770" y="77850"/>
                </a:lnTo>
                <a:lnTo>
                  <a:pt x="28770" y="77930"/>
                </a:lnTo>
                <a:lnTo>
                  <a:pt x="28700" y="77950"/>
                </a:lnTo>
                <a:lnTo>
                  <a:pt x="28660" y="77990"/>
                </a:lnTo>
                <a:lnTo>
                  <a:pt x="28650" y="78020"/>
                </a:lnTo>
                <a:lnTo>
                  <a:pt x="28620" y="78070"/>
                </a:lnTo>
                <a:lnTo>
                  <a:pt x="28760" y="78040"/>
                </a:lnTo>
                <a:lnTo>
                  <a:pt x="28840" y="78050"/>
                </a:lnTo>
                <a:lnTo>
                  <a:pt x="28920" y="78080"/>
                </a:lnTo>
                <a:lnTo>
                  <a:pt x="28960" y="78200"/>
                </a:lnTo>
                <a:lnTo>
                  <a:pt x="28970" y="78250"/>
                </a:lnTo>
                <a:lnTo>
                  <a:pt x="29020" y="78200"/>
                </a:lnTo>
                <a:lnTo>
                  <a:pt x="29140" y="78200"/>
                </a:lnTo>
                <a:lnTo>
                  <a:pt x="29240" y="78250"/>
                </a:lnTo>
                <a:lnTo>
                  <a:pt x="29230" y="78310"/>
                </a:lnTo>
                <a:lnTo>
                  <a:pt x="29220" y="78400"/>
                </a:lnTo>
                <a:lnTo>
                  <a:pt x="29350" y="78470"/>
                </a:lnTo>
                <a:lnTo>
                  <a:pt x="29300" y="78520"/>
                </a:lnTo>
                <a:lnTo>
                  <a:pt x="29330" y="78600"/>
                </a:lnTo>
                <a:lnTo>
                  <a:pt x="29390" y="78640"/>
                </a:lnTo>
                <a:lnTo>
                  <a:pt x="29410" y="78680"/>
                </a:lnTo>
                <a:lnTo>
                  <a:pt x="29400" y="78740"/>
                </a:lnTo>
                <a:lnTo>
                  <a:pt x="29420" y="78800"/>
                </a:lnTo>
                <a:lnTo>
                  <a:pt x="29370" y="78840"/>
                </a:lnTo>
                <a:lnTo>
                  <a:pt x="29460" y="78900"/>
                </a:lnTo>
                <a:lnTo>
                  <a:pt x="29490" y="78930"/>
                </a:lnTo>
                <a:lnTo>
                  <a:pt x="29480" y="78970"/>
                </a:lnTo>
                <a:lnTo>
                  <a:pt x="29410" y="78980"/>
                </a:lnTo>
                <a:lnTo>
                  <a:pt x="29330" y="78970"/>
                </a:lnTo>
                <a:lnTo>
                  <a:pt x="29320" y="79040"/>
                </a:lnTo>
                <a:lnTo>
                  <a:pt x="29310" y="79100"/>
                </a:lnTo>
                <a:lnTo>
                  <a:pt x="29330" y="79140"/>
                </a:lnTo>
                <a:lnTo>
                  <a:pt x="29320" y="79190"/>
                </a:lnTo>
                <a:lnTo>
                  <a:pt x="29410" y="79210"/>
                </a:lnTo>
                <a:lnTo>
                  <a:pt x="29480" y="79240"/>
                </a:lnTo>
                <a:lnTo>
                  <a:pt x="29480" y="79300"/>
                </a:lnTo>
                <a:lnTo>
                  <a:pt x="29470" y="79350"/>
                </a:lnTo>
                <a:lnTo>
                  <a:pt x="29530" y="79450"/>
                </a:lnTo>
                <a:lnTo>
                  <a:pt x="29600" y="79540"/>
                </a:lnTo>
                <a:lnTo>
                  <a:pt x="29630" y="79590"/>
                </a:lnTo>
                <a:lnTo>
                  <a:pt x="29590" y="79610"/>
                </a:lnTo>
                <a:lnTo>
                  <a:pt x="29510" y="79630"/>
                </a:lnTo>
                <a:lnTo>
                  <a:pt x="29460" y="79550"/>
                </a:lnTo>
                <a:lnTo>
                  <a:pt x="29390" y="79580"/>
                </a:lnTo>
                <a:lnTo>
                  <a:pt x="29370" y="79620"/>
                </a:lnTo>
                <a:lnTo>
                  <a:pt x="29400" y="79680"/>
                </a:lnTo>
                <a:lnTo>
                  <a:pt x="29360" y="79670"/>
                </a:lnTo>
                <a:lnTo>
                  <a:pt x="29280" y="79660"/>
                </a:lnTo>
                <a:lnTo>
                  <a:pt x="29240" y="79710"/>
                </a:lnTo>
                <a:lnTo>
                  <a:pt x="29230" y="79750"/>
                </a:lnTo>
                <a:lnTo>
                  <a:pt x="29200" y="79840"/>
                </a:lnTo>
                <a:lnTo>
                  <a:pt x="29170" y="79980"/>
                </a:lnTo>
                <a:lnTo>
                  <a:pt x="29170" y="80090"/>
                </a:lnTo>
                <a:lnTo>
                  <a:pt x="29220" y="80090"/>
                </a:lnTo>
                <a:lnTo>
                  <a:pt x="29270" y="80090"/>
                </a:lnTo>
                <a:lnTo>
                  <a:pt x="29280" y="80150"/>
                </a:lnTo>
                <a:lnTo>
                  <a:pt x="29210" y="80170"/>
                </a:lnTo>
                <a:lnTo>
                  <a:pt x="29210" y="80230"/>
                </a:lnTo>
                <a:lnTo>
                  <a:pt x="29320" y="80250"/>
                </a:lnTo>
                <a:lnTo>
                  <a:pt x="29370" y="80200"/>
                </a:lnTo>
                <a:lnTo>
                  <a:pt x="29460" y="80210"/>
                </a:lnTo>
                <a:lnTo>
                  <a:pt x="29490" y="80250"/>
                </a:lnTo>
                <a:lnTo>
                  <a:pt x="29580" y="80240"/>
                </a:lnTo>
                <a:lnTo>
                  <a:pt x="29650" y="80220"/>
                </a:lnTo>
                <a:lnTo>
                  <a:pt x="29650" y="80260"/>
                </a:lnTo>
                <a:lnTo>
                  <a:pt x="29660" y="80300"/>
                </a:lnTo>
                <a:lnTo>
                  <a:pt x="29640" y="80360"/>
                </a:lnTo>
                <a:lnTo>
                  <a:pt x="29630" y="80400"/>
                </a:lnTo>
                <a:lnTo>
                  <a:pt x="29650" y="80440"/>
                </a:lnTo>
                <a:lnTo>
                  <a:pt x="29680" y="80470"/>
                </a:lnTo>
                <a:lnTo>
                  <a:pt x="29690" y="80550"/>
                </a:lnTo>
                <a:lnTo>
                  <a:pt x="29580" y="80580"/>
                </a:lnTo>
                <a:lnTo>
                  <a:pt x="29530" y="80560"/>
                </a:lnTo>
                <a:lnTo>
                  <a:pt x="29510" y="80510"/>
                </a:lnTo>
                <a:lnTo>
                  <a:pt x="29480" y="80440"/>
                </a:lnTo>
                <a:lnTo>
                  <a:pt x="29420" y="80450"/>
                </a:lnTo>
                <a:lnTo>
                  <a:pt x="29430" y="80550"/>
                </a:lnTo>
                <a:lnTo>
                  <a:pt x="29470" y="80580"/>
                </a:lnTo>
                <a:lnTo>
                  <a:pt x="29520" y="80630"/>
                </a:lnTo>
                <a:lnTo>
                  <a:pt x="29480" y="80660"/>
                </a:lnTo>
                <a:lnTo>
                  <a:pt x="29420" y="80650"/>
                </a:lnTo>
                <a:lnTo>
                  <a:pt x="29420" y="80690"/>
                </a:lnTo>
                <a:lnTo>
                  <a:pt x="29470" y="80710"/>
                </a:lnTo>
                <a:lnTo>
                  <a:pt x="29490" y="80750"/>
                </a:lnTo>
                <a:lnTo>
                  <a:pt x="29470" y="80790"/>
                </a:lnTo>
                <a:lnTo>
                  <a:pt x="29410" y="80800"/>
                </a:lnTo>
                <a:lnTo>
                  <a:pt x="29360" y="80840"/>
                </a:lnTo>
                <a:lnTo>
                  <a:pt x="29340" y="80890"/>
                </a:lnTo>
                <a:lnTo>
                  <a:pt x="29240" y="80870"/>
                </a:lnTo>
                <a:lnTo>
                  <a:pt x="29180" y="80840"/>
                </a:lnTo>
                <a:lnTo>
                  <a:pt x="29120" y="80800"/>
                </a:lnTo>
                <a:lnTo>
                  <a:pt x="29050" y="80780"/>
                </a:lnTo>
                <a:lnTo>
                  <a:pt x="29080" y="80710"/>
                </a:lnTo>
                <a:lnTo>
                  <a:pt x="29120" y="80650"/>
                </a:lnTo>
                <a:lnTo>
                  <a:pt x="29030" y="80650"/>
                </a:lnTo>
                <a:lnTo>
                  <a:pt x="28970" y="80650"/>
                </a:lnTo>
                <a:lnTo>
                  <a:pt x="28950" y="80610"/>
                </a:lnTo>
                <a:lnTo>
                  <a:pt x="28900" y="80630"/>
                </a:lnTo>
                <a:lnTo>
                  <a:pt x="28810" y="80660"/>
                </a:lnTo>
                <a:lnTo>
                  <a:pt x="28720" y="80670"/>
                </a:lnTo>
                <a:lnTo>
                  <a:pt x="28660" y="80660"/>
                </a:lnTo>
                <a:lnTo>
                  <a:pt x="28620" y="80610"/>
                </a:lnTo>
                <a:lnTo>
                  <a:pt x="28570" y="80560"/>
                </a:lnTo>
                <a:lnTo>
                  <a:pt x="28530" y="80470"/>
                </a:lnTo>
                <a:lnTo>
                  <a:pt x="28500" y="80420"/>
                </a:lnTo>
                <a:lnTo>
                  <a:pt x="28460" y="80460"/>
                </a:lnTo>
                <a:lnTo>
                  <a:pt x="28410" y="80480"/>
                </a:lnTo>
                <a:lnTo>
                  <a:pt x="28360" y="80450"/>
                </a:lnTo>
                <a:lnTo>
                  <a:pt x="28310" y="80470"/>
                </a:lnTo>
                <a:lnTo>
                  <a:pt x="28320" y="80500"/>
                </a:lnTo>
                <a:lnTo>
                  <a:pt x="28330" y="80550"/>
                </a:lnTo>
                <a:lnTo>
                  <a:pt x="28310" y="80590"/>
                </a:lnTo>
                <a:lnTo>
                  <a:pt x="28330" y="80660"/>
                </a:lnTo>
                <a:lnTo>
                  <a:pt x="28380" y="80660"/>
                </a:lnTo>
                <a:lnTo>
                  <a:pt x="28440" y="80690"/>
                </a:lnTo>
                <a:lnTo>
                  <a:pt x="28390" y="80730"/>
                </a:lnTo>
                <a:lnTo>
                  <a:pt x="28360" y="80790"/>
                </a:lnTo>
                <a:lnTo>
                  <a:pt x="28370" y="80830"/>
                </a:lnTo>
                <a:lnTo>
                  <a:pt x="28400" y="80890"/>
                </a:lnTo>
                <a:lnTo>
                  <a:pt x="28440" y="80960"/>
                </a:lnTo>
                <a:lnTo>
                  <a:pt x="28460" y="81000"/>
                </a:lnTo>
                <a:lnTo>
                  <a:pt x="28420" y="81060"/>
                </a:lnTo>
                <a:lnTo>
                  <a:pt x="28370" y="81120"/>
                </a:lnTo>
                <a:lnTo>
                  <a:pt x="28310" y="81140"/>
                </a:lnTo>
                <a:lnTo>
                  <a:pt x="28260" y="81150"/>
                </a:lnTo>
                <a:lnTo>
                  <a:pt x="28210" y="81180"/>
                </a:lnTo>
                <a:lnTo>
                  <a:pt x="28150" y="81220"/>
                </a:lnTo>
                <a:lnTo>
                  <a:pt x="28160" y="81260"/>
                </a:lnTo>
                <a:lnTo>
                  <a:pt x="28120" y="81250"/>
                </a:lnTo>
                <a:lnTo>
                  <a:pt x="28100" y="81300"/>
                </a:lnTo>
                <a:lnTo>
                  <a:pt x="28070" y="81350"/>
                </a:lnTo>
                <a:lnTo>
                  <a:pt x="28040" y="81380"/>
                </a:lnTo>
                <a:lnTo>
                  <a:pt x="27980" y="81440"/>
                </a:lnTo>
                <a:lnTo>
                  <a:pt x="27960" y="81470"/>
                </a:lnTo>
                <a:lnTo>
                  <a:pt x="28000" y="81510"/>
                </a:lnTo>
                <a:lnTo>
                  <a:pt x="28040" y="81510"/>
                </a:lnTo>
                <a:lnTo>
                  <a:pt x="28080" y="81520"/>
                </a:lnTo>
                <a:lnTo>
                  <a:pt x="28140" y="81510"/>
                </a:lnTo>
                <a:lnTo>
                  <a:pt x="28160" y="81460"/>
                </a:lnTo>
                <a:lnTo>
                  <a:pt x="28150" y="81390"/>
                </a:lnTo>
                <a:lnTo>
                  <a:pt x="28200" y="81390"/>
                </a:lnTo>
                <a:lnTo>
                  <a:pt x="28240" y="81430"/>
                </a:lnTo>
                <a:lnTo>
                  <a:pt x="28300" y="81410"/>
                </a:lnTo>
                <a:lnTo>
                  <a:pt x="28350" y="81470"/>
                </a:lnTo>
                <a:lnTo>
                  <a:pt x="28400" y="81490"/>
                </a:lnTo>
                <a:lnTo>
                  <a:pt x="28460" y="81540"/>
                </a:lnTo>
                <a:lnTo>
                  <a:pt x="28500" y="81610"/>
                </a:lnTo>
                <a:lnTo>
                  <a:pt x="28530" y="81640"/>
                </a:lnTo>
                <a:lnTo>
                  <a:pt x="28480" y="81720"/>
                </a:lnTo>
                <a:lnTo>
                  <a:pt x="28490" y="81820"/>
                </a:lnTo>
                <a:lnTo>
                  <a:pt x="28550" y="81850"/>
                </a:lnTo>
                <a:lnTo>
                  <a:pt x="28640" y="81870"/>
                </a:lnTo>
                <a:lnTo>
                  <a:pt x="28650" y="81920"/>
                </a:lnTo>
                <a:lnTo>
                  <a:pt x="28620" y="81950"/>
                </a:lnTo>
                <a:lnTo>
                  <a:pt x="28670" y="82030"/>
                </a:lnTo>
                <a:lnTo>
                  <a:pt x="28690" y="82070"/>
                </a:lnTo>
                <a:lnTo>
                  <a:pt x="28740" y="82130"/>
                </a:lnTo>
                <a:lnTo>
                  <a:pt x="28710" y="82180"/>
                </a:lnTo>
                <a:lnTo>
                  <a:pt x="28650" y="82190"/>
                </a:lnTo>
                <a:lnTo>
                  <a:pt x="28590" y="82180"/>
                </a:lnTo>
                <a:lnTo>
                  <a:pt x="28510" y="82160"/>
                </a:lnTo>
                <a:lnTo>
                  <a:pt x="28460" y="82120"/>
                </a:lnTo>
                <a:lnTo>
                  <a:pt x="28420" y="82180"/>
                </a:lnTo>
                <a:lnTo>
                  <a:pt x="28420" y="82220"/>
                </a:lnTo>
                <a:lnTo>
                  <a:pt x="28430" y="82290"/>
                </a:lnTo>
                <a:lnTo>
                  <a:pt x="28460" y="82260"/>
                </a:lnTo>
                <a:lnTo>
                  <a:pt x="28540" y="82250"/>
                </a:lnTo>
                <a:lnTo>
                  <a:pt x="28560" y="82290"/>
                </a:lnTo>
                <a:lnTo>
                  <a:pt x="28540" y="82330"/>
                </a:lnTo>
                <a:lnTo>
                  <a:pt x="28490" y="82320"/>
                </a:lnTo>
                <a:lnTo>
                  <a:pt x="28400" y="82370"/>
                </a:lnTo>
                <a:lnTo>
                  <a:pt x="28420" y="82470"/>
                </a:lnTo>
                <a:lnTo>
                  <a:pt x="28340" y="82470"/>
                </a:lnTo>
                <a:lnTo>
                  <a:pt x="28330" y="82530"/>
                </a:lnTo>
                <a:lnTo>
                  <a:pt x="28370" y="82570"/>
                </a:lnTo>
                <a:lnTo>
                  <a:pt x="28450" y="82560"/>
                </a:lnTo>
                <a:lnTo>
                  <a:pt x="28530" y="82530"/>
                </a:lnTo>
                <a:lnTo>
                  <a:pt x="28580" y="82520"/>
                </a:lnTo>
                <a:lnTo>
                  <a:pt x="28630" y="82530"/>
                </a:lnTo>
                <a:lnTo>
                  <a:pt x="28660" y="82570"/>
                </a:lnTo>
                <a:lnTo>
                  <a:pt x="28660" y="82640"/>
                </a:lnTo>
                <a:lnTo>
                  <a:pt x="28670" y="82680"/>
                </a:lnTo>
                <a:lnTo>
                  <a:pt x="28710" y="82730"/>
                </a:lnTo>
                <a:lnTo>
                  <a:pt x="28680" y="82780"/>
                </a:lnTo>
                <a:lnTo>
                  <a:pt x="28630" y="82800"/>
                </a:lnTo>
                <a:lnTo>
                  <a:pt x="28580" y="82770"/>
                </a:lnTo>
                <a:lnTo>
                  <a:pt x="28520" y="82730"/>
                </a:lnTo>
                <a:lnTo>
                  <a:pt x="28430" y="82710"/>
                </a:lnTo>
                <a:lnTo>
                  <a:pt x="28400" y="82770"/>
                </a:lnTo>
                <a:lnTo>
                  <a:pt x="28410" y="82890"/>
                </a:lnTo>
                <a:lnTo>
                  <a:pt x="28420" y="82970"/>
                </a:lnTo>
                <a:lnTo>
                  <a:pt x="28400" y="83030"/>
                </a:lnTo>
                <a:lnTo>
                  <a:pt x="28340" y="83010"/>
                </a:lnTo>
                <a:lnTo>
                  <a:pt x="28310" y="83040"/>
                </a:lnTo>
                <a:lnTo>
                  <a:pt x="28370" y="83140"/>
                </a:lnTo>
                <a:lnTo>
                  <a:pt x="28450" y="83190"/>
                </a:lnTo>
                <a:lnTo>
                  <a:pt x="28480" y="83260"/>
                </a:lnTo>
                <a:lnTo>
                  <a:pt x="28500" y="83310"/>
                </a:lnTo>
                <a:lnTo>
                  <a:pt x="28520" y="83390"/>
                </a:lnTo>
                <a:lnTo>
                  <a:pt x="28540" y="83430"/>
                </a:lnTo>
                <a:lnTo>
                  <a:pt x="28500" y="83500"/>
                </a:lnTo>
                <a:lnTo>
                  <a:pt x="28450" y="83520"/>
                </a:lnTo>
                <a:lnTo>
                  <a:pt x="28490" y="83570"/>
                </a:lnTo>
                <a:lnTo>
                  <a:pt x="28590" y="83560"/>
                </a:lnTo>
                <a:lnTo>
                  <a:pt x="28630" y="83640"/>
                </a:lnTo>
                <a:lnTo>
                  <a:pt x="28600" y="83670"/>
                </a:lnTo>
                <a:lnTo>
                  <a:pt x="28540" y="83630"/>
                </a:lnTo>
                <a:lnTo>
                  <a:pt x="28520" y="83660"/>
                </a:lnTo>
                <a:lnTo>
                  <a:pt x="28530" y="83730"/>
                </a:lnTo>
                <a:lnTo>
                  <a:pt x="28510" y="83830"/>
                </a:lnTo>
                <a:lnTo>
                  <a:pt x="28510" y="83910"/>
                </a:lnTo>
                <a:lnTo>
                  <a:pt x="28490" y="83960"/>
                </a:lnTo>
                <a:lnTo>
                  <a:pt x="28440" y="83930"/>
                </a:lnTo>
                <a:lnTo>
                  <a:pt x="28380" y="83930"/>
                </a:lnTo>
                <a:lnTo>
                  <a:pt x="28470" y="84000"/>
                </a:lnTo>
                <a:lnTo>
                  <a:pt x="28480" y="84070"/>
                </a:lnTo>
                <a:lnTo>
                  <a:pt x="28440" y="84190"/>
                </a:lnTo>
                <a:lnTo>
                  <a:pt x="28380" y="84200"/>
                </a:lnTo>
                <a:lnTo>
                  <a:pt x="28330" y="84110"/>
                </a:lnTo>
                <a:lnTo>
                  <a:pt x="28250" y="84140"/>
                </a:lnTo>
                <a:lnTo>
                  <a:pt x="28170" y="84150"/>
                </a:lnTo>
                <a:lnTo>
                  <a:pt x="28150" y="84230"/>
                </a:lnTo>
                <a:lnTo>
                  <a:pt x="28080" y="84320"/>
                </a:lnTo>
                <a:lnTo>
                  <a:pt x="28110" y="84370"/>
                </a:lnTo>
                <a:lnTo>
                  <a:pt x="28110" y="84430"/>
                </a:lnTo>
                <a:lnTo>
                  <a:pt x="28060" y="84430"/>
                </a:lnTo>
                <a:lnTo>
                  <a:pt x="27990" y="84430"/>
                </a:lnTo>
                <a:lnTo>
                  <a:pt x="28010" y="84480"/>
                </a:lnTo>
                <a:lnTo>
                  <a:pt x="28060" y="84540"/>
                </a:lnTo>
                <a:lnTo>
                  <a:pt x="28080" y="84610"/>
                </a:lnTo>
                <a:lnTo>
                  <a:pt x="28110" y="84590"/>
                </a:lnTo>
                <a:lnTo>
                  <a:pt x="28190" y="84530"/>
                </a:lnTo>
                <a:lnTo>
                  <a:pt x="28230" y="84540"/>
                </a:lnTo>
                <a:lnTo>
                  <a:pt x="28310" y="84540"/>
                </a:lnTo>
                <a:lnTo>
                  <a:pt x="28350" y="84600"/>
                </a:lnTo>
                <a:lnTo>
                  <a:pt x="28340" y="84650"/>
                </a:lnTo>
                <a:lnTo>
                  <a:pt x="28320" y="84710"/>
                </a:lnTo>
                <a:lnTo>
                  <a:pt x="28280" y="84790"/>
                </a:lnTo>
                <a:lnTo>
                  <a:pt x="28330" y="84900"/>
                </a:lnTo>
                <a:lnTo>
                  <a:pt x="28330" y="84990"/>
                </a:lnTo>
                <a:lnTo>
                  <a:pt x="28260" y="84990"/>
                </a:lnTo>
                <a:lnTo>
                  <a:pt x="28160" y="85000"/>
                </a:lnTo>
                <a:lnTo>
                  <a:pt x="28090" y="84990"/>
                </a:lnTo>
                <a:lnTo>
                  <a:pt x="28080" y="85030"/>
                </a:lnTo>
                <a:lnTo>
                  <a:pt x="28040" y="85090"/>
                </a:lnTo>
                <a:lnTo>
                  <a:pt x="28050" y="85200"/>
                </a:lnTo>
                <a:lnTo>
                  <a:pt x="28130" y="85250"/>
                </a:lnTo>
                <a:lnTo>
                  <a:pt x="28180" y="85220"/>
                </a:lnTo>
                <a:lnTo>
                  <a:pt x="28190" y="85290"/>
                </a:lnTo>
                <a:lnTo>
                  <a:pt x="28130" y="85300"/>
                </a:lnTo>
                <a:lnTo>
                  <a:pt x="28070" y="85290"/>
                </a:lnTo>
                <a:lnTo>
                  <a:pt x="28000" y="85280"/>
                </a:lnTo>
                <a:lnTo>
                  <a:pt x="28010" y="85350"/>
                </a:lnTo>
                <a:lnTo>
                  <a:pt x="28040" y="85440"/>
                </a:lnTo>
                <a:lnTo>
                  <a:pt x="28010" y="85490"/>
                </a:lnTo>
                <a:lnTo>
                  <a:pt x="27910" y="85510"/>
                </a:lnTo>
                <a:lnTo>
                  <a:pt x="27900" y="85600"/>
                </a:lnTo>
                <a:lnTo>
                  <a:pt x="27920" y="85670"/>
                </a:lnTo>
                <a:lnTo>
                  <a:pt x="27910" y="85750"/>
                </a:lnTo>
                <a:lnTo>
                  <a:pt x="27840" y="85810"/>
                </a:lnTo>
                <a:lnTo>
                  <a:pt x="27810" y="85840"/>
                </a:lnTo>
                <a:lnTo>
                  <a:pt x="27810" y="85950"/>
                </a:lnTo>
                <a:lnTo>
                  <a:pt x="27800" y="86030"/>
                </a:lnTo>
                <a:lnTo>
                  <a:pt x="27770" y="86070"/>
                </a:lnTo>
                <a:lnTo>
                  <a:pt x="27720" y="86090"/>
                </a:lnTo>
                <a:lnTo>
                  <a:pt x="27680" y="86170"/>
                </a:lnTo>
                <a:lnTo>
                  <a:pt x="27620" y="86170"/>
                </a:lnTo>
                <a:lnTo>
                  <a:pt x="27560" y="86240"/>
                </a:lnTo>
                <a:lnTo>
                  <a:pt x="27520" y="86290"/>
                </a:lnTo>
                <a:lnTo>
                  <a:pt x="27490" y="86370"/>
                </a:lnTo>
                <a:lnTo>
                  <a:pt x="27440" y="86380"/>
                </a:lnTo>
                <a:lnTo>
                  <a:pt x="27400" y="86430"/>
                </a:lnTo>
                <a:lnTo>
                  <a:pt x="27360" y="86470"/>
                </a:lnTo>
                <a:lnTo>
                  <a:pt x="27320" y="86510"/>
                </a:lnTo>
                <a:lnTo>
                  <a:pt x="27240" y="86560"/>
                </a:lnTo>
                <a:lnTo>
                  <a:pt x="27210" y="86590"/>
                </a:lnTo>
                <a:lnTo>
                  <a:pt x="27150" y="86590"/>
                </a:lnTo>
                <a:lnTo>
                  <a:pt x="27100" y="86620"/>
                </a:lnTo>
                <a:lnTo>
                  <a:pt x="27060" y="86650"/>
                </a:lnTo>
                <a:lnTo>
                  <a:pt x="27040" y="86710"/>
                </a:lnTo>
                <a:lnTo>
                  <a:pt x="26990" y="86780"/>
                </a:lnTo>
                <a:lnTo>
                  <a:pt x="26960" y="86810"/>
                </a:lnTo>
                <a:lnTo>
                  <a:pt x="26930" y="86850"/>
                </a:lnTo>
                <a:lnTo>
                  <a:pt x="26840" y="86920"/>
                </a:lnTo>
                <a:lnTo>
                  <a:pt x="26770" y="86920"/>
                </a:lnTo>
                <a:lnTo>
                  <a:pt x="26720" y="86980"/>
                </a:lnTo>
                <a:lnTo>
                  <a:pt x="26680" y="87000"/>
                </a:lnTo>
                <a:lnTo>
                  <a:pt x="26640" y="86980"/>
                </a:lnTo>
                <a:lnTo>
                  <a:pt x="26580" y="86930"/>
                </a:lnTo>
                <a:lnTo>
                  <a:pt x="26510" y="86930"/>
                </a:lnTo>
                <a:lnTo>
                  <a:pt x="26450" y="86910"/>
                </a:lnTo>
                <a:lnTo>
                  <a:pt x="26410" y="86930"/>
                </a:lnTo>
                <a:lnTo>
                  <a:pt x="26380" y="86950"/>
                </a:lnTo>
                <a:lnTo>
                  <a:pt x="26320" y="86790"/>
                </a:lnTo>
                <a:lnTo>
                  <a:pt x="26310" y="86510"/>
                </a:lnTo>
                <a:lnTo>
                  <a:pt x="26320" y="86370"/>
                </a:lnTo>
                <a:lnTo>
                  <a:pt x="26200" y="86140"/>
                </a:lnTo>
                <a:lnTo>
                  <a:pt x="26110" y="85940"/>
                </a:lnTo>
                <a:lnTo>
                  <a:pt x="26020" y="85750"/>
                </a:lnTo>
                <a:lnTo>
                  <a:pt x="25990" y="85660"/>
                </a:lnTo>
                <a:lnTo>
                  <a:pt x="25940" y="85410"/>
                </a:lnTo>
                <a:lnTo>
                  <a:pt x="25910" y="85230"/>
                </a:lnTo>
                <a:lnTo>
                  <a:pt x="25890" y="85110"/>
                </a:lnTo>
                <a:lnTo>
                  <a:pt x="25850" y="84850"/>
                </a:lnTo>
                <a:lnTo>
                  <a:pt x="25800" y="84600"/>
                </a:lnTo>
                <a:lnTo>
                  <a:pt x="25780" y="84440"/>
                </a:lnTo>
                <a:lnTo>
                  <a:pt x="25730" y="84150"/>
                </a:lnTo>
                <a:lnTo>
                  <a:pt x="25700" y="84030"/>
                </a:lnTo>
                <a:lnTo>
                  <a:pt x="25740" y="83790"/>
                </a:lnTo>
                <a:lnTo>
                  <a:pt x="25760" y="83650"/>
                </a:lnTo>
                <a:lnTo>
                  <a:pt x="25790" y="83470"/>
                </a:lnTo>
                <a:lnTo>
                  <a:pt x="25770" y="83390"/>
                </a:lnTo>
                <a:lnTo>
                  <a:pt x="25730" y="83350"/>
                </a:lnTo>
                <a:lnTo>
                  <a:pt x="25680" y="83360"/>
                </a:lnTo>
                <a:lnTo>
                  <a:pt x="25650" y="83330"/>
                </a:lnTo>
                <a:lnTo>
                  <a:pt x="25600" y="83340"/>
                </a:lnTo>
                <a:lnTo>
                  <a:pt x="25560" y="83290"/>
                </a:lnTo>
                <a:lnTo>
                  <a:pt x="25580" y="83250"/>
                </a:lnTo>
                <a:lnTo>
                  <a:pt x="25600" y="83190"/>
                </a:lnTo>
                <a:lnTo>
                  <a:pt x="25530" y="83180"/>
                </a:lnTo>
                <a:lnTo>
                  <a:pt x="25480" y="83180"/>
                </a:lnTo>
                <a:lnTo>
                  <a:pt x="25470" y="83120"/>
                </a:lnTo>
                <a:lnTo>
                  <a:pt x="25430" y="83100"/>
                </a:lnTo>
                <a:lnTo>
                  <a:pt x="25450" y="83060"/>
                </a:lnTo>
                <a:lnTo>
                  <a:pt x="25400" y="83030"/>
                </a:lnTo>
                <a:lnTo>
                  <a:pt x="25350" y="83010"/>
                </a:lnTo>
                <a:lnTo>
                  <a:pt x="25350" y="83050"/>
                </a:lnTo>
                <a:lnTo>
                  <a:pt x="25300" y="83070"/>
                </a:lnTo>
                <a:lnTo>
                  <a:pt x="25230" y="83100"/>
                </a:lnTo>
                <a:lnTo>
                  <a:pt x="25200" y="83140"/>
                </a:lnTo>
                <a:lnTo>
                  <a:pt x="25170" y="83110"/>
                </a:lnTo>
                <a:lnTo>
                  <a:pt x="25130" y="83030"/>
                </a:lnTo>
                <a:lnTo>
                  <a:pt x="25070" y="82990"/>
                </a:lnTo>
                <a:lnTo>
                  <a:pt x="25040" y="83020"/>
                </a:lnTo>
                <a:lnTo>
                  <a:pt x="25000" y="83010"/>
                </a:lnTo>
                <a:lnTo>
                  <a:pt x="24950" y="83010"/>
                </a:lnTo>
                <a:lnTo>
                  <a:pt x="24930" y="82970"/>
                </a:lnTo>
                <a:lnTo>
                  <a:pt x="24890" y="82960"/>
                </a:lnTo>
                <a:lnTo>
                  <a:pt x="24850" y="82920"/>
                </a:lnTo>
                <a:lnTo>
                  <a:pt x="24810" y="82900"/>
                </a:lnTo>
                <a:lnTo>
                  <a:pt x="24760" y="82870"/>
                </a:lnTo>
                <a:lnTo>
                  <a:pt x="24750" y="82830"/>
                </a:lnTo>
                <a:lnTo>
                  <a:pt x="24710" y="82830"/>
                </a:lnTo>
                <a:lnTo>
                  <a:pt x="24680" y="82800"/>
                </a:lnTo>
                <a:lnTo>
                  <a:pt x="24640" y="82780"/>
                </a:lnTo>
                <a:lnTo>
                  <a:pt x="24600" y="82770"/>
                </a:lnTo>
                <a:lnTo>
                  <a:pt x="24560" y="82710"/>
                </a:lnTo>
                <a:lnTo>
                  <a:pt x="24480" y="82700"/>
                </a:lnTo>
                <a:lnTo>
                  <a:pt x="24470" y="82630"/>
                </a:lnTo>
                <a:lnTo>
                  <a:pt x="24440" y="82600"/>
                </a:lnTo>
                <a:lnTo>
                  <a:pt x="24400" y="82650"/>
                </a:lnTo>
                <a:lnTo>
                  <a:pt x="24350" y="82670"/>
                </a:lnTo>
                <a:lnTo>
                  <a:pt x="24310" y="82730"/>
                </a:lnTo>
                <a:lnTo>
                  <a:pt x="24250" y="82760"/>
                </a:lnTo>
                <a:lnTo>
                  <a:pt x="24200" y="82780"/>
                </a:lnTo>
                <a:lnTo>
                  <a:pt x="24160" y="82830"/>
                </a:lnTo>
                <a:lnTo>
                  <a:pt x="24100" y="82830"/>
                </a:lnTo>
                <a:lnTo>
                  <a:pt x="24080" y="82880"/>
                </a:lnTo>
                <a:lnTo>
                  <a:pt x="24040" y="82890"/>
                </a:lnTo>
                <a:lnTo>
                  <a:pt x="23990" y="82910"/>
                </a:lnTo>
                <a:lnTo>
                  <a:pt x="23950" y="82930"/>
                </a:lnTo>
                <a:lnTo>
                  <a:pt x="23900" y="82950"/>
                </a:lnTo>
                <a:lnTo>
                  <a:pt x="23860" y="82980"/>
                </a:lnTo>
                <a:lnTo>
                  <a:pt x="23800" y="82960"/>
                </a:lnTo>
                <a:lnTo>
                  <a:pt x="23750" y="82980"/>
                </a:lnTo>
                <a:lnTo>
                  <a:pt x="23670" y="82980"/>
                </a:lnTo>
                <a:lnTo>
                  <a:pt x="23630" y="82990"/>
                </a:lnTo>
                <a:lnTo>
                  <a:pt x="23570" y="82990"/>
                </a:lnTo>
                <a:lnTo>
                  <a:pt x="23550" y="83030"/>
                </a:lnTo>
                <a:lnTo>
                  <a:pt x="23520" y="83090"/>
                </a:lnTo>
                <a:lnTo>
                  <a:pt x="23470" y="83100"/>
                </a:lnTo>
                <a:lnTo>
                  <a:pt x="23430" y="83110"/>
                </a:lnTo>
                <a:lnTo>
                  <a:pt x="23380" y="83110"/>
                </a:lnTo>
                <a:lnTo>
                  <a:pt x="23350" y="83060"/>
                </a:lnTo>
                <a:lnTo>
                  <a:pt x="23290" y="82990"/>
                </a:lnTo>
                <a:lnTo>
                  <a:pt x="23240" y="82910"/>
                </a:lnTo>
                <a:lnTo>
                  <a:pt x="23190" y="82870"/>
                </a:lnTo>
                <a:lnTo>
                  <a:pt x="23150" y="82880"/>
                </a:lnTo>
                <a:lnTo>
                  <a:pt x="23080" y="82870"/>
                </a:lnTo>
                <a:lnTo>
                  <a:pt x="23030" y="82870"/>
                </a:lnTo>
                <a:lnTo>
                  <a:pt x="22980" y="82830"/>
                </a:lnTo>
                <a:lnTo>
                  <a:pt x="22930" y="82820"/>
                </a:lnTo>
                <a:lnTo>
                  <a:pt x="23010" y="82410"/>
                </a:lnTo>
                <a:lnTo>
                  <a:pt x="23110" y="82350"/>
                </a:lnTo>
                <a:lnTo>
                  <a:pt x="23120" y="81950"/>
                </a:lnTo>
                <a:lnTo>
                  <a:pt x="23120" y="81760"/>
                </a:lnTo>
                <a:lnTo>
                  <a:pt x="22900" y="81780"/>
                </a:lnTo>
                <a:lnTo>
                  <a:pt x="22740" y="81800"/>
                </a:lnTo>
                <a:lnTo>
                  <a:pt x="22560" y="81820"/>
                </a:lnTo>
                <a:lnTo>
                  <a:pt x="22290" y="81840"/>
                </a:lnTo>
                <a:lnTo>
                  <a:pt x="22090" y="81850"/>
                </a:lnTo>
                <a:lnTo>
                  <a:pt x="22100" y="81490"/>
                </a:lnTo>
                <a:lnTo>
                  <a:pt x="22110" y="81230"/>
                </a:lnTo>
                <a:lnTo>
                  <a:pt x="22120" y="81080"/>
                </a:lnTo>
                <a:lnTo>
                  <a:pt x="22180" y="80320"/>
                </a:lnTo>
                <a:lnTo>
                  <a:pt x="22160" y="80070"/>
                </a:lnTo>
                <a:lnTo>
                  <a:pt x="22170" y="79770"/>
                </a:lnTo>
                <a:lnTo>
                  <a:pt x="22090" y="79570"/>
                </a:lnTo>
                <a:lnTo>
                  <a:pt x="21960" y="79260"/>
                </a:lnTo>
                <a:lnTo>
                  <a:pt x="21840" y="78980"/>
                </a:lnTo>
                <a:lnTo>
                  <a:pt x="21650" y="78520"/>
                </a:lnTo>
                <a:lnTo>
                  <a:pt x="21510" y="78160"/>
                </a:lnTo>
                <a:lnTo>
                  <a:pt x="21440" y="78010"/>
                </a:lnTo>
                <a:lnTo>
                  <a:pt x="21430" y="77970"/>
                </a:lnTo>
                <a:lnTo>
                  <a:pt x="21350" y="77500"/>
                </a:lnTo>
                <a:lnTo>
                  <a:pt x="21290" y="77210"/>
                </a:lnTo>
                <a:lnTo>
                  <a:pt x="21220" y="76780"/>
                </a:lnTo>
                <a:lnTo>
                  <a:pt x="21180" y="76530"/>
                </a:lnTo>
                <a:lnTo>
                  <a:pt x="21150" y="76310"/>
                </a:lnTo>
                <a:lnTo>
                  <a:pt x="21120" y="76130"/>
                </a:lnTo>
                <a:lnTo>
                  <a:pt x="21080" y="75920"/>
                </a:lnTo>
                <a:lnTo>
                  <a:pt x="21040" y="75720"/>
                </a:lnTo>
                <a:lnTo>
                  <a:pt x="21030" y="75630"/>
                </a:lnTo>
                <a:lnTo>
                  <a:pt x="20950" y="75440"/>
                </a:lnTo>
                <a:lnTo>
                  <a:pt x="20850" y="75250"/>
                </a:lnTo>
                <a:lnTo>
                  <a:pt x="20760" y="75080"/>
                </a:lnTo>
                <a:lnTo>
                  <a:pt x="20640" y="74840"/>
                </a:lnTo>
                <a:lnTo>
                  <a:pt x="20570" y="74720"/>
                </a:lnTo>
                <a:lnTo>
                  <a:pt x="20480" y="74570"/>
                </a:lnTo>
                <a:lnTo>
                  <a:pt x="20400" y="74400"/>
                </a:lnTo>
                <a:lnTo>
                  <a:pt x="20300" y="74220"/>
                </a:lnTo>
                <a:lnTo>
                  <a:pt x="20030" y="74200"/>
                </a:lnTo>
                <a:lnTo>
                  <a:pt x="20030" y="74120"/>
                </a:lnTo>
                <a:lnTo>
                  <a:pt x="20060" y="74050"/>
                </a:lnTo>
                <a:lnTo>
                  <a:pt x="20060" y="73950"/>
                </a:lnTo>
                <a:lnTo>
                  <a:pt x="20060" y="73910"/>
                </a:lnTo>
                <a:lnTo>
                  <a:pt x="20060" y="73870"/>
                </a:lnTo>
                <a:lnTo>
                  <a:pt x="20070" y="73800"/>
                </a:lnTo>
                <a:lnTo>
                  <a:pt x="20070" y="73740"/>
                </a:lnTo>
                <a:lnTo>
                  <a:pt x="20070" y="73680"/>
                </a:lnTo>
                <a:lnTo>
                  <a:pt x="20070" y="73620"/>
                </a:lnTo>
                <a:lnTo>
                  <a:pt x="20060" y="73580"/>
                </a:lnTo>
                <a:lnTo>
                  <a:pt x="20050" y="73530"/>
                </a:lnTo>
                <a:lnTo>
                  <a:pt x="20040" y="73480"/>
                </a:lnTo>
                <a:lnTo>
                  <a:pt x="20020" y="73410"/>
                </a:lnTo>
                <a:lnTo>
                  <a:pt x="19980" y="73360"/>
                </a:lnTo>
                <a:lnTo>
                  <a:pt x="19930" y="73320"/>
                </a:lnTo>
                <a:lnTo>
                  <a:pt x="19860" y="73180"/>
                </a:lnTo>
                <a:lnTo>
                  <a:pt x="19850" y="72940"/>
                </a:lnTo>
                <a:lnTo>
                  <a:pt x="19800" y="72860"/>
                </a:lnTo>
                <a:lnTo>
                  <a:pt x="19750" y="72690"/>
                </a:lnTo>
                <a:lnTo>
                  <a:pt x="19680" y="72380"/>
                </a:lnTo>
                <a:lnTo>
                  <a:pt x="19540" y="71790"/>
                </a:lnTo>
                <a:lnTo>
                  <a:pt x="19410" y="71250"/>
                </a:lnTo>
                <a:lnTo>
                  <a:pt x="19250" y="70610"/>
                </a:lnTo>
                <a:lnTo>
                  <a:pt x="19150" y="70180"/>
                </a:lnTo>
                <a:lnTo>
                  <a:pt x="19150" y="70060"/>
                </a:lnTo>
                <a:lnTo>
                  <a:pt x="19190" y="69370"/>
                </a:lnTo>
                <a:lnTo>
                  <a:pt x="19040" y="69300"/>
                </a:lnTo>
                <a:lnTo>
                  <a:pt x="18900" y="69180"/>
                </a:lnTo>
                <a:lnTo>
                  <a:pt x="18890" y="69100"/>
                </a:lnTo>
                <a:lnTo>
                  <a:pt x="18840" y="69080"/>
                </a:lnTo>
                <a:lnTo>
                  <a:pt x="18790" y="69070"/>
                </a:lnTo>
                <a:lnTo>
                  <a:pt x="18820" y="68980"/>
                </a:lnTo>
                <a:lnTo>
                  <a:pt x="18830" y="68930"/>
                </a:lnTo>
                <a:lnTo>
                  <a:pt x="18840" y="68880"/>
                </a:lnTo>
                <a:lnTo>
                  <a:pt x="18860" y="68850"/>
                </a:lnTo>
                <a:lnTo>
                  <a:pt x="18880" y="68770"/>
                </a:lnTo>
                <a:lnTo>
                  <a:pt x="18870" y="68750"/>
                </a:lnTo>
                <a:lnTo>
                  <a:pt x="18910" y="68700"/>
                </a:lnTo>
                <a:lnTo>
                  <a:pt x="19170" y="68550"/>
                </a:lnTo>
                <a:lnTo>
                  <a:pt x="19240" y="68460"/>
                </a:lnTo>
                <a:lnTo>
                  <a:pt x="19520" y="67690"/>
                </a:lnTo>
                <a:lnTo>
                  <a:pt x="19480" y="67590"/>
                </a:lnTo>
                <a:lnTo>
                  <a:pt x="19470" y="67570"/>
                </a:lnTo>
                <a:lnTo>
                  <a:pt x="19510" y="67520"/>
                </a:lnTo>
                <a:lnTo>
                  <a:pt x="19540" y="67470"/>
                </a:lnTo>
                <a:lnTo>
                  <a:pt x="19520" y="67420"/>
                </a:lnTo>
                <a:lnTo>
                  <a:pt x="19470" y="67350"/>
                </a:lnTo>
                <a:lnTo>
                  <a:pt x="19460" y="67290"/>
                </a:lnTo>
                <a:lnTo>
                  <a:pt x="19430" y="67240"/>
                </a:lnTo>
                <a:lnTo>
                  <a:pt x="19440" y="67200"/>
                </a:lnTo>
                <a:lnTo>
                  <a:pt x="19490" y="67130"/>
                </a:lnTo>
                <a:lnTo>
                  <a:pt x="19450" y="67070"/>
                </a:lnTo>
                <a:lnTo>
                  <a:pt x="19410" y="67050"/>
                </a:lnTo>
                <a:lnTo>
                  <a:pt x="19330" y="66990"/>
                </a:lnTo>
                <a:lnTo>
                  <a:pt x="19290" y="66960"/>
                </a:lnTo>
                <a:lnTo>
                  <a:pt x="19260" y="66890"/>
                </a:lnTo>
                <a:lnTo>
                  <a:pt x="19220" y="66830"/>
                </a:lnTo>
                <a:lnTo>
                  <a:pt x="19220" y="66750"/>
                </a:lnTo>
                <a:lnTo>
                  <a:pt x="19210" y="66700"/>
                </a:lnTo>
                <a:lnTo>
                  <a:pt x="19210" y="66660"/>
                </a:lnTo>
                <a:lnTo>
                  <a:pt x="19210" y="66600"/>
                </a:lnTo>
                <a:lnTo>
                  <a:pt x="19220" y="66530"/>
                </a:lnTo>
                <a:lnTo>
                  <a:pt x="19240" y="66460"/>
                </a:lnTo>
                <a:lnTo>
                  <a:pt x="19240" y="66400"/>
                </a:lnTo>
                <a:lnTo>
                  <a:pt x="19240" y="66280"/>
                </a:lnTo>
                <a:lnTo>
                  <a:pt x="19230" y="66210"/>
                </a:lnTo>
                <a:lnTo>
                  <a:pt x="19280" y="66160"/>
                </a:lnTo>
                <a:lnTo>
                  <a:pt x="20290" y="64530"/>
                </a:lnTo>
                <a:lnTo>
                  <a:pt x="20450" y="64300"/>
                </a:lnTo>
                <a:lnTo>
                  <a:pt x="20470" y="64200"/>
                </a:lnTo>
                <a:lnTo>
                  <a:pt x="20590" y="64040"/>
                </a:lnTo>
                <a:lnTo>
                  <a:pt x="20610" y="64000"/>
                </a:lnTo>
                <a:lnTo>
                  <a:pt x="20660" y="63910"/>
                </a:lnTo>
                <a:lnTo>
                  <a:pt x="20830" y="6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