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380" y="86950"/>
                </a:moveTo>
                <a:lnTo>
                  <a:pt x="26410" y="86930"/>
                </a:lnTo>
                <a:lnTo>
                  <a:pt x="26450" y="86910"/>
                </a:lnTo>
                <a:lnTo>
                  <a:pt x="26510" y="86930"/>
                </a:lnTo>
                <a:lnTo>
                  <a:pt x="26580" y="86930"/>
                </a:lnTo>
                <a:lnTo>
                  <a:pt x="26640" y="86980"/>
                </a:lnTo>
                <a:lnTo>
                  <a:pt x="26680" y="87000"/>
                </a:lnTo>
                <a:lnTo>
                  <a:pt x="26720" y="86980"/>
                </a:lnTo>
                <a:lnTo>
                  <a:pt x="26770" y="86920"/>
                </a:lnTo>
                <a:lnTo>
                  <a:pt x="26840" y="86920"/>
                </a:lnTo>
                <a:lnTo>
                  <a:pt x="26930" y="86850"/>
                </a:lnTo>
                <a:lnTo>
                  <a:pt x="26960" y="86810"/>
                </a:lnTo>
                <a:lnTo>
                  <a:pt x="26990" y="86780"/>
                </a:lnTo>
                <a:lnTo>
                  <a:pt x="27040" y="86710"/>
                </a:lnTo>
                <a:lnTo>
                  <a:pt x="27060" y="86650"/>
                </a:lnTo>
                <a:lnTo>
                  <a:pt x="27100" y="86620"/>
                </a:lnTo>
                <a:lnTo>
                  <a:pt x="27150" y="86590"/>
                </a:lnTo>
                <a:lnTo>
                  <a:pt x="27210" y="86590"/>
                </a:lnTo>
                <a:lnTo>
                  <a:pt x="27240" y="86560"/>
                </a:lnTo>
                <a:lnTo>
                  <a:pt x="27320" y="86510"/>
                </a:lnTo>
                <a:lnTo>
                  <a:pt x="27360" y="86470"/>
                </a:lnTo>
                <a:lnTo>
                  <a:pt x="27400" y="86430"/>
                </a:lnTo>
                <a:lnTo>
                  <a:pt x="27440" y="86380"/>
                </a:lnTo>
                <a:lnTo>
                  <a:pt x="27490" y="86370"/>
                </a:lnTo>
                <a:lnTo>
                  <a:pt x="27520" y="86290"/>
                </a:lnTo>
                <a:lnTo>
                  <a:pt x="27560" y="86240"/>
                </a:lnTo>
                <a:lnTo>
                  <a:pt x="27620" y="86170"/>
                </a:lnTo>
                <a:lnTo>
                  <a:pt x="27680" y="86170"/>
                </a:lnTo>
                <a:lnTo>
                  <a:pt x="27720" y="86090"/>
                </a:lnTo>
                <a:lnTo>
                  <a:pt x="27770" y="86070"/>
                </a:lnTo>
                <a:lnTo>
                  <a:pt x="27800" y="86030"/>
                </a:lnTo>
                <a:lnTo>
                  <a:pt x="27810" y="85950"/>
                </a:lnTo>
                <a:lnTo>
                  <a:pt x="27810" y="85840"/>
                </a:lnTo>
                <a:lnTo>
                  <a:pt x="27840" y="85810"/>
                </a:lnTo>
                <a:lnTo>
                  <a:pt x="27910" y="85750"/>
                </a:lnTo>
                <a:lnTo>
                  <a:pt x="27920" y="85670"/>
                </a:lnTo>
                <a:lnTo>
                  <a:pt x="27900" y="85600"/>
                </a:lnTo>
                <a:lnTo>
                  <a:pt x="27910" y="85510"/>
                </a:lnTo>
                <a:lnTo>
                  <a:pt x="28010" y="85490"/>
                </a:lnTo>
                <a:lnTo>
                  <a:pt x="28040" y="85440"/>
                </a:lnTo>
                <a:lnTo>
                  <a:pt x="28010" y="85350"/>
                </a:lnTo>
                <a:lnTo>
                  <a:pt x="28000" y="85280"/>
                </a:lnTo>
                <a:lnTo>
                  <a:pt x="28070" y="85290"/>
                </a:lnTo>
                <a:lnTo>
                  <a:pt x="28130" y="85300"/>
                </a:lnTo>
                <a:lnTo>
                  <a:pt x="28190" y="85290"/>
                </a:lnTo>
                <a:lnTo>
                  <a:pt x="28180" y="85220"/>
                </a:lnTo>
                <a:lnTo>
                  <a:pt x="28130" y="85250"/>
                </a:lnTo>
                <a:lnTo>
                  <a:pt x="28050" y="85200"/>
                </a:lnTo>
                <a:lnTo>
                  <a:pt x="28040" y="85090"/>
                </a:lnTo>
                <a:lnTo>
                  <a:pt x="28080" y="85030"/>
                </a:lnTo>
                <a:lnTo>
                  <a:pt x="28090" y="84990"/>
                </a:lnTo>
                <a:lnTo>
                  <a:pt x="28160" y="85000"/>
                </a:lnTo>
                <a:lnTo>
                  <a:pt x="28260" y="84990"/>
                </a:lnTo>
                <a:lnTo>
                  <a:pt x="28330" y="84990"/>
                </a:lnTo>
                <a:lnTo>
                  <a:pt x="28330" y="84900"/>
                </a:lnTo>
                <a:lnTo>
                  <a:pt x="28280" y="84790"/>
                </a:lnTo>
                <a:lnTo>
                  <a:pt x="28320" y="84710"/>
                </a:lnTo>
                <a:lnTo>
                  <a:pt x="28340" y="84650"/>
                </a:lnTo>
                <a:lnTo>
                  <a:pt x="28350" y="84600"/>
                </a:lnTo>
                <a:lnTo>
                  <a:pt x="28310" y="84540"/>
                </a:lnTo>
                <a:lnTo>
                  <a:pt x="28230" y="84540"/>
                </a:lnTo>
                <a:lnTo>
                  <a:pt x="28190" y="84530"/>
                </a:lnTo>
                <a:lnTo>
                  <a:pt x="28110" y="84590"/>
                </a:lnTo>
                <a:lnTo>
                  <a:pt x="28080" y="84610"/>
                </a:lnTo>
                <a:lnTo>
                  <a:pt x="28060" y="84540"/>
                </a:lnTo>
                <a:lnTo>
                  <a:pt x="28010" y="84480"/>
                </a:lnTo>
                <a:lnTo>
                  <a:pt x="27990" y="84430"/>
                </a:lnTo>
                <a:lnTo>
                  <a:pt x="28060" y="84430"/>
                </a:lnTo>
                <a:lnTo>
                  <a:pt x="28110" y="84430"/>
                </a:lnTo>
                <a:lnTo>
                  <a:pt x="28110" y="84370"/>
                </a:lnTo>
                <a:lnTo>
                  <a:pt x="28080" y="84320"/>
                </a:lnTo>
                <a:lnTo>
                  <a:pt x="28150" y="84230"/>
                </a:lnTo>
                <a:lnTo>
                  <a:pt x="28170" y="84150"/>
                </a:lnTo>
                <a:lnTo>
                  <a:pt x="28250" y="84140"/>
                </a:lnTo>
                <a:lnTo>
                  <a:pt x="28330" y="84110"/>
                </a:lnTo>
                <a:lnTo>
                  <a:pt x="28380" y="84200"/>
                </a:lnTo>
                <a:lnTo>
                  <a:pt x="28440" y="84190"/>
                </a:lnTo>
                <a:lnTo>
                  <a:pt x="28480" y="84070"/>
                </a:lnTo>
                <a:lnTo>
                  <a:pt x="28470" y="84000"/>
                </a:lnTo>
                <a:lnTo>
                  <a:pt x="28380" y="83930"/>
                </a:lnTo>
                <a:lnTo>
                  <a:pt x="28440" y="83930"/>
                </a:lnTo>
                <a:lnTo>
                  <a:pt x="28490" y="83960"/>
                </a:lnTo>
                <a:lnTo>
                  <a:pt x="28510" y="83910"/>
                </a:lnTo>
                <a:lnTo>
                  <a:pt x="28510" y="83830"/>
                </a:lnTo>
                <a:lnTo>
                  <a:pt x="28530" y="83730"/>
                </a:lnTo>
                <a:lnTo>
                  <a:pt x="28520" y="83660"/>
                </a:lnTo>
                <a:lnTo>
                  <a:pt x="28540" y="83630"/>
                </a:lnTo>
                <a:lnTo>
                  <a:pt x="28600" y="83670"/>
                </a:lnTo>
                <a:lnTo>
                  <a:pt x="28630" y="83640"/>
                </a:lnTo>
                <a:lnTo>
                  <a:pt x="28590" y="83560"/>
                </a:lnTo>
                <a:lnTo>
                  <a:pt x="28490" y="83570"/>
                </a:lnTo>
                <a:lnTo>
                  <a:pt x="28450" y="83520"/>
                </a:lnTo>
                <a:lnTo>
                  <a:pt x="28500" y="83500"/>
                </a:lnTo>
                <a:lnTo>
                  <a:pt x="28540" y="83430"/>
                </a:lnTo>
                <a:lnTo>
                  <a:pt x="28520" y="83390"/>
                </a:lnTo>
                <a:lnTo>
                  <a:pt x="28500" y="83310"/>
                </a:lnTo>
                <a:lnTo>
                  <a:pt x="28480" y="83260"/>
                </a:lnTo>
                <a:lnTo>
                  <a:pt x="28450" y="83190"/>
                </a:lnTo>
                <a:lnTo>
                  <a:pt x="28370" y="83140"/>
                </a:lnTo>
                <a:lnTo>
                  <a:pt x="28310" y="83040"/>
                </a:lnTo>
                <a:lnTo>
                  <a:pt x="28340" y="83010"/>
                </a:lnTo>
                <a:lnTo>
                  <a:pt x="28400" y="83030"/>
                </a:lnTo>
                <a:lnTo>
                  <a:pt x="28420" y="82970"/>
                </a:lnTo>
                <a:lnTo>
                  <a:pt x="28410" y="82890"/>
                </a:lnTo>
                <a:lnTo>
                  <a:pt x="28400" y="82770"/>
                </a:lnTo>
                <a:lnTo>
                  <a:pt x="28430" y="82710"/>
                </a:lnTo>
                <a:lnTo>
                  <a:pt x="28520" y="82730"/>
                </a:lnTo>
                <a:lnTo>
                  <a:pt x="28580" y="82770"/>
                </a:lnTo>
                <a:lnTo>
                  <a:pt x="28630" y="82800"/>
                </a:lnTo>
                <a:lnTo>
                  <a:pt x="28680" y="82780"/>
                </a:lnTo>
                <a:lnTo>
                  <a:pt x="28710" y="82730"/>
                </a:lnTo>
                <a:lnTo>
                  <a:pt x="28670" y="82680"/>
                </a:lnTo>
                <a:lnTo>
                  <a:pt x="28660" y="82640"/>
                </a:lnTo>
                <a:lnTo>
                  <a:pt x="28660" y="82570"/>
                </a:lnTo>
                <a:lnTo>
                  <a:pt x="28630" y="82530"/>
                </a:lnTo>
                <a:lnTo>
                  <a:pt x="28580" y="82520"/>
                </a:lnTo>
                <a:lnTo>
                  <a:pt x="28530" y="82530"/>
                </a:lnTo>
                <a:lnTo>
                  <a:pt x="28450" y="82560"/>
                </a:lnTo>
                <a:lnTo>
                  <a:pt x="28370" y="82570"/>
                </a:lnTo>
                <a:lnTo>
                  <a:pt x="28330" y="82530"/>
                </a:lnTo>
                <a:lnTo>
                  <a:pt x="28340" y="82470"/>
                </a:lnTo>
                <a:lnTo>
                  <a:pt x="28420" y="82470"/>
                </a:lnTo>
                <a:lnTo>
                  <a:pt x="28400" y="82370"/>
                </a:lnTo>
                <a:lnTo>
                  <a:pt x="28490" y="82320"/>
                </a:lnTo>
                <a:lnTo>
                  <a:pt x="28540" y="82330"/>
                </a:lnTo>
                <a:lnTo>
                  <a:pt x="28560" y="82290"/>
                </a:lnTo>
                <a:lnTo>
                  <a:pt x="28540" y="82250"/>
                </a:lnTo>
                <a:lnTo>
                  <a:pt x="28460" y="82260"/>
                </a:lnTo>
                <a:lnTo>
                  <a:pt x="28430" y="82290"/>
                </a:lnTo>
                <a:lnTo>
                  <a:pt x="28420" y="82220"/>
                </a:lnTo>
                <a:lnTo>
                  <a:pt x="28420" y="82180"/>
                </a:lnTo>
                <a:lnTo>
                  <a:pt x="28460" y="82120"/>
                </a:lnTo>
                <a:lnTo>
                  <a:pt x="28510" y="82160"/>
                </a:lnTo>
                <a:lnTo>
                  <a:pt x="28590" y="82180"/>
                </a:lnTo>
                <a:lnTo>
                  <a:pt x="28650" y="82190"/>
                </a:lnTo>
                <a:lnTo>
                  <a:pt x="28710" y="82180"/>
                </a:lnTo>
                <a:lnTo>
                  <a:pt x="28740" y="82130"/>
                </a:lnTo>
                <a:lnTo>
                  <a:pt x="28690" y="82070"/>
                </a:lnTo>
                <a:lnTo>
                  <a:pt x="28670" y="82030"/>
                </a:lnTo>
                <a:lnTo>
                  <a:pt x="28620" y="81950"/>
                </a:lnTo>
                <a:lnTo>
                  <a:pt x="28650" y="81920"/>
                </a:lnTo>
                <a:lnTo>
                  <a:pt x="28640" y="81870"/>
                </a:lnTo>
                <a:lnTo>
                  <a:pt x="28550" y="81850"/>
                </a:lnTo>
                <a:lnTo>
                  <a:pt x="28490" y="81820"/>
                </a:lnTo>
                <a:lnTo>
                  <a:pt x="28480" y="81720"/>
                </a:lnTo>
                <a:lnTo>
                  <a:pt x="28530" y="81640"/>
                </a:lnTo>
                <a:lnTo>
                  <a:pt x="28500" y="81610"/>
                </a:lnTo>
                <a:lnTo>
                  <a:pt x="28460" y="81540"/>
                </a:lnTo>
                <a:lnTo>
                  <a:pt x="28400" y="81490"/>
                </a:lnTo>
                <a:lnTo>
                  <a:pt x="28350" y="81470"/>
                </a:lnTo>
                <a:lnTo>
                  <a:pt x="28300" y="81410"/>
                </a:lnTo>
                <a:lnTo>
                  <a:pt x="28240" y="81430"/>
                </a:lnTo>
                <a:lnTo>
                  <a:pt x="28200" y="81390"/>
                </a:lnTo>
                <a:lnTo>
                  <a:pt x="28150" y="81390"/>
                </a:lnTo>
                <a:lnTo>
                  <a:pt x="28160" y="81460"/>
                </a:lnTo>
                <a:lnTo>
                  <a:pt x="28140" y="81510"/>
                </a:lnTo>
                <a:lnTo>
                  <a:pt x="28080" y="81520"/>
                </a:lnTo>
                <a:lnTo>
                  <a:pt x="28040" y="81510"/>
                </a:lnTo>
                <a:lnTo>
                  <a:pt x="28000" y="81510"/>
                </a:lnTo>
                <a:lnTo>
                  <a:pt x="27960" y="81470"/>
                </a:lnTo>
                <a:lnTo>
                  <a:pt x="27980" y="81440"/>
                </a:lnTo>
                <a:lnTo>
                  <a:pt x="28040" y="81380"/>
                </a:lnTo>
                <a:lnTo>
                  <a:pt x="28070" y="81350"/>
                </a:lnTo>
                <a:lnTo>
                  <a:pt x="28100" y="81300"/>
                </a:lnTo>
                <a:lnTo>
                  <a:pt x="28120" y="81250"/>
                </a:lnTo>
                <a:lnTo>
                  <a:pt x="28160" y="81260"/>
                </a:lnTo>
                <a:lnTo>
                  <a:pt x="28150" y="81220"/>
                </a:lnTo>
                <a:lnTo>
                  <a:pt x="28210" y="81180"/>
                </a:lnTo>
                <a:lnTo>
                  <a:pt x="28260" y="81150"/>
                </a:lnTo>
                <a:lnTo>
                  <a:pt x="28310" y="81140"/>
                </a:lnTo>
                <a:lnTo>
                  <a:pt x="28370" y="81120"/>
                </a:lnTo>
                <a:lnTo>
                  <a:pt x="28420" y="81060"/>
                </a:lnTo>
                <a:lnTo>
                  <a:pt x="28460" y="81000"/>
                </a:lnTo>
                <a:lnTo>
                  <a:pt x="28440" y="80960"/>
                </a:lnTo>
                <a:lnTo>
                  <a:pt x="28400" y="80890"/>
                </a:lnTo>
                <a:lnTo>
                  <a:pt x="28370" y="80830"/>
                </a:lnTo>
                <a:lnTo>
                  <a:pt x="28360" y="80790"/>
                </a:lnTo>
                <a:lnTo>
                  <a:pt x="28390" y="80730"/>
                </a:lnTo>
                <a:lnTo>
                  <a:pt x="28440" y="80690"/>
                </a:lnTo>
                <a:lnTo>
                  <a:pt x="28380" y="80660"/>
                </a:lnTo>
                <a:lnTo>
                  <a:pt x="28330" y="80660"/>
                </a:lnTo>
                <a:lnTo>
                  <a:pt x="28310" y="80590"/>
                </a:lnTo>
                <a:lnTo>
                  <a:pt x="28330" y="80550"/>
                </a:lnTo>
                <a:lnTo>
                  <a:pt x="28320" y="80500"/>
                </a:lnTo>
                <a:lnTo>
                  <a:pt x="28310" y="80470"/>
                </a:lnTo>
                <a:lnTo>
                  <a:pt x="28360" y="80450"/>
                </a:lnTo>
                <a:lnTo>
                  <a:pt x="28410" y="80480"/>
                </a:lnTo>
                <a:lnTo>
                  <a:pt x="28460" y="80460"/>
                </a:lnTo>
                <a:lnTo>
                  <a:pt x="28500" y="80420"/>
                </a:lnTo>
                <a:lnTo>
                  <a:pt x="28530" y="80470"/>
                </a:lnTo>
                <a:lnTo>
                  <a:pt x="28570" y="80560"/>
                </a:lnTo>
                <a:lnTo>
                  <a:pt x="28620" y="80610"/>
                </a:lnTo>
                <a:lnTo>
                  <a:pt x="28660" y="80660"/>
                </a:lnTo>
                <a:lnTo>
                  <a:pt x="28720" y="80670"/>
                </a:lnTo>
                <a:lnTo>
                  <a:pt x="28810" y="80660"/>
                </a:lnTo>
                <a:lnTo>
                  <a:pt x="28900" y="80630"/>
                </a:lnTo>
                <a:lnTo>
                  <a:pt x="28950" y="80610"/>
                </a:lnTo>
                <a:lnTo>
                  <a:pt x="28970" y="80650"/>
                </a:lnTo>
                <a:lnTo>
                  <a:pt x="29030" y="80650"/>
                </a:lnTo>
                <a:lnTo>
                  <a:pt x="29120" y="80650"/>
                </a:lnTo>
                <a:lnTo>
                  <a:pt x="29080" y="80710"/>
                </a:lnTo>
                <a:lnTo>
                  <a:pt x="29050" y="80780"/>
                </a:lnTo>
                <a:lnTo>
                  <a:pt x="29120" y="80800"/>
                </a:lnTo>
                <a:lnTo>
                  <a:pt x="29180" y="80840"/>
                </a:lnTo>
                <a:lnTo>
                  <a:pt x="29240" y="80870"/>
                </a:lnTo>
                <a:lnTo>
                  <a:pt x="29340" y="80890"/>
                </a:lnTo>
                <a:lnTo>
                  <a:pt x="29360" y="80840"/>
                </a:lnTo>
                <a:lnTo>
                  <a:pt x="29410" y="80800"/>
                </a:lnTo>
                <a:lnTo>
                  <a:pt x="29470" y="80790"/>
                </a:lnTo>
                <a:lnTo>
                  <a:pt x="29490" y="80750"/>
                </a:lnTo>
                <a:lnTo>
                  <a:pt x="29470" y="80710"/>
                </a:lnTo>
                <a:lnTo>
                  <a:pt x="29420" y="80690"/>
                </a:lnTo>
                <a:lnTo>
                  <a:pt x="29420" y="80650"/>
                </a:lnTo>
                <a:lnTo>
                  <a:pt x="29480" y="80660"/>
                </a:lnTo>
                <a:lnTo>
                  <a:pt x="29520" y="80630"/>
                </a:lnTo>
                <a:lnTo>
                  <a:pt x="29470" y="80580"/>
                </a:lnTo>
                <a:lnTo>
                  <a:pt x="29430" y="80550"/>
                </a:lnTo>
                <a:lnTo>
                  <a:pt x="29420" y="80450"/>
                </a:lnTo>
                <a:lnTo>
                  <a:pt x="29480" y="80440"/>
                </a:lnTo>
                <a:lnTo>
                  <a:pt x="29510" y="80510"/>
                </a:lnTo>
                <a:lnTo>
                  <a:pt x="29530" y="80560"/>
                </a:lnTo>
                <a:lnTo>
                  <a:pt x="29580" y="80580"/>
                </a:lnTo>
                <a:lnTo>
                  <a:pt x="29690" y="80550"/>
                </a:lnTo>
                <a:lnTo>
                  <a:pt x="29680" y="80470"/>
                </a:lnTo>
                <a:lnTo>
                  <a:pt x="29650" y="80440"/>
                </a:lnTo>
                <a:lnTo>
                  <a:pt x="29630" y="80400"/>
                </a:lnTo>
                <a:lnTo>
                  <a:pt x="29640" y="80360"/>
                </a:lnTo>
                <a:lnTo>
                  <a:pt x="29660" y="80300"/>
                </a:lnTo>
                <a:lnTo>
                  <a:pt x="29650" y="80260"/>
                </a:lnTo>
                <a:lnTo>
                  <a:pt x="29650" y="80220"/>
                </a:lnTo>
                <a:lnTo>
                  <a:pt x="29580" y="80240"/>
                </a:lnTo>
                <a:lnTo>
                  <a:pt x="29490" y="80250"/>
                </a:lnTo>
                <a:lnTo>
                  <a:pt x="29460" y="80210"/>
                </a:lnTo>
                <a:lnTo>
                  <a:pt x="29370" y="80200"/>
                </a:lnTo>
                <a:lnTo>
                  <a:pt x="29320" y="80250"/>
                </a:lnTo>
                <a:lnTo>
                  <a:pt x="29210" y="80230"/>
                </a:lnTo>
                <a:lnTo>
                  <a:pt x="29210" y="80170"/>
                </a:lnTo>
                <a:lnTo>
                  <a:pt x="29280" y="80150"/>
                </a:lnTo>
                <a:lnTo>
                  <a:pt x="29270" y="80090"/>
                </a:lnTo>
                <a:lnTo>
                  <a:pt x="29220" y="80090"/>
                </a:lnTo>
                <a:lnTo>
                  <a:pt x="29170" y="80090"/>
                </a:lnTo>
                <a:lnTo>
                  <a:pt x="29170" y="79980"/>
                </a:lnTo>
                <a:lnTo>
                  <a:pt x="29200" y="79840"/>
                </a:lnTo>
                <a:lnTo>
                  <a:pt x="29230" y="79750"/>
                </a:lnTo>
                <a:lnTo>
                  <a:pt x="29240" y="79710"/>
                </a:lnTo>
                <a:lnTo>
                  <a:pt x="29280" y="79660"/>
                </a:lnTo>
                <a:lnTo>
                  <a:pt x="29360" y="79670"/>
                </a:lnTo>
                <a:lnTo>
                  <a:pt x="29400" y="79680"/>
                </a:lnTo>
                <a:lnTo>
                  <a:pt x="29370" y="79620"/>
                </a:lnTo>
                <a:lnTo>
                  <a:pt x="29390" y="79580"/>
                </a:lnTo>
                <a:lnTo>
                  <a:pt x="29460" y="79550"/>
                </a:lnTo>
                <a:lnTo>
                  <a:pt x="29510" y="79630"/>
                </a:lnTo>
                <a:lnTo>
                  <a:pt x="29590" y="79610"/>
                </a:lnTo>
                <a:lnTo>
                  <a:pt x="29630" y="79590"/>
                </a:lnTo>
                <a:lnTo>
                  <a:pt x="29600" y="79540"/>
                </a:lnTo>
                <a:lnTo>
                  <a:pt x="29530" y="79450"/>
                </a:lnTo>
                <a:lnTo>
                  <a:pt x="29470" y="79350"/>
                </a:lnTo>
                <a:lnTo>
                  <a:pt x="29480" y="79300"/>
                </a:lnTo>
                <a:lnTo>
                  <a:pt x="29480" y="79240"/>
                </a:lnTo>
                <a:lnTo>
                  <a:pt x="29410" y="79210"/>
                </a:lnTo>
                <a:lnTo>
                  <a:pt x="29320" y="79190"/>
                </a:lnTo>
                <a:lnTo>
                  <a:pt x="29330" y="79140"/>
                </a:lnTo>
                <a:lnTo>
                  <a:pt x="29310" y="79100"/>
                </a:lnTo>
                <a:lnTo>
                  <a:pt x="29320" y="79040"/>
                </a:lnTo>
                <a:lnTo>
                  <a:pt x="29330" y="78970"/>
                </a:lnTo>
                <a:lnTo>
                  <a:pt x="29410" y="78980"/>
                </a:lnTo>
                <a:lnTo>
                  <a:pt x="29480" y="78970"/>
                </a:lnTo>
                <a:lnTo>
                  <a:pt x="29490" y="78930"/>
                </a:lnTo>
                <a:lnTo>
                  <a:pt x="29460" y="78900"/>
                </a:lnTo>
                <a:lnTo>
                  <a:pt x="29370" y="78840"/>
                </a:lnTo>
                <a:lnTo>
                  <a:pt x="29420" y="78800"/>
                </a:lnTo>
                <a:lnTo>
                  <a:pt x="29400" y="78740"/>
                </a:lnTo>
                <a:lnTo>
                  <a:pt x="29410" y="78680"/>
                </a:lnTo>
                <a:lnTo>
                  <a:pt x="29390" y="78640"/>
                </a:lnTo>
                <a:lnTo>
                  <a:pt x="29330" y="78600"/>
                </a:lnTo>
                <a:lnTo>
                  <a:pt x="29300" y="78520"/>
                </a:lnTo>
                <a:lnTo>
                  <a:pt x="29350" y="78470"/>
                </a:lnTo>
                <a:lnTo>
                  <a:pt x="29220" y="78400"/>
                </a:lnTo>
                <a:lnTo>
                  <a:pt x="29230" y="78310"/>
                </a:lnTo>
                <a:lnTo>
                  <a:pt x="29240" y="78250"/>
                </a:lnTo>
                <a:lnTo>
                  <a:pt x="29140" y="78200"/>
                </a:lnTo>
                <a:lnTo>
                  <a:pt x="29020" y="78200"/>
                </a:lnTo>
                <a:lnTo>
                  <a:pt x="28970" y="78250"/>
                </a:lnTo>
                <a:lnTo>
                  <a:pt x="28960" y="78200"/>
                </a:lnTo>
                <a:lnTo>
                  <a:pt x="28920" y="78080"/>
                </a:lnTo>
                <a:lnTo>
                  <a:pt x="28840" y="78050"/>
                </a:lnTo>
                <a:lnTo>
                  <a:pt x="28760" y="78040"/>
                </a:lnTo>
                <a:lnTo>
                  <a:pt x="28620" y="78070"/>
                </a:lnTo>
                <a:lnTo>
                  <a:pt x="28650" y="78020"/>
                </a:lnTo>
                <a:lnTo>
                  <a:pt x="28660" y="77990"/>
                </a:lnTo>
                <a:lnTo>
                  <a:pt x="28700" y="77950"/>
                </a:lnTo>
                <a:lnTo>
                  <a:pt x="28770" y="77930"/>
                </a:lnTo>
                <a:lnTo>
                  <a:pt x="28770" y="77850"/>
                </a:lnTo>
                <a:lnTo>
                  <a:pt x="28830" y="77810"/>
                </a:lnTo>
                <a:lnTo>
                  <a:pt x="28860" y="77780"/>
                </a:lnTo>
                <a:lnTo>
                  <a:pt x="28900" y="77740"/>
                </a:lnTo>
                <a:lnTo>
                  <a:pt x="28940" y="77720"/>
                </a:lnTo>
                <a:lnTo>
                  <a:pt x="28960" y="77680"/>
                </a:lnTo>
                <a:lnTo>
                  <a:pt x="28990" y="77630"/>
                </a:lnTo>
                <a:lnTo>
                  <a:pt x="29090" y="77490"/>
                </a:lnTo>
                <a:lnTo>
                  <a:pt x="29180" y="77340"/>
                </a:lnTo>
                <a:lnTo>
                  <a:pt x="29290" y="77170"/>
                </a:lnTo>
                <a:lnTo>
                  <a:pt x="29350" y="77120"/>
                </a:lnTo>
                <a:lnTo>
                  <a:pt x="29400" y="77070"/>
                </a:lnTo>
                <a:lnTo>
                  <a:pt x="29410" y="77010"/>
                </a:lnTo>
                <a:lnTo>
                  <a:pt x="29460" y="77010"/>
                </a:lnTo>
                <a:lnTo>
                  <a:pt x="29460" y="76950"/>
                </a:lnTo>
                <a:lnTo>
                  <a:pt x="29530" y="76920"/>
                </a:lnTo>
                <a:lnTo>
                  <a:pt x="29530" y="76860"/>
                </a:lnTo>
                <a:lnTo>
                  <a:pt x="29590" y="76840"/>
                </a:lnTo>
                <a:lnTo>
                  <a:pt x="29530" y="76800"/>
                </a:lnTo>
                <a:lnTo>
                  <a:pt x="29490" y="76810"/>
                </a:lnTo>
                <a:lnTo>
                  <a:pt x="29430" y="76770"/>
                </a:lnTo>
                <a:lnTo>
                  <a:pt x="29370" y="76750"/>
                </a:lnTo>
                <a:lnTo>
                  <a:pt x="29360" y="76690"/>
                </a:lnTo>
                <a:lnTo>
                  <a:pt x="29330" y="76640"/>
                </a:lnTo>
                <a:lnTo>
                  <a:pt x="29350" y="76600"/>
                </a:lnTo>
                <a:lnTo>
                  <a:pt x="29480" y="76480"/>
                </a:lnTo>
                <a:lnTo>
                  <a:pt x="29520" y="76460"/>
                </a:lnTo>
                <a:lnTo>
                  <a:pt x="29580" y="76460"/>
                </a:lnTo>
                <a:lnTo>
                  <a:pt x="29640" y="76440"/>
                </a:lnTo>
                <a:lnTo>
                  <a:pt x="29700" y="76410"/>
                </a:lnTo>
                <a:lnTo>
                  <a:pt x="29720" y="76360"/>
                </a:lnTo>
                <a:lnTo>
                  <a:pt x="29760" y="76320"/>
                </a:lnTo>
                <a:lnTo>
                  <a:pt x="29760" y="76280"/>
                </a:lnTo>
                <a:lnTo>
                  <a:pt x="29810" y="76240"/>
                </a:lnTo>
                <a:lnTo>
                  <a:pt x="29890" y="76230"/>
                </a:lnTo>
                <a:lnTo>
                  <a:pt x="29960" y="76220"/>
                </a:lnTo>
                <a:lnTo>
                  <a:pt x="30000" y="76220"/>
                </a:lnTo>
                <a:lnTo>
                  <a:pt x="30040" y="76250"/>
                </a:lnTo>
                <a:lnTo>
                  <a:pt x="30090" y="76300"/>
                </a:lnTo>
                <a:lnTo>
                  <a:pt x="30150" y="76340"/>
                </a:lnTo>
                <a:lnTo>
                  <a:pt x="30170" y="76300"/>
                </a:lnTo>
                <a:lnTo>
                  <a:pt x="30160" y="76260"/>
                </a:lnTo>
                <a:lnTo>
                  <a:pt x="30200" y="76210"/>
                </a:lnTo>
                <a:lnTo>
                  <a:pt x="30220" y="76130"/>
                </a:lnTo>
                <a:lnTo>
                  <a:pt x="30300" y="76080"/>
                </a:lnTo>
                <a:lnTo>
                  <a:pt x="30390" y="76140"/>
                </a:lnTo>
                <a:lnTo>
                  <a:pt x="30390" y="76190"/>
                </a:lnTo>
                <a:lnTo>
                  <a:pt x="30380" y="76260"/>
                </a:lnTo>
                <a:lnTo>
                  <a:pt x="30430" y="76290"/>
                </a:lnTo>
                <a:lnTo>
                  <a:pt x="30470" y="76350"/>
                </a:lnTo>
                <a:lnTo>
                  <a:pt x="30510" y="76370"/>
                </a:lnTo>
                <a:lnTo>
                  <a:pt x="30550" y="76380"/>
                </a:lnTo>
                <a:lnTo>
                  <a:pt x="30580" y="76420"/>
                </a:lnTo>
                <a:lnTo>
                  <a:pt x="30620" y="76460"/>
                </a:lnTo>
                <a:lnTo>
                  <a:pt x="30640" y="76490"/>
                </a:lnTo>
                <a:lnTo>
                  <a:pt x="30690" y="76520"/>
                </a:lnTo>
                <a:lnTo>
                  <a:pt x="30750" y="76520"/>
                </a:lnTo>
                <a:lnTo>
                  <a:pt x="30800" y="76510"/>
                </a:lnTo>
                <a:lnTo>
                  <a:pt x="30850" y="76510"/>
                </a:lnTo>
                <a:lnTo>
                  <a:pt x="30910" y="76530"/>
                </a:lnTo>
                <a:lnTo>
                  <a:pt x="30960" y="76570"/>
                </a:lnTo>
                <a:lnTo>
                  <a:pt x="31020" y="76580"/>
                </a:lnTo>
                <a:lnTo>
                  <a:pt x="31090" y="76600"/>
                </a:lnTo>
                <a:lnTo>
                  <a:pt x="31140" y="76600"/>
                </a:lnTo>
                <a:lnTo>
                  <a:pt x="31200" y="76600"/>
                </a:lnTo>
                <a:lnTo>
                  <a:pt x="31240" y="76570"/>
                </a:lnTo>
                <a:lnTo>
                  <a:pt x="31240" y="76500"/>
                </a:lnTo>
                <a:lnTo>
                  <a:pt x="31250" y="76450"/>
                </a:lnTo>
                <a:lnTo>
                  <a:pt x="31260" y="76400"/>
                </a:lnTo>
                <a:lnTo>
                  <a:pt x="31310" y="76380"/>
                </a:lnTo>
                <a:lnTo>
                  <a:pt x="31350" y="76360"/>
                </a:lnTo>
                <a:lnTo>
                  <a:pt x="31410" y="76330"/>
                </a:lnTo>
                <a:lnTo>
                  <a:pt x="31460" y="76300"/>
                </a:lnTo>
                <a:lnTo>
                  <a:pt x="31500" y="76280"/>
                </a:lnTo>
                <a:lnTo>
                  <a:pt x="31570" y="76300"/>
                </a:lnTo>
                <a:lnTo>
                  <a:pt x="31630" y="76310"/>
                </a:lnTo>
                <a:lnTo>
                  <a:pt x="31710" y="76320"/>
                </a:lnTo>
                <a:lnTo>
                  <a:pt x="31770" y="76330"/>
                </a:lnTo>
                <a:lnTo>
                  <a:pt x="31820" y="76340"/>
                </a:lnTo>
                <a:lnTo>
                  <a:pt x="31870" y="76340"/>
                </a:lnTo>
                <a:lnTo>
                  <a:pt x="31930" y="76350"/>
                </a:lnTo>
                <a:lnTo>
                  <a:pt x="31970" y="76400"/>
                </a:lnTo>
                <a:lnTo>
                  <a:pt x="32020" y="76410"/>
                </a:lnTo>
                <a:lnTo>
                  <a:pt x="32100" y="76390"/>
                </a:lnTo>
                <a:lnTo>
                  <a:pt x="32170" y="76400"/>
                </a:lnTo>
                <a:lnTo>
                  <a:pt x="32290" y="76370"/>
                </a:lnTo>
                <a:lnTo>
                  <a:pt x="32320" y="76340"/>
                </a:lnTo>
                <a:lnTo>
                  <a:pt x="32360" y="76310"/>
                </a:lnTo>
                <a:lnTo>
                  <a:pt x="32410" y="76300"/>
                </a:lnTo>
                <a:lnTo>
                  <a:pt x="32470" y="76330"/>
                </a:lnTo>
                <a:lnTo>
                  <a:pt x="32530" y="76250"/>
                </a:lnTo>
                <a:lnTo>
                  <a:pt x="32600" y="76140"/>
                </a:lnTo>
                <a:lnTo>
                  <a:pt x="32680" y="76060"/>
                </a:lnTo>
                <a:lnTo>
                  <a:pt x="32800" y="76080"/>
                </a:lnTo>
                <a:lnTo>
                  <a:pt x="32850" y="76060"/>
                </a:lnTo>
                <a:lnTo>
                  <a:pt x="32850" y="76010"/>
                </a:lnTo>
                <a:lnTo>
                  <a:pt x="32870" y="75970"/>
                </a:lnTo>
                <a:lnTo>
                  <a:pt x="32870" y="75890"/>
                </a:lnTo>
                <a:lnTo>
                  <a:pt x="32890" y="75840"/>
                </a:lnTo>
                <a:lnTo>
                  <a:pt x="32960" y="75820"/>
                </a:lnTo>
                <a:lnTo>
                  <a:pt x="33010" y="75800"/>
                </a:lnTo>
                <a:lnTo>
                  <a:pt x="33080" y="75770"/>
                </a:lnTo>
                <a:lnTo>
                  <a:pt x="33130" y="75730"/>
                </a:lnTo>
                <a:lnTo>
                  <a:pt x="33200" y="75680"/>
                </a:lnTo>
                <a:lnTo>
                  <a:pt x="33250" y="75660"/>
                </a:lnTo>
                <a:lnTo>
                  <a:pt x="33300" y="75720"/>
                </a:lnTo>
                <a:lnTo>
                  <a:pt x="33350" y="75730"/>
                </a:lnTo>
                <a:lnTo>
                  <a:pt x="33400" y="75750"/>
                </a:lnTo>
                <a:lnTo>
                  <a:pt x="33440" y="75770"/>
                </a:lnTo>
                <a:lnTo>
                  <a:pt x="33500" y="75750"/>
                </a:lnTo>
                <a:lnTo>
                  <a:pt x="33570" y="75730"/>
                </a:lnTo>
                <a:lnTo>
                  <a:pt x="33630" y="75740"/>
                </a:lnTo>
                <a:lnTo>
                  <a:pt x="33690" y="75730"/>
                </a:lnTo>
                <a:lnTo>
                  <a:pt x="33760" y="75710"/>
                </a:lnTo>
                <a:lnTo>
                  <a:pt x="33790" y="75700"/>
                </a:lnTo>
                <a:lnTo>
                  <a:pt x="33820" y="75750"/>
                </a:lnTo>
                <a:lnTo>
                  <a:pt x="33890" y="75980"/>
                </a:lnTo>
                <a:lnTo>
                  <a:pt x="33900" y="76040"/>
                </a:lnTo>
                <a:lnTo>
                  <a:pt x="33950" y="76080"/>
                </a:lnTo>
                <a:lnTo>
                  <a:pt x="34000" y="76060"/>
                </a:lnTo>
                <a:lnTo>
                  <a:pt x="34040" y="76030"/>
                </a:lnTo>
                <a:lnTo>
                  <a:pt x="34130" y="76060"/>
                </a:lnTo>
                <a:lnTo>
                  <a:pt x="34180" y="76090"/>
                </a:lnTo>
                <a:lnTo>
                  <a:pt x="34200" y="76150"/>
                </a:lnTo>
                <a:lnTo>
                  <a:pt x="34240" y="76200"/>
                </a:lnTo>
                <a:lnTo>
                  <a:pt x="34260" y="76230"/>
                </a:lnTo>
                <a:lnTo>
                  <a:pt x="34300" y="76280"/>
                </a:lnTo>
                <a:lnTo>
                  <a:pt x="34340" y="76300"/>
                </a:lnTo>
                <a:lnTo>
                  <a:pt x="34390" y="76330"/>
                </a:lnTo>
                <a:lnTo>
                  <a:pt x="34460" y="76350"/>
                </a:lnTo>
                <a:lnTo>
                  <a:pt x="34470" y="76420"/>
                </a:lnTo>
                <a:lnTo>
                  <a:pt x="34490" y="76480"/>
                </a:lnTo>
                <a:lnTo>
                  <a:pt x="34550" y="76480"/>
                </a:lnTo>
                <a:lnTo>
                  <a:pt x="34610" y="76470"/>
                </a:lnTo>
                <a:lnTo>
                  <a:pt x="35000" y="76570"/>
                </a:lnTo>
                <a:lnTo>
                  <a:pt x="35350" y="76680"/>
                </a:lnTo>
                <a:lnTo>
                  <a:pt x="35450" y="76700"/>
                </a:lnTo>
                <a:lnTo>
                  <a:pt x="35620" y="76760"/>
                </a:lnTo>
                <a:lnTo>
                  <a:pt x="35750" y="76890"/>
                </a:lnTo>
                <a:lnTo>
                  <a:pt x="35780" y="76930"/>
                </a:lnTo>
                <a:lnTo>
                  <a:pt x="35780" y="76980"/>
                </a:lnTo>
                <a:lnTo>
                  <a:pt x="35730" y="77050"/>
                </a:lnTo>
                <a:lnTo>
                  <a:pt x="35780" y="77050"/>
                </a:lnTo>
                <a:lnTo>
                  <a:pt x="35820" y="77090"/>
                </a:lnTo>
                <a:lnTo>
                  <a:pt x="35860" y="77090"/>
                </a:lnTo>
                <a:lnTo>
                  <a:pt x="35900" y="77100"/>
                </a:lnTo>
                <a:lnTo>
                  <a:pt x="35940" y="77130"/>
                </a:lnTo>
                <a:lnTo>
                  <a:pt x="36000" y="77150"/>
                </a:lnTo>
                <a:lnTo>
                  <a:pt x="36070" y="77180"/>
                </a:lnTo>
                <a:lnTo>
                  <a:pt x="36110" y="77230"/>
                </a:lnTo>
                <a:lnTo>
                  <a:pt x="36150" y="77270"/>
                </a:lnTo>
                <a:lnTo>
                  <a:pt x="36190" y="77370"/>
                </a:lnTo>
                <a:lnTo>
                  <a:pt x="36320" y="77420"/>
                </a:lnTo>
                <a:lnTo>
                  <a:pt x="36420" y="77410"/>
                </a:lnTo>
                <a:lnTo>
                  <a:pt x="36560" y="77460"/>
                </a:lnTo>
                <a:lnTo>
                  <a:pt x="36650" y="77530"/>
                </a:lnTo>
                <a:lnTo>
                  <a:pt x="36670" y="77610"/>
                </a:lnTo>
                <a:lnTo>
                  <a:pt x="36720" y="77650"/>
                </a:lnTo>
                <a:lnTo>
                  <a:pt x="36780" y="77690"/>
                </a:lnTo>
                <a:lnTo>
                  <a:pt x="36820" y="77720"/>
                </a:lnTo>
                <a:lnTo>
                  <a:pt x="36890" y="77750"/>
                </a:lnTo>
                <a:lnTo>
                  <a:pt x="36920" y="77800"/>
                </a:lnTo>
                <a:lnTo>
                  <a:pt x="36950" y="77830"/>
                </a:lnTo>
                <a:lnTo>
                  <a:pt x="36990" y="77850"/>
                </a:lnTo>
                <a:lnTo>
                  <a:pt x="37050" y="77920"/>
                </a:lnTo>
                <a:lnTo>
                  <a:pt x="37100" y="77990"/>
                </a:lnTo>
                <a:lnTo>
                  <a:pt x="37170" y="78010"/>
                </a:lnTo>
                <a:lnTo>
                  <a:pt x="37210" y="78000"/>
                </a:lnTo>
                <a:lnTo>
                  <a:pt x="37230" y="78040"/>
                </a:lnTo>
                <a:lnTo>
                  <a:pt x="37240" y="78090"/>
                </a:lnTo>
                <a:lnTo>
                  <a:pt x="37300" y="78190"/>
                </a:lnTo>
                <a:lnTo>
                  <a:pt x="37300" y="78240"/>
                </a:lnTo>
                <a:lnTo>
                  <a:pt x="37280" y="78340"/>
                </a:lnTo>
                <a:lnTo>
                  <a:pt x="37300" y="78380"/>
                </a:lnTo>
                <a:lnTo>
                  <a:pt x="37350" y="78420"/>
                </a:lnTo>
                <a:lnTo>
                  <a:pt x="37370" y="78480"/>
                </a:lnTo>
                <a:lnTo>
                  <a:pt x="37430" y="78520"/>
                </a:lnTo>
                <a:lnTo>
                  <a:pt x="37450" y="78570"/>
                </a:lnTo>
                <a:lnTo>
                  <a:pt x="37550" y="78610"/>
                </a:lnTo>
                <a:lnTo>
                  <a:pt x="37710" y="78660"/>
                </a:lnTo>
                <a:lnTo>
                  <a:pt x="37680" y="78710"/>
                </a:lnTo>
                <a:lnTo>
                  <a:pt x="37700" y="78760"/>
                </a:lnTo>
                <a:lnTo>
                  <a:pt x="37760" y="78850"/>
                </a:lnTo>
                <a:lnTo>
                  <a:pt x="37780" y="78880"/>
                </a:lnTo>
                <a:lnTo>
                  <a:pt x="37800" y="78920"/>
                </a:lnTo>
                <a:lnTo>
                  <a:pt x="37840" y="78930"/>
                </a:lnTo>
                <a:lnTo>
                  <a:pt x="37920" y="78930"/>
                </a:lnTo>
                <a:lnTo>
                  <a:pt x="37960" y="78970"/>
                </a:lnTo>
                <a:lnTo>
                  <a:pt x="37990" y="79010"/>
                </a:lnTo>
                <a:lnTo>
                  <a:pt x="38010" y="79060"/>
                </a:lnTo>
                <a:lnTo>
                  <a:pt x="38010" y="79110"/>
                </a:lnTo>
                <a:lnTo>
                  <a:pt x="38010" y="79180"/>
                </a:lnTo>
                <a:lnTo>
                  <a:pt x="38060" y="79230"/>
                </a:lnTo>
                <a:lnTo>
                  <a:pt x="38100" y="79290"/>
                </a:lnTo>
                <a:lnTo>
                  <a:pt x="38150" y="79320"/>
                </a:lnTo>
                <a:lnTo>
                  <a:pt x="38210" y="79350"/>
                </a:lnTo>
                <a:lnTo>
                  <a:pt x="38260" y="79390"/>
                </a:lnTo>
                <a:lnTo>
                  <a:pt x="38300" y="79390"/>
                </a:lnTo>
                <a:lnTo>
                  <a:pt x="38350" y="79370"/>
                </a:lnTo>
                <a:lnTo>
                  <a:pt x="38400" y="79350"/>
                </a:lnTo>
                <a:lnTo>
                  <a:pt x="38460" y="79320"/>
                </a:lnTo>
                <a:lnTo>
                  <a:pt x="38490" y="79240"/>
                </a:lnTo>
                <a:lnTo>
                  <a:pt x="38540" y="79210"/>
                </a:lnTo>
                <a:lnTo>
                  <a:pt x="38630" y="79170"/>
                </a:lnTo>
                <a:lnTo>
                  <a:pt x="38670" y="79150"/>
                </a:lnTo>
                <a:lnTo>
                  <a:pt x="38690" y="79210"/>
                </a:lnTo>
                <a:lnTo>
                  <a:pt x="38730" y="79230"/>
                </a:lnTo>
                <a:lnTo>
                  <a:pt x="38810" y="79230"/>
                </a:lnTo>
                <a:lnTo>
                  <a:pt x="38830" y="79170"/>
                </a:lnTo>
                <a:lnTo>
                  <a:pt x="38880" y="79180"/>
                </a:lnTo>
                <a:lnTo>
                  <a:pt x="38930" y="79230"/>
                </a:lnTo>
                <a:lnTo>
                  <a:pt x="38980" y="79260"/>
                </a:lnTo>
                <a:lnTo>
                  <a:pt x="39020" y="79310"/>
                </a:lnTo>
                <a:lnTo>
                  <a:pt x="39040" y="79390"/>
                </a:lnTo>
                <a:lnTo>
                  <a:pt x="39040" y="79450"/>
                </a:lnTo>
                <a:lnTo>
                  <a:pt x="39030" y="79550"/>
                </a:lnTo>
                <a:lnTo>
                  <a:pt x="39040" y="79610"/>
                </a:lnTo>
                <a:lnTo>
                  <a:pt x="39020" y="79670"/>
                </a:lnTo>
                <a:lnTo>
                  <a:pt x="38980" y="79740"/>
                </a:lnTo>
                <a:lnTo>
                  <a:pt x="38960" y="79780"/>
                </a:lnTo>
                <a:lnTo>
                  <a:pt x="38930" y="79820"/>
                </a:lnTo>
                <a:lnTo>
                  <a:pt x="38920" y="79860"/>
                </a:lnTo>
                <a:lnTo>
                  <a:pt x="38910" y="79920"/>
                </a:lnTo>
                <a:lnTo>
                  <a:pt x="38880" y="79990"/>
                </a:lnTo>
                <a:lnTo>
                  <a:pt x="38850" y="80070"/>
                </a:lnTo>
                <a:lnTo>
                  <a:pt x="38810" y="80150"/>
                </a:lnTo>
                <a:lnTo>
                  <a:pt x="38790" y="80200"/>
                </a:lnTo>
                <a:lnTo>
                  <a:pt x="38800" y="80270"/>
                </a:lnTo>
                <a:lnTo>
                  <a:pt x="38760" y="80330"/>
                </a:lnTo>
                <a:lnTo>
                  <a:pt x="38730" y="80380"/>
                </a:lnTo>
                <a:lnTo>
                  <a:pt x="38690" y="80440"/>
                </a:lnTo>
                <a:lnTo>
                  <a:pt x="38690" y="80490"/>
                </a:lnTo>
                <a:lnTo>
                  <a:pt x="38640" y="80510"/>
                </a:lnTo>
                <a:lnTo>
                  <a:pt x="38660" y="80550"/>
                </a:lnTo>
                <a:lnTo>
                  <a:pt x="38700" y="80610"/>
                </a:lnTo>
                <a:lnTo>
                  <a:pt x="38720" y="80650"/>
                </a:lnTo>
                <a:lnTo>
                  <a:pt x="38740" y="80700"/>
                </a:lnTo>
                <a:lnTo>
                  <a:pt x="38770" y="80660"/>
                </a:lnTo>
                <a:lnTo>
                  <a:pt x="38820" y="80680"/>
                </a:lnTo>
                <a:lnTo>
                  <a:pt x="38830" y="80780"/>
                </a:lnTo>
                <a:lnTo>
                  <a:pt x="38760" y="80780"/>
                </a:lnTo>
                <a:lnTo>
                  <a:pt x="38680" y="80840"/>
                </a:lnTo>
                <a:lnTo>
                  <a:pt x="38640" y="80890"/>
                </a:lnTo>
                <a:lnTo>
                  <a:pt x="38560" y="80990"/>
                </a:lnTo>
                <a:lnTo>
                  <a:pt x="38540" y="81040"/>
                </a:lnTo>
                <a:lnTo>
                  <a:pt x="38580" y="81060"/>
                </a:lnTo>
                <a:lnTo>
                  <a:pt x="38630" y="81070"/>
                </a:lnTo>
                <a:lnTo>
                  <a:pt x="38820" y="81110"/>
                </a:lnTo>
                <a:lnTo>
                  <a:pt x="38860" y="81110"/>
                </a:lnTo>
                <a:lnTo>
                  <a:pt x="39090" y="81150"/>
                </a:lnTo>
                <a:lnTo>
                  <a:pt x="39180" y="81240"/>
                </a:lnTo>
                <a:lnTo>
                  <a:pt x="39220" y="81260"/>
                </a:lnTo>
                <a:lnTo>
                  <a:pt x="39240" y="81310"/>
                </a:lnTo>
                <a:lnTo>
                  <a:pt x="39230" y="81360"/>
                </a:lnTo>
                <a:lnTo>
                  <a:pt x="39170" y="81390"/>
                </a:lnTo>
                <a:lnTo>
                  <a:pt x="39120" y="81410"/>
                </a:lnTo>
                <a:lnTo>
                  <a:pt x="39100" y="81450"/>
                </a:lnTo>
                <a:lnTo>
                  <a:pt x="39050" y="81480"/>
                </a:lnTo>
                <a:lnTo>
                  <a:pt x="39060" y="81530"/>
                </a:lnTo>
                <a:lnTo>
                  <a:pt x="39020" y="81560"/>
                </a:lnTo>
                <a:lnTo>
                  <a:pt x="39010" y="81620"/>
                </a:lnTo>
                <a:lnTo>
                  <a:pt x="39070" y="81620"/>
                </a:lnTo>
                <a:lnTo>
                  <a:pt x="39130" y="81610"/>
                </a:lnTo>
                <a:lnTo>
                  <a:pt x="39180" y="81580"/>
                </a:lnTo>
                <a:lnTo>
                  <a:pt x="39220" y="81570"/>
                </a:lnTo>
                <a:lnTo>
                  <a:pt x="39270" y="81570"/>
                </a:lnTo>
                <a:lnTo>
                  <a:pt x="39320" y="81550"/>
                </a:lnTo>
                <a:lnTo>
                  <a:pt x="39370" y="81530"/>
                </a:lnTo>
                <a:lnTo>
                  <a:pt x="39430" y="81520"/>
                </a:lnTo>
                <a:lnTo>
                  <a:pt x="39460" y="81570"/>
                </a:lnTo>
                <a:lnTo>
                  <a:pt x="39470" y="81630"/>
                </a:lnTo>
                <a:lnTo>
                  <a:pt x="39450" y="81690"/>
                </a:lnTo>
                <a:lnTo>
                  <a:pt x="39420" y="81750"/>
                </a:lnTo>
                <a:lnTo>
                  <a:pt x="39400" y="81800"/>
                </a:lnTo>
                <a:lnTo>
                  <a:pt x="39370" y="81840"/>
                </a:lnTo>
                <a:lnTo>
                  <a:pt x="39360" y="81920"/>
                </a:lnTo>
                <a:lnTo>
                  <a:pt x="39370" y="82000"/>
                </a:lnTo>
                <a:lnTo>
                  <a:pt x="39350" y="82050"/>
                </a:lnTo>
                <a:lnTo>
                  <a:pt x="39310" y="82100"/>
                </a:lnTo>
                <a:lnTo>
                  <a:pt x="39240" y="82130"/>
                </a:lnTo>
                <a:lnTo>
                  <a:pt x="39200" y="82160"/>
                </a:lnTo>
                <a:lnTo>
                  <a:pt x="39140" y="82230"/>
                </a:lnTo>
                <a:lnTo>
                  <a:pt x="39110" y="82290"/>
                </a:lnTo>
                <a:lnTo>
                  <a:pt x="39060" y="82320"/>
                </a:lnTo>
                <a:lnTo>
                  <a:pt x="38990" y="82340"/>
                </a:lnTo>
                <a:lnTo>
                  <a:pt x="38960" y="82560"/>
                </a:lnTo>
                <a:lnTo>
                  <a:pt x="38920" y="82770"/>
                </a:lnTo>
                <a:lnTo>
                  <a:pt x="38900" y="82920"/>
                </a:lnTo>
                <a:lnTo>
                  <a:pt x="38870" y="83060"/>
                </a:lnTo>
                <a:lnTo>
                  <a:pt x="38860" y="83180"/>
                </a:lnTo>
                <a:lnTo>
                  <a:pt x="38840" y="83340"/>
                </a:lnTo>
                <a:lnTo>
                  <a:pt x="38790" y="83490"/>
                </a:lnTo>
                <a:lnTo>
                  <a:pt x="38910" y="83480"/>
                </a:lnTo>
                <a:lnTo>
                  <a:pt x="39010" y="83430"/>
                </a:lnTo>
                <a:lnTo>
                  <a:pt x="39070" y="83400"/>
                </a:lnTo>
                <a:lnTo>
                  <a:pt x="39140" y="83370"/>
                </a:lnTo>
                <a:lnTo>
                  <a:pt x="39210" y="83340"/>
                </a:lnTo>
                <a:lnTo>
                  <a:pt x="39330" y="83290"/>
                </a:lnTo>
                <a:lnTo>
                  <a:pt x="39440" y="83230"/>
                </a:lnTo>
                <a:lnTo>
                  <a:pt x="39550" y="83180"/>
                </a:lnTo>
                <a:lnTo>
                  <a:pt x="39660" y="83140"/>
                </a:lnTo>
                <a:lnTo>
                  <a:pt x="39770" y="83080"/>
                </a:lnTo>
                <a:lnTo>
                  <a:pt x="39970" y="83020"/>
                </a:lnTo>
                <a:lnTo>
                  <a:pt x="40100" y="83050"/>
                </a:lnTo>
                <a:lnTo>
                  <a:pt x="40200" y="82990"/>
                </a:lnTo>
                <a:lnTo>
                  <a:pt x="40260" y="82980"/>
                </a:lnTo>
                <a:lnTo>
                  <a:pt x="40320" y="82980"/>
                </a:lnTo>
                <a:lnTo>
                  <a:pt x="40380" y="82950"/>
                </a:lnTo>
                <a:lnTo>
                  <a:pt x="40430" y="82900"/>
                </a:lnTo>
                <a:lnTo>
                  <a:pt x="40540" y="82870"/>
                </a:lnTo>
                <a:lnTo>
                  <a:pt x="40600" y="82850"/>
                </a:lnTo>
                <a:lnTo>
                  <a:pt x="40690" y="82830"/>
                </a:lnTo>
                <a:lnTo>
                  <a:pt x="40740" y="82810"/>
                </a:lnTo>
                <a:lnTo>
                  <a:pt x="40850" y="82800"/>
                </a:lnTo>
                <a:lnTo>
                  <a:pt x="40900" y="82860"/>
                </a:lnTo>
                <a:lnTo>
                  <a:pt x="40940" y="82900"/>
                </a:lnTo>
                <a:lnTo>
                  <a:pt x="40950" y="82960"/>
                </a:lnTo>
                <a:lnTo>
                  <a:pt x="40970" y="83040"/>
                </a:lnTo>
                <a:lnTo>
                  <a:pt x="40980" y="83140"/>
                </a:lnTo>
                <a:lnTo>
                  <a:pt x="40980" y="83190"/>
                </a:lnTo>
                <a:lnTo>
                  <a:pt x="40980" y="83250"/>
                </a:lnTo>
                <a:lnTo>
                  <a:pt x="41030" y="83250"/>
                </a:lnTo>
                <a:lnTo>
                  <a:pt x="41080" y="83230"/>
                </a:lnTo>
                <a:lnTo>
                  <a:pt x="41130" y="83200"/>
                </a:lnTo>
                <a:lnTo>
                  <a:pt x="41190" y="83160"/>
                </a:lnTo>
                <a:lnTo>
                  <a:pt x="41250" y="83130"/>
                </a:lnTo>
                <a:lnTo>
                  <a:pt x="41330" y="83140"/>
                </a:lnTo>
                <a:lnTo>
                  <a:pt x="41390" y="83140"/>
                </a:lnTo>
                <a:lnTo>
                  <a:pt x="41440" y="83150"/>
                </a:lnTo>
                <a:lnTo>
                  <a:pt x="41470" y="83180"/>
                </a:lnTo>
                <a:lnTo>
                  <a:pt x="41510" y="83210"/>
                </a:lnTo>
                <a:lnTo>
                  <a:pt x="41600" y="83250"/>
                </a:lnTo>
                <a:lnTo>
                  <a:pt x="41630" y="83290"/>
                </a:lnTo>
                <a:lnTo>
                  <a:pt x="41660" y="83340"/>
                </a:lnTo>
                <a:lnTo>
                  <a:pt x="41700" y="83360"/>
                </a:lnTo>
                <a:lnTo>
                  <a:pt x="41750" y="83420"/>
                </a:lnTo>
                <a:lnTo>
                  <a:pt x="41780" y="83510"/>
                </a:lnTo>
                <a:lnTo>
                  <a:pt x="41790" y="83580"/>
                </a:lnTo>
                <a:lnTo>
                  <a:pt x="41840" y="83670"/>
                </a:lnTo>
                <a:lnTo>
                  <a:pt x="41870" y="83700"/>
                </a:lnTo>
                <a:lnTo>
                  <a:pt x="41910" y="83760"/>
                </a:lnTo>
                <a:lnTo>
                  <a:pt x="41960" y="83860"/>
                </a:lnTo>
                <a:lnTo>
                  <a:pt x="42060" y="83870"/>
                </a:lnTo>
                <a:lnTo>
                  <a:pt x="42120" y="83880"/>
                </a:lnTo>
                <a:lnTo>
                  <a:pt x="42150" y="83910"/>
                </a:lnTo>
                <a:lnTo>
                  <a:pt x="42150" y="83960"/>
                </a:lnTo>
                <a:lnTo>
                  <a:pt x="42160" y="84010"/>
                </a:lnTo>
                <a:lnTo>
                  <a:pt x="42160" y="84110"/>
                </a:lnTo>
                <a:lnTo>
                  <a:pt x="42130" y="84180"/>
                </a:lnTo>
                <a:lnTo>
                  <a:pt x="42110" y="84250"/>
                </a:lnTo>
                <a:lnTo>
                  <a:pt x="42110" y="84300"/>
                </a:lnTo>
                <a:lnTo>
                  <a:pt x="42120" y="84370"/>
                </a:lnTo>
                <a:lnTo>
                  <a:pt x="42070" y="84370"/>
                </a:lnTo>
                <a:lnTo>
                  <a:pt x="42000" y="84350"/>
                </a:lnTo>
                <a:lnTo>
                  <a:pt x="41950" y="84340"/>
                </a:lnTo>
                <a:lnTo>
                  <a:pt x="41900" y="84370"/>
                </a:lnTo>
                <a:lnTo>
                  <a:pt x="41860" y="84470"/>
                </a:lnTo>
                <a:lnTo>
                  <a:pt x="41820" y="84520"/>
                </a:lnTo>
                <a:lnTo>
                  <a:pt x="41840" y="84570"/>
                </a:lnTo>
                <a:lnTo>
                  <a:pt x="41820" y="84630"/>
                </a:lnTo>
                <a:lnTo>
                  <a:pt x="41810" y="84750"/>
                </a:lnTo>
                <a:lnTo>
                  <a:pt x="41810" y="84800"/>
                </a:lnTo>
                <a:lnTo>
                  <a:pt x="41820" y="84850"/>
                </a:lnTo>
                <a:lnTo>
                  <a:pt x="41830" y="84890"/>
                </a:lnTo>
                <a:lnTo>
                  <a:pt x="41840" y="84980"/>
                </a:lnTo>
                <a:lnTo>
                  <a:pt x="41840" y="85050"/>
                </a:lnTo>
                <a:lnTo>
                  <a:pt x="41870" y="85110"/>
                </a:lnTo>
                <a:lnTo>
                  <a:pt x="41870" y="85200"/>
                </a:lnTo>
                <a:lnTo>
                  <a:pt x="41860" y="85250"/>
                </a:lnTo>
                <a:lnTo>
                  <a:pt x="41890" y="85320"/>
                </a:lnTo>
                <a:lnTo>
                  <a:pt x="41920" y="85360"/>
                </a:lnTo>
                <a:lnTo>
                  <a:pt x="41970" y="85380"/>
                </a:lnTo>
                <a:lnTo>
                  <a:pt x="42010" y="85420"/>
                </a:lnTo>
                <a:lnTo>
                  <a:pt x="42020" y="85470"/>
                </a:lnTo>
                <a:lnTo>
                  <a:pt x="41950" y="85540"/>
                </a:lnTo>
                <a:lnTo>
                  <a:pt x="41900" y="85560"/>
                </a:lnTo>
                <a:lnTo>
                  <a:pt x="41830" y="85570"/>
                </a:lnTo>
                <a:lnTo>
                  <a:pt x="41790" y="85600"/>
                </a:lnTo>
                <a:lnTo>
                  <a:pt x="41740" y="85620"/>
                </a:lnTo>
                <a:lnTo>
                  <a:pt x="41710" y="85660"/>
                </a:lnTo>
                <a:lnTo>
                  <a:pt x="41680" y="85700"/>
                </a:lnTo>
                <a:lnTo>
                  <a:pt x="41670" y="85740"/>
                </a:lnTo>
                <a:lnTo>
                  <a:pt x="41660" y="85810"/>
                </a:lnTo>
                <a:lnTo>
                  <a:pt x="41650" y="85870"/>
                </a:lnTo>
                <a:lnTo>
                  <a:pt x="41680" y="85910"/>
                </a:lnTo>
                <a:lnTo>
                  <a:pt x="41720" y="85890"/>
                </a:lnTo>
                <a:lnTo>
                  <a:pt x="41770" y="85840"/>
                </a:lnTo>
                <a:lnTo>
                  <a:pt x="41810" y="85860"/>
                </a:lnTo>
                <a:lnTo>
                  <a:pt x="41870" y="85880"/>
                </a:lnTo>
                <a:lnTo>
                  <a:pt x="41930" y="85890"/>
                </a:lnTo>
                <a:lnTo>
                  <a:pt x="41970" y="85910"/>
                </a:lnTo>
                <a:lnTo>
                  <a:pt x="41970" y="85950"/>
                </a:lnTo>
                <a:lnTo>
                  <a:pt x="42030" y="86020"/>
                </a:lnTo>
                <a:lnTo>
                  <a:pt x="42100" y="86040"/>
                </a:lnTo>
                <a:lnTo>
                  <a:pt x="42190" y="86040"/>
                </a:lnTo>
                <a:lnTo>
                  <a:pt x="42250" y="86050"/>
                </a:lnTo>
                <a:lnTo>
                  <a:pt x="42310" y="86040"/>
                </a:lnTo>
                <a:lnTo>
                  <a:pt x="42390" y="86030"/>
                </a:lnTo>
                <a:lnTo>
                  <a:pt x="42440" y="86020"/>
                </a:lnTo>
                <a:lnTo>
                  <a:pt x="42490" y="86000"/>
                </a:lnTo>
                <a:lnTo>
                  <a:pt x="42570" y="85990"/>
                </a:lnTo>
                <a:lnTo>
                  <a:pt x="42620" y="86030"/>
                </a:lnTo>
                <a:lnTo>
                  <a:pt x="42670" y="86050"/>
                </a:lnTo>
                <a:lnTo>
                  <a:pt x="42710" y="86080"/>
                </a:lnTo>
                <a:lnTo>
                  <a:pt x="42760" y="86100"/>
                </a:lnTo>
                <a:lnTo>
                  <a:pt x="42810" y="86090"/>
                </a:lnTo>
                <a:lnTo>
                  <a:pt x="42860" y="86100"/>
                </a:lnTo>
                <a:lnTo>
                  <a:pt x="42900" y="86130"/>
                </a:lnTo>
                <a:lnTo>
                  <a:pt x="42970" y="86150"/>
                </a:lnTo>
                <a:lnTo>
                  <a:pt x="43020" y="86150"/>
                </a:lnTo>
                <a:lnTo>
                  <a:pt x="43070" y="86160"/>
                </a:lnTo>
                <a:lnTo>
                  <a:pt x="43120" y="86190"/>
                </a:lnTo>
                <a:lnTo>
                  <a:pt x="43170" y="86230"/>
                </a:lnTo>
                <a:lnTo>
                  <a:pt x="43200" y="86280"/>
                </a:lnTo>
                <a:lnTo>
                  <a:pt x="43250" y="86300"/>
                </a:lnTo>
                <a:lnTo>
                  <a:pt x="43290" y="86270"/>
                </a:lnTo>
                <a:lnTo>
                  <a:pt x="43360" y="86200"/>
                </a:lnTo>
                <a:lnTo>
                  <a:pt x="43430" y="86190"/>
                </a:lnTo>
                <a:lnTo>
                  <a:pt x="43500" y="86200"/>
                </a:lnTo>
                <a:lnTo>
                  <a:pt x="43540" y="86210"/>
                </a:lnTo>
                <a:lnTo>
                  <a:pt x="43590" y="86210"/>
                </a:lnTo>
                <a:lnTo>
                  <a:pt x="43660" y="86270"/>
                </a:lnTo>
                <a:lnTo>
                  <a:pt x="43730" y="86340"/>
                </a:lnTo>
                <a:lnTo>
                  <a:pt x="43780" y="86430"/>
                </a:lnTo>
                <a:lnTo>
                  <a:pt x="43800" y="86510"/>
                </a:lnTo>
                <a:lnTo>
                  <a:pt x="43850" y="86490"/>
                </a:lnTo>
                <a:lnTo>
                  <a:pt x="43970" y="86450"/>
                </a:lnTo>
                <a:lnTo>
                  <a:pt x="43980" y="86520"/>
                </a:lnTo>
                <a:lnTo>
                  <a:pt x="43990" y="86590"/>
                </a:lnTo>
                <a:lnTo>
                  <a:pt x="44010" y="86670"/>
                </a:lnTo>
                <a:lnTo>
                  <a:pt x="44020" y="86740"/>
                </a:lnTo>
                <a:lnTo>
                  <a:pt x="44030" y="86790"/>
                </a:lnTo>
                <a:lnTo>
                  <a:pt x="44060" y="86930"/>
                </a:lnTo>
                <a:lnTo>
                  <a:pt x="44090" y="86970"/>
                </a:lnTo>
                <a:lnTo>
                  <a:pt x="44130" y="87010"/>
                </a:lnTo>
                <a:lnTo>
                  <a:pt x="44180" y="87030"/>
                </a:lnTo>
                <a:lnTo>
                  <a:pt x="44260" y="87050"/>
                </a:lnTo>
                <a:lnTo>
                  <a:pt x="44310" y="87060"/>
                </a:lnTo>
                <a:lnTo>
                  <a:pt x="44420" y="87160"/>
                </a:lnTo>
                <a:lnTo>
                  <a:pt x="44470" y="87200"/>
                </a:lnTo>
                <a:lnTo>
                  <a:pt x="44500" y="87230"/>
                </a:lnTo>
                <a:lnTo>
                  <a:pt x="44570" y="87290"/>
                </a:lnTo>
                <a:lnTo>
                  <a:pt x="44640" y="87350"/>
                </a:lnTo>
                <a:lnTo>
                  <a:pt x="44730" y="87430"/>
                </a:lnTo>
                <a:lnTo>
                  <a:pt x="44780" y="87520"/>
                </a:lnTo>
                <a:lnTo>
                  <a:pt x="44840" y="87630"/>
                </a:lnTo>
                <a:lnTo>
                  <a:pt x="44730" y="87660"/>
                </a:lnTo>
                <a:lnTo>
                  <a:pt x="44620" y="87700"/>
                </a:lnTo>
                <a:lnTo>
                  <a:pt x="44540" y="87730"/>
                </a:lnTo>
                <a:lnTo>
                  <a:pt x="44490" y="87740"/>
                </a:lnTo>
                <a:lnTo>
                  <a:pt x="44450" y="87760"/>
                </a:lnTo>
                <a:lnTo>
                  <a:pt x="44410" y="87860"/>
                </a:lnTo>
                <a:lnTo>
                  <a:pt x="44370" y="87960"/>
                </a:lnTo>
                <a:lnTo>
                  <a:pt x="44340" y="88060"/>
                </a:lnTo>
                <a:lnTo>
                  <a:pt x="44270" y="88060"/>
                </a:lnTo>
                <a:lnTo>
                  <a:pt x="44220" y="88050"/>
                </a:lnTo>
                <a:lnTo>
                  <a:pt x="44200" y="88140"/>
                </a:lnTo>
                <a:lnTo>
                  <a:pt x="44170" y="88340"/>
                </a:lnTo>
                <a:lnTo>
                  <a:pt x="44170" y="88450"/>
                </a:lnTo>
                <a:lnTo>
                  <a:pt x="44170" y="88520"/>
                </a:lnTo>
                <a:lnTo>
                  <a:pt x="44160" y="88590"/>
                </a:lnTo>
                <a:lnTo>
                  <a:pt x="44160" y="88640"/>
                </a:lnTo>
                <a:lnTo>
                  <a:pt x="44170" y="88690"/>
                </a:lnTo>
                <a:lnTo>
                  <a:pt x="44200" y="88800"/>
                </a:lnTo>
                <a:lnTo>
                  <a:pt x="44180" y="88860"/>
                </a:lnTo>
                <a:lnTo>
                  <a:pt x="44140" y="88870"/>
                </a:lnTo>
                <a:lnTo>
                  <a:pt x="44070" y="88850"/>
                </a:lnTo>
                <a:lnTo>
                  <a:pt x="44000" y="88900"/>
                </a:lnTo>
                <a:lnTo>
                  <a:pt x="43940" y="88890"/>
                </a:lnTo>
                <a:lnTo>
                  <a:pt x="43900" y="88890"/>
                </a:lnTo>
                <a:lnTo>
                  <a:pt x="43850" y="88880"/>
                </a:lnTo>
                <a:lnTo>
                  <a:pt x="43810" y="88890"/>
                </a:lnTo>
                <a:lnTo>
                  <a:pt x="43750" y="88890"/>
                </a:lnTo>
                <a:lnTo>
                  <a:pt x="43700" y="88870"/>
                </a:lnTo>
                <a:lnTo>
                  <a:pt x="43650" y="88880"/>
                </a:lnTo>
                <a:lnTo>
                  <a:pt x="43590" y="88900"/>
                </a:lnTo>
                <a:lnTo>
                  <a:pt x="43540" y="88900"/>
                </a:lnTo>
                <a:lnTo>
                  <a:pt x="43490" y="88910"/>
                </a:lnTo>
                <a:lnTo>
                  <a:pt x="43420" y="88910"/>
                </a:lnTo>
                <a:lnTo>
                  <a:pt x="43320" y="88910"/>
                </a:lnTo>
                <a:lnTo>
                  <a:pt x="43260" y="88940"/>
                </a:lnTo>
                <a:lnTo>
                  <a:pt x="43210" y="88960"/>
                </a:lnTo>
                <a:lnTo>
                  <a:pt x="43160" y="88970"/>
                </a:lnTo>
                <a:lnTo>
                  <a:pt x="43130" y="89000"/>
                </a:lnTo>
                <a:lnTo>
                  <a:pt x="43110" y="89050"/>
                </a:lnTo>
                <a:lnTo>
                  <a:pt x="43100" y="89100"/>
                </a:lnTo>
                <a:lnTo>
                  <a:pt x="43100" y="89150"/>
                </a:lnTo>
                <a:lnTo>
                  <a:pt x="43100" y="89190"/>
                </a:lnTo>
                <a:lnTo>
                  <a:pt x="43120" y="89250"/>
                </a:lnTo>
                <a:lnTo>
                  <a:pt x="43100" y="89300"/>
                </a:lnTo>
                <a:lnTo>
                  <a:pt x="43090" y="89370"/>
                </a:lnTo>
                <a:lnTo>
                  <a:pt x="43070" y="89420"/>
                </a:lnTo>
                <a:lnTo>
                  <a:pt x="43020" y="89400"/>
                </a:lnTo>
                <a:lnTo>
                  <a:pt x="42960" y="89390"/>
                </a:lnTo>
                <a:lnTo>
                  <a:pt x="42940" y="89470"/>
                </a:lnTo>
                <a:lnTo>
                  <a:pt x="42910" y="89510"/>
                </a:lnTo>
                <a:lnTo>
                  <a:pt x="42830" y="89520"/>
                </a:lnTo>
                <a:lnTo>
                  <a:pt x="42780" y="89550"/>
                </a:lnTo>
                <a:lnTo>
                  <a:pt x="42740" y="89560"/>
                </a:lnTo>
                <a:lnTo>
                  <a:pt x="42700" y="89560"/>
                </a:lnTo>
                <a:lnTo>
                  <a:pt x="42630" y="89570"/>
                </a:lnTo>
                <a:lnTo>
                  <a:pt x="42570" y="89570"/>
                </a:lnTo>
                <a:lnTo>
                  <a:pt x="42490" y="89570"/>
                </a:lnTo>
                <a:lnTo>
                  <a:pt x="42350" y="89600"/>
                </a:lnTo>
                <a:lnTo>
                  <a:pt x="42300" y="89640"/>
                </a:lnTo>
                <a:lnTo>
                  <a:pt x="42320" y="89840"/>
                </a:lnTo>
                <a:lnTo>
                  <a:pt x="42320" y="90050"/>
                </a:lnTo>
                <a:lnTo>
                  <a:pt x="42310" y="90220"/>
                </a:lnTo>
                <a:lnTo>
                  <a:pt x="42300" y="90400"/>
                </a:lnTo>
                <a:lnTo>
                  <a:pt x="42310" y="90560"/>
                </a:lnTo>
                <a:lnTo>
                  <a:pt x="42330" y="90880"/>
                </a:lnTo>
                <a:lnTo>
                  <a:pt x="42330" y="91180"/>
                </a:lnTo>
                <a:lnTo>
                  <a:pt x="42320" y="91350"/>
                </a:lnTo>
                <a:lnTo>
                  <a:pt x="42260" y="91350"/>
                </a:lnTo>
                <a:lnTo>
                  <a:pt x="42200" y="91360"/>
                </a:lnTo>
                <a:lnTo>
                  <a:pt x="42160" y="91370"/>
                </a:lnTo>
                <a:lnTo>
                  <a:pt x="42110" y="91380"/>
                </a:lnTo>
                <a:lnTo>
                  <a:pt x="42050" y="91390"/>
                </a:lnTo>
                <a:lnTo>
                  <a:pt x="41990" y="91400"/>
                </a:lnTo>
                <a:lnTo>
                  <a:pt x="41950" y="91420"/>
                </a:lnTo>
                <a:lnTo>
                  <a:pt x="41900" y="91430"/>
                </a:lnTo>
                <a:lnTo>
                  <a:pt x="41840" y="91470"/>
                </a:lnTo>
                <a:lnTo>
                  <a:pt x="41810" y="91490"/>
                </a:lnTo>
                <a:lnTo>
                  <a:pt x="41750" y="91510"/>
                </a:lnTo>
                <a:lnTo>
                  <a:pt x="41720" y="91550"/>
                </a:lnTo>
                <a:lnTo>
                  <a:pt x="41680" y="91590"/>
                </a:lnTo>
                <a:lnTo>
                  <a:pt x="41660" y="91640"/>
                </a:lnTo>
                <a:lnTo>
                  <a:pt x="41640" y="91700"/>
                </a:lnTo>
                <a:lnTo>
                  <a:pt x="41620" y="91750"/>
                </a:lnTo>
                <a:lnTo>
                  <a:pt x="41590" y="91790"/>
                </a:lnTo>
                <a:lnTo>
                  <a:pt x="41570" y="91830"/>
                </a:lnTo>
                <a:lnTo>
                  <a:pt x="41580" y="91880"/>
                </a:lnTo>
                <a:lnTo>
                  <a:pt x="41600" y="91930"/>
                </a:lnTo>
                <a:lnTo>
                  <a:pt x="41560" y="91990"/>
                </a:lnTo>
                <a:lnTo>
                  <a:pt x="41550" y="92040"/>
                </a:lnTo>
                <a:lnTo>
                  <a:pt x="41550" y="92080"/>
                </a:lnTo>
                <a:lnTo>
                  <a:pt x="41510" y="92090"/>
                </a:lnTo>
                <a:lnTo>
                  <a:pt x="41460" y="92130"/>
                </a:lnTo>
                <a:lnTo>
                  <a:pt x="41430" y="92210"/>
                </a:lnTo>
                <a:lnTo>
                  <a:pt x="41370" y="92230"/>
                </a:lnTo>
                <a:lnTo>
                  <a:pt x="41320" y="92240"/>
                </a:lnTo>
                <a:lnTo>
                  <a:pt x="41280" y="92250"/>
                </a:lnTo>
                <a:lnTo>
                  <a:pt x="41210" y="92260"/>
                </a:lnTo>
                <a:lnTo>
                  <a:pt x="41150" y="92280"/>
                </a:lnTo>
                <a:lnTo>
                  <a:pt x="41090" y="92290"/>
                </a:lnTo>
                <a:lnTo>
                  <a:pt x="41040" y="92300"/>
                </a:lnTo>
                <a:lnTo>
                  <a:pt x="40990" y="92300"/>
                </a:lnTo>
                <a:lnTo>
                  <a:pt x="40910" y="92310"/>
                </a:lnTo>
                <a:lnTo>
                  <a:pt x="40840" y="92330"/>
                </a:lnTo>
                <a:lnTo>
                  <a:pt x="40780" y="92350"/>
                </a:lnTo>
                <a:lnTo>
                  <a:pt x="40730" y="92380"/>
                </a:lnTo>
                <a:lnTo>
                  <a:pt x="40660" y="92410"/>
                </a:lnTo>
                <a:lnTo>
                  <a:pt x="40610" y="92440"/>
                </a:lnTo>
                <a:lnTo>
                  <a:pt x="40580" y="92470"/>
                </a:lnTo>
                <a:lnTo>
                  <a:pt x="40570" y="92520"/>
                </a:lnTo>
                <a:lnTo>
                  <a:pt x="40580" y="92560"/>
                </a:lnTo>
                <a:lnTo>
                  <a:pt x="40540" y="92580"/>
                </a:lnTo>
                <a:lnTo>
                  <a:pt x="40530" y="92660"/>
                </a:lnTo>
                <a:lnTo>
                  <a:pt x="40540" y="92750"/>
                </a:lnTo>
                <a:lnTo>
                  <a:pt x="40490" y="92760"/>
                </a:lnTo>
                <a:lnTo>
                  <a:pt x="40430" y="92770"/>
                </a:lnTo>
                <a:lnTo>
                  <a:pt x="40370" y="92800"/>
                </a:lnTo>
                <a:lnTo>
                  <a:pt x="40310" y="92820"/>
                </a:lnTo>
                <a:lnTo>
                  <a:pt x="40240" y="92860"/>
                </a:lnTo>
                <a:lnTo>
                  <a:pt x="40160" y="92890"/>
                </a:lnTo>
                <a:lnTo>
                  <a:pt x="40100" y="92940"/>
                </a:lnTo>
                <a:lnTo>
                  <a:pt x="40070" y="92980"/>
                </a:lnTo>
                <a:lnTo>
                  <a:pt x="40040" y="93020"/>
                </a:lnTo>
                <a:lnTo>
                  <a:pt x="40040" y="93070"/>
                </a:lnTo>
                <a:lnTo>
                  <a:pt x="40040" y="93140"/>
                </a:lnTo>
                <a:lnTo>
                  <a:pt x="40000" y="93190"/>
                </a:lnTo>
                <a:lnTo>
                  <a:pt x="39970" y="93250"/>
                </a:lnTo>
                <a:lnTo>
                  <a:pt x="39990" y="93300"/>
                </a:lnTo>
                <a:lnTo>
                  <a:pt x="40020" y="93340"/>
                </a:lnTo>
                <a:lnTo>
                  <a:pt x="40030" y="93370"/>
                </a:lnTo>
                <a:lnTo>
                  <a:pt x="40140" y="93410"/>
                </a:lnTo>
                <a:lnTo>
                  <a:pt x="40180" y="93390"/>
                </a:lnTo>
                <a:lnTo>
                  <a:pt x="40150" y="93480"/>
                </a:lnTo>
                <a:lnTo>
                  <a:pt x="40080" y="93480"/>
                </a:lnTo>
                <a:lnTo>
                  <a:pt x="39980" y="93490"/>
                </a:lnTo>
                <a:lnTo>
                  <a:pt x="39950" y="93510"/>
                </a:lnTo>
                <a:lnTo>
                  <a:pt x="39910" y="93520"/>
                </a:lnTo>
                <a:lnTo>
                  <a:pt x="39870" y="93530"/>
                </a:lnTo>
                <a:lnTo>
                  <a:pt x="39830" y="93540"/>
                </a:lnTo>
                <a:lnTo>
                  <a:pt x="39790" y="93550"/>
                </a:lnTo>
                <a:lnTo>
                  <a:pt x="39740" y="93550"/>
                </a:lnTo>
                <a:lnTo>
                  <a:pt x="39690" y="93560"/>
                </a:lnTo>
                <a:lnTo>
                  <a:pt x="39590" y="93560"/>
                </a:lnTo>
                <a:lnTo>
                  <a:pt x="39530" y="93560"/>
                </a:lnTo>
                <a:lnTo>
                  <a:pt x="39490" y="93570"/>
                </a:lnTo>
                <a:lnTo>
                  <a:pt x="39440" y="93570"/>
                </a:lnTo>
                <a:lnTo>
                  <a:pt x="39400" y="93590"/>
                </a:lnTo>
                <a:lnTo>
                  <a:pt x="39360" y="93610"/>
                </a:lnTo>
                <a:lnTo>
                  <a:pt x="39310" y="93610"/>
                </a:lnTo>
                <a:lnTo>
                  <a:pt x="39260" y="93590"/>
                </a:lnTo>
                <a:lnTo>
                  <a:pt x="39190" y="93590"/>
                </a:lnTo>
                <a:lnTo>
                  <a:pt x="39130" y="93590"/>
                </a:lnTo>
                <a:lnTo>
                  <a:pt x="39090" y="93610"/>
                </a:lnTo>
                <a:lnTo>
                  <a:pt x="39060" y="93640"/>
                </a:lnTo>
                <a:lnTo>
                  <a:pt x="39050" y="93680"/>
                </a:lnTo>
                <a:lnTo>
                  <a:pt x="38990" y="93700"/>
                </a:lnTo>
                <a:lnTo>
                  <a:pt x="38920" y="93710"/>
                </a:lnTo>
                <a:lnTo>
                  <a:pt x="38860" y="93730"/>
                </a:lnTo>
                <a:lnTo>
                  <a:pt x="38800" y="93780"/>
                </a:lnTo>
                <a:lnTo>
                  <a:pt x="38750" y="93840"/>
                </a:lnTo>
                <a:lnTo>
                  <a:pt x="38740" y="93900"/>
                </a:lnTo>
                <a:lnTo>
                  <a:pt x="38700" y="93940"/>
                </a:lnTo>
                <a:lnTo>
                  <a:pt x="38650" y="93940"/>
                </a:lnTo>
                <a:lnTo>
                  <a:pt x="38520" y="93950"/>
                </a:lnTo>
                <a:lnTo>
                  <a:pt x="38480" y="93960"/>
                </a:lnTo>
                <a:lnTo>
                  <a:pt x="38420" y="93960"/>
                </a:lnTo>
                <a:lnTo>
                  <a:pt x="38380" y="93970"/>
                </a:lnTo>
                <a:lnTo>
                  <a:pt x="38290" y="94000"/>
                </a:lnTo>
                <a:lnTo>
                  <a:pt x="38230" y="94020"/>
                </a:lnTo>
                <a:lnTo>
                  <a:pt x="38190" y="94060"/>
                </a:lnTo>
                <a:lnTo>
                  <a:pt x="38140" y="94090"/>
                </a:lnTo>
                <a:lnTo>
                  <a:pt x="38100" y="94100"/>
                </a:lnTo>
                <a:lnTo>
                  <a:pt x="38060" y="94150"/>
                </a:lnTo>
                <a:lnTo>
                  <a:pt x="38040" y="94190"/>
                </a:lnTo>
                <a:lnTo>
                  <a:pt x="37980" y="94230"/>
                </a:lnTo>
                <a:lnTo>
                  <a:pt x="37930" y="94240"/>
                </a:lnTo>
                <a:lnTo>
                  <a:pt x="37860" y="94230"/>
                </a:lnTo>
                <a:lnTo>
                  <a:pt x="37800" y="94240"/>
                </a:lnTo>
                <a:lnTo>
                  <a:pt x="37740" y="94240"/>
                </a:lnTo>
                <a:lnTo>
                  <a:pt x="37670" y="94260"/>
                </a:lnTo>
                <a:lnTo>
                  <a:pt x="37630" y="94330"/>
                </a:lnTo>
                <a:lnTo>
                  <a:pt x="37640" y="94370"/>
                </a:lnTo>
                <a:lnTo>
                  <a:pt x="37600" y="94420"/>
                </a:lnTo>
                <a:lnTo>
                  <a:pt x="37530" y="94440"/>
                </a:lnTo>
                <a:lnTo>
                  <a:pt x="37480" y="94450"/>
                </a:lnTo>
                <a:lnTo>
                  <a:pt x="37430" y="94470"/>
                </a:lnTo>
                <a:lnTo>
                  <a:pt x="37330" y="94530"/>
                </a:lnTo>
                <a:lnTo>
                  <a:pt x="37310" y="94600"/>
                </a:lnTo>
                <a:lnTo>
                  <a:pt x="37300" y="94650"/>
                </a:lnTo>
                <a:lnTo>
                  <a:pt x="37270" y="94690"/>
                </a:lnTo>
                <a:lnTo>
                  <a:pt x="37210" y="94720"/>
                </a:lnTo>
                <a:lnTo>
                  <a:pt x="37160" y="94740"/>
                </a:lnTo>
                <a:lnTo>
                  <a:pt x="37190" y="94780"/>
                </a:lnTo>
                <a:lnTo>
                  <a:pt x="37140" y="94810"/>
                </a:lnTo>
                <a:lnTo>
                  <a:pt x="37090" y="94850"/>
                </a:lnTo>
                <a:lnTo>
                  <a:pt x="37040" y="94890"/>
                </a:lnTo>
                <a:lnTo>
                  <a:pt x="37000" y="94930"/>
                </a:lnTo>
                <a:lnTo>
                  <a:pt x="36950" y="94980"/>
                </a:lnTo>
                <a:lnTo>
                  <a:pt x="36880" y="95020"/>
                </a:lnTo>
                <a:lnTo>
                  <a:pt x="36830" y="95060"/>
                </a:lnTo>
                <a:lnTo>
                  <a:pt x="36830" y="95120"/>
                </a:lnTo>
                <a:lnTo>
                  <a:pt x="36820" y="95170"/>
                </a:lnTo>
                <a:lnTo>
                  <a:pt x="36790" y="95210"/>
                </a:lnTo>
                <a:lnTo>
                  <a:pt x="36750" y="95200"/>
                </a:lnTo>
                <a:lnTo>
                  <a:pt x="36720" y="95230"/>
                </a:lnTo>
                <a:lnTo>
                  <a:pt x="36660" y="95220"/>
                </a:lnTo>
                <a:lnTo>
                  <a:pt x="36600" y="95200"/>
                </a:lnTo>
                <a:lnTo>
                  <a:pt x="36560" y="95190"/>
                </a:lnTo>
                <a:lnTo>
                  <a:pt x="36500" y="95190"/>
                </a:lnTo>
                <a:lnTo>
                  <a:pt x="36330" y="95210"/>
                </a:lnTo>
                <a:lnTo>
                  <a:pt x="36270" y="95220"/>
                </a:lnTo>
                <a:lnTo>
                  <a:pt x="36220" y="95220"/>
                </a:lnTo>
                <a:lnTo>
                  <a:pt x="36170" y="95220"/>
                </a:lnTo>
                <a:lnTo>
                  <a:pt x="36120" y="95220"/>
                </a:lnTo>
                <a:lnTo>
                  <a:pt x="36060" y="95220"/>
                </a:lnTo>
                <a:lnTo>
                  <a:pt x="36010" y="95240"/>
                </a:lnTo>
                <a:lnTo>
                  <a:pt x="35960" y="95250"/>
                </a:lnTo>
                <a:lnTo>
                  <a:pt x="35900" y="95260"/>
                </a:lnTo>
                <a:lnTo>
                  <a:pt x="35860" y="95270"/>
                </a:lnTo>
                <a:lnTo>
                  <a:pt x="35820" y="95280"/>
                </a:lnTo>
                <a:lnTo>
                  <a:pt x="35800" y="95320"/>
                </a:lnTo>
                <a:lnTo>
                  <a:pt x="35750" y="95370"/>
                </a:lnTo>
                <a:lnTo>
                  <a:pt x="35700" y="95410"/>
                </a:lnTo>
                <a:lnTo>
                  <a:pt x="35680" y="95450"/>
                </a:lnTo>
                <a:lnTo>
                  <a:pt x="35630" y="95420"/>
                </a:lnTo>
                <a:lnTo>
                  <a:pt x="35590" y="95400"/>
                </a:lnTo>
                <a:lnTo>
                  <a:pt x="35550" y="95380"/>
                </a:lnTo>
                <a:lnTo>
                  <a:pt x="35490" y="95390"/>
                </a:lnTo>
                <a:lnTo>
                  <a:pt x="35460" y="95370"/>
                </a:lnTo>
                <a:lnTo>
                  <a:pt x="35420" y="95350"/>
                </a:lnTo>
                <a:lnTo>
                  <a:pt x="35350" y="95350"/>
                </a:lnTo>
                <a:lnTo>
                  <a:pt x="35260" y="95380"/>
                </a:lnTo>
                <a:lnTo>
                  <a:pt x="35200" y="95430"/>
                </a:lnTo>
                <a:lnTo>
                  <a:pt x="35160" y="95450"/>
                </a:lnTo>
                <a:lnTo>
                  <a:pt x="35170" y="95400"/>
                </a:lnTo>
                <a:lnTo>
                  <a:pt x="35150" y="95350"/>
                </a:lnTo>
                <a:lnTo>
                  <a:pt x="35040" y="95280"/>
                </a:lnTo>
                <a:lnTo>
                  <a:pt x="34980" y="95280"/>
                </a:lnTo>
                <a:lnTo>
                  <a:pt x="34920" y="95260"/>
                </a:lnTo>
                <a:lnTo>
                  <a:pt x="34890" y="95240"/>
                </a:lnTo>
                <a:lnTo>
                  <a:pt x="34900" y="95150"/>
                </a:lnTo>
                <a:lnTo>
                  <a:pt x="34870" y="95120"/>
                </a:lnTo>
                <a:lnTo>
                  <a:pt x="34880" y="95090"/>
                </a:lnTo>
                <a:lnTo>
                  <a:pt x="34920" y="95060"/>
                </a:lnTo>
                <a:lnTo>
                  <a:pt x="34950" y="95020"/>
                </a:lnTo>
                <a:lnTo>
                  <a:pt x="34980" y="94960"/>
                </a:lnTo>
                <a:lnTo>
                  <a:pt x="34950" y="94920"/>
                </a:lnTo>
                <a:lnTo>
                  <a:pt x="34910" y="94880"/>
                </a:lnTo>
                <a:lnTo>
                  <a:pt x="34830" y="94820"/>
                </a:lnTo>
                <a:lnTo>
                  <a:pt x="34780" y="94790"/>
                </a:lnTo>
                <a:lnTo>
                  <a:pt x="34730" y="94770"/>
                </a:lnTo>
                <a:lnTo>
                  <a:pt x="34680" y="94760"/>
                </a:lnTo>
                <a:lnTo>
                  <a:pt x="34630" y="94750"/>
                </a:lnTo>
                <a:lnTo>
                  <a:pt x="34590" y="94760"/>
                </a:lnTo>
                <a:lnTo>
                  <a:pt x="34550" y="94750"/>
                </a:lnTo>
                <a:lnTo>
                  <a:pt x="34500" y="94710"/>
                </a:lnTo>
                <a:lnTo>
                  <a:pt x="34430" y="94680"/>
                </a:lnTo>
                <a:lnTo>
                  <a:pt x="34380" y="94660"/>
                </a:lnTo>
                <a:lnTo>
                  <a:pt x="34330" y="94660"/>
                </a:lnTo>
                <a:lnTo>
                  <a:pt x="34270" y="94650"/>
                </a:lnTo>
                <a:lnTo>
                  <a:pt x="34200" y="94650"/>
                </a:lnTo>
                <a:lnTo>
                  <a:pt x="34140" y="94660"/>
                </a:lnTo>
                <a:lnTo>
                  <a:pt x="34090" y="94670"/>
                </a:lnTo>
                <a:lnTo>
                  <a:pt x="34070" y="94600"/>
                </a:lnTo>
                <a:lnTo>
                  <a:pt x="34050" y="94560"/>
                </a:lnTo>
                <a:lnTo>
                  <a:pt x="34070" y="94520"/>
                </a:lnTo>
                <a:lnTo>
                  <a:pt x="34020" y="94470"/>
                </a:lnTo>
                <a:lnTo>
                  <a:pt x="33920" y="94390"/>
                </a:lnTo>
                <a:lnTo>
                  <a:pt x="33870" y="94380"/>
                </a:lnTo>
                <a:lnTo>
                  <a:pt x="33660" y="94330"/>
                </a:lnTo>
                <a:lnTo>
                  <a:pt x="33600" y="94310"/>
                </a:lnTo>
                <a:lnTo>
                  <a:pt x="33610" y="94250"/>
                </a:lnTo>
                <a:lnTo>
                  <a:pt x="33590" y="94180"/>
                </a:lnTo>
                <a:lnTo>
                  <a:pt x="33550" y="94160"/>
                </a:lnTo>
                <a:lnTo>
                  <a:pt x="33540" y="94110"/>
                </a:lnTo>
                <a:lnTo>
                  <a:pt x="33500" y="94080"/>
                </a:lnTo>
                <a:lnTo>
                  <a:pt x="33460" y="94060"/>
                </a:lnTo>
                <a:lnTo>
                  <a:pt x="33350" y="94010"/>
                </a:lnTo>
                <a:lnTo>
                  <a:pt x="33290" y="93970"/>
                </a:lnTo>
                <a:lnTo>
                  <a:pt x="33230" y="93940"/>
                </a:lnTo>
                <a:lnTo>
                  <a:pt x="33150" y="93930"/>
                </a:lnTo>
                <a:lnTo>
                  <a:pt x="33080" y="93890"/>
                </a:lnTo>
                <a:lnTo>
                  <a:pt x="33040" y="93860"/>
                </a:lnTo>
                <a:lnTo>
                  <a:pt x="32980" y="93850"/>
                </a:lnTo>
                <a:lnTo>
                  <a:pt x="33000" y="93800"/>
                </a:lnTo>
                <a:lnTo>
                  <a:pt x="33050" y="93790"/>
                </a:lnTo>
                <a:lnTo>
                  <a:pt x="33050" y="93740"/>
                </a:lnTo>
                <a:lnTo>
                  <a:pt x="33010" y="93640"/>
                </a:lnTo>
                <a:lnTo>
                  <a:pt x="32990" y="93580"/>
                </a:lnTo>
                <a:lnTo>
                  <a:pt x="32990" y="93540"/>
                </a:lnTo>
                <a:lnTo>
                  <a:pt x="32980" y="93500"/>
                </a:lnTo>
                <a:lnTo>
                  <a:pt x="32940" y="93440"/>
                </a:lnTo>
                <a:lnTo>
                  <a:pt x="32890" y="93410"/>
                </a:lnTo>
                <a:lnTo>
                  <a:pt x="32840" y="93380"/>
                </a:lnTo>
                <a:lnTo>
                  <a:pt x="32800" y="93370"/>
                </a:lnTo>
                <a:lnTo>
                  <a:pt x="32680" y="93330"/>
                </a:lnTo>
                <a:lnTo>
                  <a:pt x="32700" y="93280"/>
                </a:lnTo>
                <a:lnTo>
                  <a:pt x="32680" y="93230"/>
                </a:lnTo>
                <a:lnTo>
                  <a:pt x="32630" y="93220"/>
                </a:lnTo>
                <a:lnTo>
                  <a:pt x="32580" y="93200"/>
                </a:lnTo>
                <a:lnTo>
                  <a:pt x="32540" y="93170"/>
                </a:lnTo>
                <a:lnTo>
                  <a:pt x="32500" y="93150"/>
                </a:lnTo>
                <a:lnTo>
                  <a:pt x="32460" y="93140"/>
                </a:lnTo>
                <a:lnTo>
                  <a:pt x="32420" y="93110"/>
                </a:lnTo>
                <a:lnTo>
                  <a:pt x="32360" y="93090"/>
                </a:lnTo>
                <a:lnTo>
                  <a:pt x="32300" y="93070"/>
                </a:lnTo>
                <a:lnTo>
                  <a:pt x="32220" y="93040"/>
                </a:lnTo>
                <a:lnTo>
                  <a:pt x="32160" y="93020"/>
                </a:lnTo>
                <a:lnTo>
                  <a:pt x="32080" y="92980"/>
                </a:lnTo>
                <a:lnTo>
                  <a:pt x="32000" y="92950"/>
                </a:lnTo>
                <a:lnTo>
                  <a:pt x="31940" y="92920"/>
                </a:lnTo>
                <a:lnTo>
                  <a:pt x="31860" y="92890"/>
                </a:lnTo>
                <a:lnTo>
                  <a:pt x="31790" y="92870"/>
                </a:lnTo>
                <a:lnTo>
                  <a:pt x="31710" y="92840"/>
                </a:lnTo>
                <a:lnTo>
                  <a:pt x="31640" y="92810"/>
                </a:lnTo>
                <a:lnTo>
                  <a:pt x="31580" y="92790"/>
                </a:lnTo>
                <a:lnTo>
                  <a:pt x="31500" y="92770"/>
                </a:lnTo>
                <a:lnTo>
                  <a:pt x="31440" y="92750"/>
                </a:lnTo>
                <a:lnTo>
                  <a:pt x="31360" y="92720"/>
                </a:lnTo>
                <a:lnTo>
                  <a:pt x="31290" y="92700"/>
                </a:lnTo>
                <a:lnTo>
                  <a:pt x="31230" y="92680"/>
                </a:lnTo>
                <a:lnTo>
                  <a:pt x="31180" y="92660"/>
                </a:lnTo>
                <a:lnTo>
                  <a:pt x="31130" y="92640"/>
                </a:lnTo>
                <a:lnTo>
                  <a:pt x="31090" y="92620"/>
                </a:lnTo>
                <a:lnTo>
                  <a:pt x="31050" y="92610"/>
                </a:lnTo>
                <a:lnTo>
                  <a:pt x="31010" y="92610"/>
                </a:lnTo>
                <a:lnTo>
                  <a:pt x="30960" y="92600"/>
                </a:lnTo>
                <a:lnTo>
                  <a:pt x="30900" y="92590"/>
                </a:lnTo>
                <a:lnTo>
                  <a:pt x="30840" y="92570"/>
                </a:lnTo>
                <a:lnTo>
                  <a:pt x="30770" y="92560"/>
                </a:lnTo>
                <a:lnTo>
                  <a:pt x="30710" y="92540"/>
                </a:lnTo>
                <a:lnTo>
                  <a:pt x="30670" y="92530"/>
                </a:lnTo>
                <a:lnTo>
                  <a:pt x="30610" y="92520"/>
                </a:lnTo>
                <a:lnTo>
                  <a:pt x="30550" y="92500"/>
                </a:lnTo>
                <a:lnTo>
                  <a:pt x="30500" y="92490"/>
                </a:lnTo>
                <a:lnTo>
                  <a:pt x="30440" y="92470"/>
                </a:lnTo>
                <a:lnTo>
                  <a:pt x="30380" y="92460"/>
                </a:lnTo>
                <a:lnTo>
                  <a:pt x="30310" y="92440"/>
                </a:lnTo>
                <a:lnTo>
                  <a:pt x="30250" y="92430"/>
                </a:lnTo>
                <a:lnTo>
                  <a:pt x="30210" y="92420"/>
                </a:lnTo>
                <a:lnTo>
                  <a:pt x="30170" y="92410"/>
                </a:lnTo>
                <a:lnTo>
                  <a:pt x="30130" y="92400"/>
                </a:lnTo>
                <a:lnTo>
                  <a:pt x="30080" y="92390"/>
                </a:lnTo>
                <a:lnTo>
                  <a:pt x="30040" y="92380"/>
                </a:lnTo>
                <a:lnTo>
                  <a:pt x="30000" y="92370"/>
                </a:lnTo>
                <a:lnTo>
                  <a:pt x="29940" y="92360"/>
                </a:lnTo>
                <a:lnTo>
                  <a:pt x="29880" y="92350"/>
                </a:lnTo>
                <a:lnTo>
                  <a:pt x="29840" y="92340"/>
                </a:lnTo>
                <a:lnTo>
                  <a:pt x="29780" y="92330"/>
                </a:lnTo>
                <a:lnTo>
                  <a:pt x="29720" y="92320"/>
                </a:lnTo>
                <a:lnTo>
                  <a:pt x="29660" y="92300"/>
                </a:lnTo>
                <a:lnTo>
                  <a:pt x="29590" y="92290"/>
                </a:lnTo>
                <a:lnTo>
                  <a:pt x="29530" y="92270"/>
                </a:lnTo>
                <a:lnTo>
                  <a:pt x="29480" y="92270"/>
                </a:lnTo>
                <a:lnTo>
                  <a:pt x="29280" y="92220"/>
                </a:lnTo>
                <a:lnTo>
                  <a:pt x="29130" y="92180"/>
                </a:lnTo>
                <a:lnTo>
                  <a:pt x="28960" y="92130"/>
                </a:lnTo>
                <a:lnTo>
                  <a:pt x="28820" y="92090"/>
                </a:lnTo>
                <a:lnTo>
                  <a:pt x="28700" y="92060"/>
                </a:lnTo>
                <a:lnTo>
                  <a:pt x="28670" y="92020"/>
                </a:lnTo>
                <a:lnTo>
                  <a:pt x="28620" y="92000"/>
                </a:lnTo>
                <a:lnTo>
                  <a:pt x="28590" y="92030"/>
                </a:lnTo>
                <a:lnTo>
                  <a:pt x="28560" y="92150"/>
                </a:lnTo>
                <a:lnTo>
                  <a:pt x="28010" y="92120"/>
                </a:lnTo>
                <a:lnTo>
                  <a:pt x="27560" y="92060"/>
                </a:lnTo>
                <a:lnTo>
                  <a:pt x="27280" y="91940"/>
                </a:lnTo>
                <a:lnTo>
                  <a:pt x="27060" y="91820"/>
                </a:lnTo>
                <a:lnTo>
                  <a:pt x="26660" y="91760"/>
                </a:lnTo>
                <a:lnTo>
                  <a:pt x="26120" y="91700"/>
                </a:lnTo>
                <a:lnTo>
                  <a:pt x="25660" y="91550"/>
                </a:lnTo>
                <a:lnTo>
                  <a:pt x="25230" y="91460"/>
                </a:lnTo>
                <a:lnTo>
                  <a:pt x="24830" y="91380"/>
                </a:lnTo>
                <a:lnTo>
                  <a:pt x="24290" y="91280"/>
                </a:lnTo>
                <a:lnTo>
                  <a:pt x="23730" y="91130"/>
                </a:lnTo>
                <a:lnTo>
                  <a:pt x="23290" y="91060"/>
                </a:lnTo>
                <a:lnTo>
                  <a:pt x="22950" y="90990"/>
                </a:lnTo>
                <a:lnTo>
                  <a:pt x="22510" y="90890"/>
                </a:lnTo>
                <a:lnTo>
                  <a:pt x="22280" y="90840"/>
                </a:lnTo>
                <a:lnTo>
                  <a:pt x="21970" y="90750"/>
                </a:lnTo>
                <a:lnTo>
                  <a:pt x="21880" y="90720"/>
                </a:lnTo>
                <a:lnTo>
                  <a:pt x="21830" y="90710"/>
                </a:lnTo>
                <a:lnTo>
                  <a:pt x="21760" y="90700"/>
                </a:lnTo>
                <a:lnTo>
                  <a:pt x="21710" y="90690"/>
                </a:lnTo>
                <a:lnTo>
                  <a:pt x="21630" y="90670"/>
                </a:lnTo>
                <a:lnTo>
                  <a:pt x="21550" y="90660"/>
                </a:lnTo>
                <a:lnTo>
                  <a:pt x="21460" y="90640"/>
                </a:lnTo>
                <a:lnTo>
                  <a:pt x="21400" y="90630"/>
                </a:lnTo>
                <a:lnTo>
                  <a:pt x="21350" y="90610"/>
                </a:lnTo>
                <a:lnTo>
                  <a:pt x="21300" y="90610"/>
                </a:lnTo>
                <a:lnTo>
                  <a:pt x="21240" y="90590"/>
                </a:lnTo>
                <a:lnTo>
                  <a:pt x="21190" y="90590"/>
                </a:lnTo>
                <a:lnTo>
                  <a:pt x="21140" y="90580"/>
                </a:lnTo>
                <a:lnTo>
                  <a:pt x="21100" y="90570"/>
                </a:lnTo>
                <a:lnTo>
                  <a:pt x="21050" y="90560"/>
                </a:lnTo>
                <a:lnTo>
                  <a:pt x="20940" y="90550"/>
                </a:lnTo>
                <a:lnTo>
                  <a:pt x="20940" y="90500"/>
                </a:lnTo>
                <a:lnTo>
                  <a:pt x="20940" y="90200"/>
                </a:lnTo>
                <a:lnTo>
                  <a:pt x="20980" y="90220"/>
                </a:lnTo>
                <a:lnTo>
                  <a:pt x="21060" y="90240"/>
                </a:lnTo>
                <a:lnTo>
                  <a:pt x="21110" y="90220"/>
                </a:lnTo>
                <a:lnTo>
                  <a:pt x="21150" y="90200"/>
                </a:lnTo>
                <a:lnTo>
                  <a:pt x="21210" y="90230"/>
                </a:lnTo>
                <a:lnTo>
                  <a:pt x="21280" y="90240"/>
                </a:lnTo>
                <a:lnTo>
                  <a:pt x="21390" y="90230"/>
                </a:lnTo>
                <a:lnTo>
                  <a:pt x="21460" y="90220"/>
                </a:lnTo>
                <a:lnTo>
                  <a:pt x="21450" y="90170"/>
                </a:lnTo>
                <a:lnTo>
                  <a:pt x="21460" y="90130"/>
                </a:lnTo>
                <a:lnTo>
                  <a:pt x="21510" y="90110"/>
                </a:lnTo>
                <a:lnTo>
                  <a:pt x="21580" y="90100"/>
                </a:lnTo>
                <a:lnTo>
                  <a:pt x="21620" y="90130"/>
                </a:lnTo>
                <a:lnTo>
                  <a:pt x="21660" y="90150"/>
                </a:lnTo>
                <a:lnTo>
                  <a:pt x="21700" y="90170"/>
                </a:lnTo>
                <a:lnTo>
                  <a:pt x="21750" y="90180"/>
                </a:lnTo>
                <a:lnTo>
                  <a:pt x="21780" y="90130"/>
                </a:lnTo>
                <a:lnTo>
                  <a:pt x="21830" y="90150"/>
                </a:lnTo>
                <a:lnTo>
                  <a:pt x="21870" y="90180"/>
                </a:lnTo>
                <a:lnTo>
                  <a:pt x="21930" y="90180"/>
                </a:lnTo>
                <a:lnTo>
                  <a:pt x="21970" y="90160"/>
                </a:lnTo>
                <a:lnTo>
                  <a:pt x="22060" y="90170"/>
                </a:lnTo>
                <a:lnTo>
                  <a:pt x="22120" y="90150"/>
                </a:lnTo>
                <a:lnTo>
                  <a:pt x="22170" y="90150"/>
                </a:lnTo>
                <a:lnTo>
                  <a:pt x="22190" y="90190"/>
                </a:lnTo>
                <a:lnTo>
                  <a:pt x="22240" y="90200"/>
                </a:lnTo>
                <a:lnTo>
                  <a:pt x="22300" y="90230"/>
                </a:lnTo>
                <a:lnTo>
                  <a:pt x="22340" y="90240"/>
                </a:lnTo>
                <a:lnTo>
                  <a:pt x="22410" y="90250"/>
                </a:lnTo>
                <a:lnTo>
                  <a:pt x="22460" y="90300"/>
                </a:lnTo>
                <a:lnTo>
                  <a:pt x="22510" y="90350"/>
                </a:lnTo>
                <a:lnTo>
                  <a:pt x="22570" y="90410"/>
                </a:lnTo>
                <a:lnTo>
                  <a:pt x="22620" y="90460"/>
                </a:lnTo>
                <a:lnTo>
                  <a:pt x="22660" y="90500"/>
                </a:lnTo>
                <a:lnTo>
                  <a:pt x="22720" y="90540"/>
                </a:lnTo>
                <a:lnTo>
                  <a:pt x="22760" y="90570"/>
                </a:lnTo>
                <a:lnTo>
                  <a:pt x="22800" y="90590"/>
                </a:lnTo>
                <a:lnTo>
                  <a:pt x="22860" y="90590"/>
                </a:lnTo>
                <a:lnTo>
                  <a:pt x="22900" y="90590"/>
                </a:lnTo>
                <a:lnTo>
                  <a:pt x="22970" y="90590"/>
                </a:lnTo>
                <a:lnTo>
                  <a:pt x="23030" y="90600"/>
                </a:lnTo>
                <a:lnTo>
                  <a:pt x="23070" y="90610"/>
                </a:lnTo>
                <a:lnTo>
                  <a:pt x="23110" y="90630"/>
                </a:lnTo>
                <a:lnTo>
                  <a:pt x="23160" y="90630"/>
                </a:lnTo>
                <a:lnTo>
                  <a:pt x="23210" y="90580"/>
                </a:lnTo>
                <a:lnTo>
                  <a:pt x="23260" y="90520"/>
                </a:lnTo>
                <a:lnTo>
                  <a:pt x="23290" y="90490"/>
                </a:lnTo>
                <a:lnTo>
                  <a:pt x="23340" y="90490"/>
                </a:lnTo>
                <a:lnTo>
                  <a:pt x="23420" y="90470"/>
                </a:lnTo>
                <a:lnTo>
                  <a:pt x="23430" y="90410"/>
                </a:lnTo>
                <a:lnTo>
                  <a:pt x="23390" y="90360"/>
                </a:lnTo>
                <a:lnTo>
                  <a:pt x="23390" y="90310"/>
                </a:lnTo>
                <a:lnTo>
                  <a:pt x="23350" y="90270"/>
                </a:lnTo>
                <a:lnTo>
                  <a:pt x="23280" y="90240"/>
                </a:lnTo>
                <a:lnTo>
                  <a:pt x="23270" y="90180"/>
                </a:lnTo>
                <a:lnTo>
                  <a:pt x="23300" y="90110"/>
                </a:lnTo>
                <a:lnTo>
                  <a:pt x="23300" y="90070"/>
                </a:lnTo>
                <a:lnTo>
                  <a:pt x="23350" y="90060"/>
                </a:lnTo>
                <a:lnTo>
                  <a:pt x="23390" y="90100"/>
                </a:lnTo>
                <a:lnTo>
                  <a:pt x="23440" y="90100"/>
                </a:lnTo>
                <a:lnTo>
                  <a:pt x="23490" y="90110"/>
                </a:lnTo>
                <a:lnTo>
                  <a:pt x="23540" y="90100"/>
                </a:lnTo>
                <a:lnTo>
                  <a:pt x="23600" y="90100"/>
                </a:lnTo>
                <a:lnTo>
                  <a:pt x="23660" y="90110"/>
                </a:lnTo>
                <a:lnTo>
                  <a:pt x="23730" y="90110"/>
                </a:lnTo>
                <a:lnTo>
                  <a:pt x="23790" y="90090"/>
                </a:lnTo>
                <a:lnTo>
                  <a:pt x="23840" y="90110"/>
                </a:lnTo>
                <a:lnTo>
                  <a:pt x="23890" y="90090"/>
                </a:lnTo>
                <a:lnTo>
                  <a:pt x="23930" y="90100"/>
                </a:lnTo>
                <a:lnTo>
                  <a:pt x="23970" y="90130"/>
                </a:lnTo>
                <a:lnTo>
                  <a:pt x="23980" y="90080"/>
                </a:lnTo>
                <a:lnTo>
                  <a:pt x="23990" y="90040"/>
                </a:lnTo>
                <a:lnTo>
                  <a:pt x="24060" y="90060"/>
                </a:lnTo>
                <a:lnTo>
                  <a:pt x="24110" y="90040"/>
                </a:lnTo>
                <a:lnTo>
                  <a:pt x="24150" y="90020"/>
                </a:lnTo>
                <a:lnTo>
                  <a:pt x="24200" y="90020"/>
                </a:lnTo>
                <a:lnTo>
                  <a:pt x="24240" y="90060"/>
                </a:lnTo>
                <a:lnTo>
                  <a:pt x="24280" y="90080"/>
                </a:lnTo>
                <a:lnTo>
                  <a:pt x="24320" y="90100"/>
                </a:lnTo>
                <a:lnTo>
                  <a:pt x="24360" y="90090"/>
                </a:lnTo>
                <a:lnTo>
                  <a:pt x="24400" y="90110"/>
                </a:lnTo>
                <a:lnTo>
                  <a:pt x="24430" y="90150"/>
                </a:lnTo>
                <a:lnTo>
                  <a:pt x="24450" y="90190"/>
                </a:lnTo>
                <a:lnTo>
                  <a:pt x="24490" y="90190"/>
                </a:lnTo>
                <a:lnTo>
                  <a:pt x="24520" y="90250"/>
                </a:lnTo>
                <a:lnTo>
                  <a:pt x="24560" y="90280"/>
                </a:lnTo>
                <a:lnTo>
                  <a:pt x="24610" y="90300"/>
                </a:lnTo>
                <a:lnTo>
                  <a:pt x="24660" y="90300"/>
                </a:lnTo>
                <a:lnTo>
                  <a:pt x="24720" y="90260"/>
                </a:lnTo>
                <a:lnTo>
                  <a:pt x="24700" y="90220"/>
                </a:lnTo>
                <a:lnTo>
                  <a:pt x="24750" y="90190"/>
                </a:lnTo>
                <a:lnTo>
                  <a:pt x="24780" y="90120"/>
                </a:lnTo>
                <a:lnTo>
                  <a:pt x="24830" y="90110"/>
                </a:lnTo>
                <a:lnTo>
                  <a:pt x="24870" y="90130"/>
                </a:lnTo>
                <a:lnTo>
                  <a:pt x="24900" y="90160"/>
                </a:lnTo>
                <a:lnTo>
                  <a:pt x="24920" y="90200"/>
                </a:lnTo>
                <a:lnTo>
                  <a:pt x="24950" y="90260"/>
                </a:lnTo>
                <a:lnTo>
                  <a:pt x="24980" y="90270"/>
                </a:lnTo>
                <a:lnTo>
                  <a:pt x="25010" y="90320"/>
                </a:lnTo>
                <a:lnTo>
                  <a:pt x="25050" y="90310"/>
                </a:lnTo>
                <a:lnTo>
                  <a:pt x="25030" y="90250"/>
                </a:lnTo>
                <a:lnTo>
                  <a:pt x="25070" y="90220"/>
                </a:lnTo>
                <a:lnTo>
                  <a:pt x="25100" y="90270"/>
                </a:lnTo>
                <a:lnTo>
                  <a:pt x="25090" y="90310"/>
                </a:lnTo>
                <a:lnTo>
                  <a:pt x="25130" y="90320"/>
                </a:lnTo>
                <a:lnTo>
                  <a:pt x="25160" y="90300"/>
                </a:lnTo>
                <a:lnTo>
                  <a:pt x="25170" y="90260"/>
                </a:lnTo>
                <a:lnTo>
                  <a:pt x="25220" y="90290"/>
                </a:lnTo>
                <a:lnTo>
                  <a:pt x="25290" y="90310"/>
                </a:lnTo>
                <a:lnTo>
                  <a:pt x="25340" y="90310"/>
                </a:lnTo>
                <a:lnTo>
                  <a:pt x="25390" y="90290"/>
                </a:lnTo>
                <a:lnTo>
                  <a:pt x="25440" y="90250"/>
                </a:lnTo>
                <a:lnTo>
                  <a:pt x="25430" y="90200"/>
                </a:lnTo>
                <a:lnTo>
                  <a:pt x="25450" y="90170"/>
                </a:lnTo>
                <a:lnTo>
                  <a:pt x="25470" y="90210"/>
                </a:lnTo>
                <a:lnTo>
                  <a:pt x="25440" y="90250"/>
                </a:lnTo>
                <a:lnTo>
                  <a:pt x="25490" y="90280"/>
                </a:lnTo>
                <a:lnTo>
                  <a:pt x="25540" y="90250"/>
                </a:lnTo>
                <a:lnTo>
                  <a:pt x="25590" y="90260"/>
                </a:lnTo>
                <a:lnTo>
                  <a:pt x="25640" y="90250"/>
                </a:lnTo>
                <a:lnTo>
                  <a:pt x="25690" y="90280"/>
                </a:lnTo>
                <a:lnTo>
                  <a:pt x="25740" y="90290"/>
                </a:lnTo>
                <a:lnTo>
                  <a:pt x="25740" y="90340"/>
                </a:lnTo>
                <a:lnTo>
                  <a:pt x="25800" y="90360"/>
                </a:lnTo>
                <a:lnTo>
                  <a:pt x="25840" y="90400"/>
                </a:lnTo>
                <a:lnTo>
                  <a:pt x="25860" y="90360"/>
                </a:lnTo>
                <a:lnTo>
                  <a:pt x="25890" y="90290"/>
                </a:lnTo>
                <a:lnTo>
                  <a:pt x="25870" y="90250"/>
                </a:lnTo>
                <a:lnTo>
                  <a:pt x="25900" y="90200"/>
                </a:lnTo>
                <a:lnTo>
                  <a:pt x="25970" y="90190"/>
                </a:lnTo>
                <a:lnTo>
                  <a:pt x="26010" y="90180"/>
                </a:lnTo>
                <a:lnTo>
                  <a:pt x="26060" y="90220"/>
                </a:lnTo>
                <a:lnTo>
                  <a:pt x="26110" y="90180"/>
                </a:lnTo>
                <a:lnTo>
                  <a:pt x="26120" y="90130"/>
                </a:lnTo>
                <a:lnTo>
                  <a:pt x="26100" y="90100"/>
                </a:lnTo>
                <a:lnTo>
                  <a:pt x="26110" y="90050"/>
                </a:lnTo>
                <a:lnTo>
                  <a:pt x="26160" y="90000"/>
                </a:lnTo>
                <a:lnTo>
                  <a:pt x="26200" y="89990"/>
                </a:lnTo>
                <a:lnTo>
                  <a:pt x="26200" y="89940"/>
                </a:lnTo>
                <a:lnTo>
                  <a:pt x="26250" y="89930"/>
                </a:lnTo>
                <a:lnTo>
                  <a:pt x="26290" y="89880"/>
                </a:lnTo>
                <a:lnTo>
                  <a:pt x="26300" y="89840"/>
                </a:lnTo>
                <a:lnTo>
                  <a:pt x="26270" y="89770"/>
                </a:lnTo>
                <a:lnTo>
                  <a:pt x="26240" y="89740"/>
                </a:lnTo>
                <a:lnTo>
                  <a:pt x="26220" y="89690"/>
                </a:lnTo>
                <a:lnTo>
                  <a:pt x="26190" y="89720"/>
                </a:lnTo>
                <a:lnTo>
                  <a:pt x="26130" y="89700"/>
                </a:lnTo>
                <a:lnTo>
                  <a:pt x="26100" y="89650"/>
                </a:lnTo>
                <a:lnTo>
                  <a:pt x="26080" y="89620"/>
                </a:lnTo>
                <a:lnTo>
                  <a:pt x="26120" y="89570"/>
                </a:lnTo>
                <a:lnTo>
                  <a:pt x="26070" y="89530"/>
                </a:lnTo>
                <a:lnTo>
                  <a:pt x="26030" y="89460"/>
                </a:lnTo>
                <a:lnTo>
                  <a:pt x="26070" y="89390"/>
                </a:lnTo>
                <a:lnTo>
                  <a:pt x="26080" y="89350"/>
                </a:lnTo>
                <a:lnTo>
                  <a:pt x="26070" y="89310"/>
                </a:lnTo>
                <a:lnTo>
                  <a:pt x="26050" y="89260"/>
                </a:lnTo>
                <a:lnTo>
                  <a:pt x="26020" y="89210"/>
                </a:lnTo>
                <a:lnTo>
                  <a:pt x="26010" y="89170"/>
                </a:lnTo>
                <a:lnTo>
                  <a:pt x="25980" y="89120"/>
                </a:lnTo>
                <a:lnTo>
                  <a:pt x="25960" y="89070"/>
                </a:lnTo>
                <a:lnTo>
                  <a:pt x="25970" y="89010"/>
                </a:lnTo>
                <a:lnTo>
                  <a:pt x="25980" y="88980"/>
                </a:lnTo>
                <a:lnTo>
                  <a:pt x="25930" y="88980"/>
                </a:lnTo>
                <a:lnTo>
                  <a:pt x="25860" y="88990"/>
                </a:lnTo>
                <a:lnTo>
                  <a:pt x="25830" y="88920"/>
                </a:lnTo>
                <a:lnTo>
                  <a:pt x="25810" y="88860"/>
                </a:lnTo>
                <a:lnTo>
                  <a:pt x="25770" y="88810"/>
                </a:lnTo>
                <a:lnTo>
                  <a:pt x="25760" y="88760"/>
                </a:lnTo>
                <a:lnTo>
                  <a:pt x="25810" y="88760"/>
                </a:lnTo>
                <a:lnTo>
                  <a:pt x="25850" y="88740"/>
                </a:lnTo>
                <a:lnTo>
                  <a:pt x="25830" y="88700"/>
                </a:lnTo>
                <a:lnTo>
                  <a:pt x="25850" y="88660"/>
                </a:lnTo>
                <a:lnTo>
                  <a:pt x="25820" y="88600"/>
                </a:lnTo>
                <a:lnTo>
                  <a:pt x="25820" y="88560"/>
                </a:lnTo>
                <a:lnTo>
                  <a:pt x="25870" y="88560"/>
                </a:lnTo>
                <a:lnTo>
                  <a:pt x="25830" y="88510"/>
                </a:lnTo>
                <a:lnTo>
                  <a:pt x="25760" y="88510"/>
                </a:lnTo>
                <a:lnTo>
                  <a:pt x="25740" y="88470"/>
                </a:lnTo>
                <a:lnTo>
                  <a:pt x="25760" y="88430"/>
                </a:lnTo>
                <a:lnTo>
                  <a:pt x="25800" y="88370"/>
                </a:lnTo>
                <a:lnTo>
                  <a:pt x="25840" y="88420"/>
                </a:lnTo>
                <a:lnTo>
                  <a:pt x="25890" y="88410"/>
                </a:lnTo>
                <a:lnTo>
                  <a:pt x="25900" y="88350"/>
                </a:lnTo>
                <a:lnTo>
                  <a:pt x="25890" y="88260"/>
                </a:lnTo>
                <a:lnTo>
                  <a:pt x="25840" y="88220"/>
                </a:lnTo>
                <a:lnTo>
                  <a:pt x="25780" y="88230"/>
                </a:lnTo>
                <a:lnTo>
                  <a:pt x="25750" y="88180"/>
                </a:lnTo>
                <a:lnTo>
                  <a:pt x="25660" y="88190"/>
                </a:lnTo>
                <a:lnTo>
                  <a:pt x="25620" y="88150"/>
                </a:lnTo>
                <a:lnTo>
                  <a:pt x="25600" y="88110"/>
                </a:lnTo>
                <a:lnTo>
                  <a:pt x="25560" y="88110"/>
                </a:lnTo>
                <a:lnTo>
                  <a:pt x="25580" y="88060"/>
                </a:lnTo>
                <a:lnTo>
                  <a:pt x="25630" y="88050"/>
                </a:lnTo>
                <a:lnTo>
                  <a:pt x="25620" y="88010"/>
                </a:lnTo>
                <a:lnTo>
                  <a:pt x="25600" y="87970"/>
                </a:lnTo>
                <a:lnTo>
                  <a:pt x="25530" y="87940"/>
                </a:lnTo>
                <a:lnTo>
                  <a:pt x="25480" y="87860"/>
                </a:lnTo>
                <a:lnTo>
                  <a:pt x="25470" y="87810"/>
                </a:lnTo>
                <a:lnTo>
                  <a:pt x="25470" y="87760"/>
                </a:lnTo>
                <a:lnTo>
                  <a:pt x="25490" y="87700"/>
                </a:lnTo>
                <a:lnTo>
                  <a:pt x="25550" y="87680"/>
                </a:lnTo>
                <a:lnTo>
                  <a:pt x="25610" y="87690"/>
                </a:lnTo>
                <a:lnTo>
                  <a:pt x="25650" y="87700"/>
                </a:lnTo>
                <a:lnTo>
                  <a:pt x="25690" y="87660"/>
                </a:lnTo>
                <a:lnTo>
                  <a:pt x="25690" y="87620"/>
                </a:lnTo>
                <a:lnTo>
                  <a:pt x="25710" y="87580"/>
                </a:lnTo>
                <a:lnTo>
                  <a:pt x="25720" y="87530"/>
                </a:lnTo>
                <a:lnTo>
                  <a:pt x="25710" y="87490"/>
                </a:lnTo>
                <a:lnTo>
                  <a:pt x="25720" y="87430"/>
                </a:lnTo>
                <a:lnTo>
                  <a:pt x="25730" y="87370"/>
                </a:lnTo>
                <a:lnTo>
                  <a:pt x="25710" y="87340"/>
                </a:lnTo>
                <a:lnTo>
                  <a:pt x="25680" y="87300"/>
                </a:lnTo>
                <a:lnTo>
                  <a:pt x="25660" y="87260"/>
                </a:lnTo>
                <a:lnTo>
                  <a:pt x="25650" y="87200"/>
                </a:lnTo>
                <a:lnTo>
                  <a:pt x="25590" y="87170"/>
                </a:lnTo>
                <a:lnTo>
                  <a:pt x="25590" y="87120"/>
                </a:lnTo>
                <a:lnTo>
                  <a:pt x="25630" y="87100"/>
                </a:lnTo>
                <a:lnTo>
                  <a:pt x="25670" y="87100"/>
                </a:lnTo>
                <a:lnTo>
                  <a:pt x="25650" y="87060"/>
                </a:lnTo>
                <a:lnTo>
                  <a:pt x="25600" y="87010"/>
                </a:lnTo>
                <a:lnTo>
                  <a:pt x="25590" y="86980"/>
                </a:lnTo>
                <a:lnTo>
                  <a:pt x="25590" y="86950"/>
                </a:lnTo>
                <a:lnTo>
                  <a:pt x="25630" y="86900"/>
                </a:lnTo>
                <a:lnTo>
                  <a:pt x="25680" y="86870"/>
                </a:lnTo>
                <a:lnTo>
                  <a:pt x="25700" y="86810"/>
                </a:lnTo>
                <a:lnTo>
                  <a:pt x="25750" y="86810"/>
                </a:lnTo>
                <a:lnTo>
                  <a:pt x="25780" y="86860"/>
                </a:lnTo>
                <a:lnTo>
                  <a:pt x="25830" y="86910"/>
                </a:lnTo>
                <a:lnTo>
                  <a:pt x="25860" y="86960"/>
                </a:lnTo>
                <a:lnTo>
                  <a:pt x="25900" y="86980"/>
                </a:lnTo>
                <a:lnTo>
                  <a:pt x="25970" y="86970"/>
                </a:lnTo>
                <a:lnTo>
                  <a:pt x="26010" y="86970"/>
                </a:lnTo>
                <a:lnTo>
                  <a:pt x="26070" y="86960"/>
                </a:lnTo>
                <a:lnTo>
                  <a:pt x="26090" y="86960"/>
                </a:lnTo>
                <a:lnTo>
                  <a:pt x="26120" y="86950"/>
                </a:lnTo>
                <a:lnTo>
                  <a:pt x="26160" y="86990"/>
                </a:lnTo>
                <a:lnTo>
                  <a:pt x="26200" y="87010"/>
                </a:lnTo>
                <a:lnTo>
                  <a:pt x="26250" y="87020"/>
                </a:lnTo>
                <a:lnTo>
                  <a:pt x="26310" y="87010"/>
                </a:lnTo>
                <a:lnTo>
                  <a:pt x="26380" y="8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