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Volta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Ghana • State Map | Fully Editable Vector Shape</a:t>
            </a:r>
          </a:p>
        </p:txBody>
      </p:sp>
      <p:sp>
        <p:nvSpPr>
          <p:cNvPr id="101" name="Vol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920" y="80970"/>
                </a:moveTo>
                <a:lnTo>
                  <a:pt x="73880" y="80910"/>
                </a:lnTo>
                <a:lnTo>
                  <a:pt x="73940" y="80920"/>
                </a:lnTo>
                <a:lnTo>
                  <a:pt x="74000" y="80930"/>
                </a:lnTo>
                <a:lnTo>
                  <a:pt x="74030" y="80900"/>
                </a:lnTo>
                <a:lnTo>
                  <a:pt x="74010" y="80850"/>
                </a:lnTo>
                <a:lnTo>
                  <a:pt x="73990" y="80810"/>
                </a:lnTo>
                <a:lnTo>
                  <a:pt x="73960" y="80750"/>
                </a:lnTo>
                <a:lnTo>
                  <a:pt x="73940" y="80700"/>
                </a:lnTo>
                <a:lnTo>
                  <a:pt x="73910" y="80660"/>
                </a:lnTo>
                <a:lnTo>
                  <a:pt x="73840" y="80620"/>
                </a:lnTo>
                <a:lnTo>
                  <a:pt x="73800" y="80600"/>
                </a:lnTo>
                <a:lnTo>
                  <a:pt x="73560" y="80510"/>
                </a:lnTo>
                <a:lnTo>
                  <a:pt x="73530" y="80480"/>
                </a:lnTo>
                <a:lnTo>
                  <a:pt x="73570" y="80290"/>
                </a:lnTo>
                <a:lnTo>
                  <a:pt x="73570" y="80230"/>
                </a:lnTo>
                <a:lnTo>
                  <a:pt x="73570" y="80190"/>
                </a:lnTo>
                <a:lnTo>
                  <a:pt x="73540" y="80140"/>
                </a:lnTo>
                <a:lnTo>
                  <a:pt x="73500" y="80090"/>
                </a:lnTo>
                <a:lnTo>
                  <a:pt x="73460" y="80050"/>
                </a:lnTo>
                <a:lnTo>
                  <a:pt x="73420" y="80010"/>
                </a:lnTo>
                <a:lnTo>
                  <a:pt x="73230" y="80060"/>
                </a:lnTo>
                <a:lnTo>
                  <a:pt x="73130" y="80090"/>
                </a:lnTo>
                <a:lnTo>
                  <a:pt x="73090" y="80070"/>
                </a:lnTo>
                <a:lnTo>
                  <a:pt x="73090" y="80020"/>
                </a:lnTo>
                <a:lnTo>
                  <a:pt x="73080" y="79960"/>
                </a:lnTo>
                <a:lnTo>
                  <a:pt x="73080" y="79890"/>
                </a:lnTo>
                <a:lnTo>
                  <a:pt x="73080" y="79830"/>
                </a:lnTo>
                <a:lnTo>
                  <a:pt x="73110" y="79780"/>
                </a:lnTo>
                <a:lnTo>
                  <a:pt x="73140" y="79750"/>
                </a:lnTo>
                <a:lnTo>
                  <a:pt x="73160" y="79700"/>
                </a:lnTo>
                <a:lnTo>
                  <a:pt x="73220" y="79680"/>
                </a:lnTo>
                <a:lnTo>
                  <a:pt x="73230" y="79630"/>
                </a:lnTo>
                <a:lnTo>
                  <a:pt x="73180" y="79630"/>
                </a:lnTo>
                <a:lnTo>
                  <a:pt x="73140" y="79650"/>
                </a:lnTo>
                <a:lnTo>
                  <a:pt x="73080" y="79660"/>
                </a:lnTo>
                <a:lnTo>
                  <a:pt x="73030" y="79670"/>
                </a:lnTo>
                <a:lnTo>
                  <a:pt x="73000" y="79640"/>
                </a:lnTo>
                <a:lnTo>
                  <a:pt x="72990" y="79590"/>
                </a:lnTo>
                <a:lnTo>
                  <a:pt x="72980" y="79550"/>
                </a:lnTo>
                <a:lnTo>
                  <a:pt x="73010" y="79520"/>
                </a:lnTo>
                <a:lnTo>
                  <a:pt x="72970" y="79510"/>
                </a:lnTo>
                <a:lnTo>
                  <a:pt x="72910" y="79490"/>
                </a:lnTo>
                <a:lnTo>
                  <a:pt x="72890" y="79450"/>
                </a:lnTo>
                <a:lnTo>
                  <a:pt x="72880" y="79390"/>
                </a:lnTo>
                <a:lnTo>
                  <a:pt x="72860" y="79360"/>
                </a:lnTo>
                <a:lnTo>
                  <a:pt x="72830" y="79330"/>
                </a:lnTo>
                <a:lnTo>
                  <a:pt x="72800" y="79300"/>
                </a:lnTo>
                <a:lnTo>
                  <a:pt x="72740" y="79310"/>
                </a:lnTo>
                <a:lnTo>
                  <a:pt x="72600" y="79240"/>
                </a:lnTo>
                <a:lnTo>
                  <a:pt x="72470" y="79150"/>
                </a:lnTo>
                <a:lnTo>
                  <a:pt x="72500" y="79090"/>
                </a:lnTo>
                <a:lnTo>
                  <a:pt x="72550" y="79020"/>
                </a:lnTo>
                <a:lnTo>
                  <a:pt x="72580" y="79000"/>
                </a:lnTo>
                <a:lnTo>
                  <a:pt x="72630" y="78970"/>
                </a:lnTo>
                <a:lnTo>
                  <a:pt x="72630" y="78910"/>
                </a:lnTo>
                <a:lnTo>
                  <a:pt x="72620" y="78870"/>
                </a:lnTo>
                <a:lnTo>
                  <a:pt x="72580" y="78830"/>
                </a:lnTo>
                <a:lnTo>
                  <a:pt x="72570" y="78800"/>
                </a:lnTo>
                <a:lnTo>
                  <a:pt x="72520" y="78760"/>
                </a:lnTo>
                <a:lnTo>
                  <a:pt x="72480" y="78720"/>
                </a:lnTo>
                <a:lnTo>
                  <a:pt x="72420" y="78730"/>
                </a:lnTo>
                <a:lnTo>
                  <a:pt x="72360" y="78690"/>
                </a:lnTo>
                <a:lnTo>
                  <a:pt x="72310" y="78620"/>
                </a:lnTo>
                <a:lnTo>
                  <a:pt x="72260" y="78610"/>
                </a:lnTo>
                <a:lnTo>
                  <a:pt x="72220" y="78680"/>
                </a:lnTo>
                <a:lnTo>
                  <a:pt x="72200" y="78750"/>
                </a:lnTo>
                <a:lnTo>
                  <a:pt x="72160" y="78800"/>
                </a:lnTo>
                <a:lnTo>
                  <a:pt x="72130" y="78870"/>
                </a:lnTo>
                <a:lnTo>
                  <a:pt x="72090" y="78830"/>
                </a:lnTo>
                <a:lnTo>
                  <a:pt x="72130" y="78770"/>
                </a:lnTo>
                <a:lnTo>
                  <a:pt x="72110" y="78720"/>
                </a:lnTo>
                <a:lnTo>
                  <a:pt x="72090" y="78680"/>
                </a:lnTo>
                <a:lnTo>
                  <a:pt x="72060" y="78620"/>
                </a:lnTo>
                <a:lnTo>
                  <a:pt x="72040" y="78560"/>
                </a:lnTo>
                <a:lnTo>
                  <a:pt x="72000" y="78480"/>
                </a:lnTo>
                <a:lnTo>
                  <a:pt x="71950" y="78440"/>
                </a:lnTo>
                <a:lnTo>
                  <a:pt x="71890" y="78420"/>
                </a:lnTo>
                <a:lnTo>
                  <a:pt x="71810" y="78420"/>
                </a:lnTo>
                <a:lnTo>
                  <a:pt x="71760" y="78400"/>
                </a:lnTo>
                <a:lnTo>
                  <a:pt x="71750" y="78340"/>
                </a:lnTo>
                <a:lnTo>
                  <a:pt x="71750" y="78290"/>
                </a:lnTo>
                <a:lnTo>
                  <a:pt x="71760" y="78220"/>
                </a:lnTo>
                <a:lnTo>
                  <a:pt x="71760" y="78170"/>
                </a:lnTo>
                <a:lnTo>
                  <a:pt x="71760" y="78080"/>
                </a:lnTo>
                <a:lnTo>
                  <a:pt x="71700" y="78040"/>
                </a:lnTo>
                <a:lnTo>
                  <a:pt x="71640" y="78010"/>
                </a:lnTo>
                <a:lnTo>
                  <a:pt x="71600" y="78000"/>
                </a:lnTo>
                <a:lnTo>
                  <a:pt x="71560" y="77970"/>
                </a:lnTo>
                <a:lnTo>
                  <a:pt x="71520" y="77930"/>
                </a:lnTo>
                <a:lnTo>
                  <a:pt x="71440" y="77910"/>
                </a:lnTo>
                <a:lnTo>
                  <a:pt x="71400" y="77890"/>
                </a:lnTo>
                <a:lnTo>
                  <a:pt x="71360" y="77870"/>
                </a:lnTo>
                <a:lnTo>
                  <a:pt x="71300" y="77850"/>
                </a:lnTo>
                <a:lnTo>
                  <a:pt x="71280" y="77920"/>
                </a:lnTo>
                <a:lnTo>
                  <a:pt x="71270" y="77990"/>
                </a:lnTo>
                <a:lnTo>
                  <a:pt x="71300" y="78040"/>
                </a:lnTo>
                <a:lnTo>
                  <a:pt x="71260" y="78060"/>
                </a:lnTo>
                <a:lnTo>
                  <a:pt x="71210" y="78090"/>
                </a:lnTo>
                <a:lnTo>
                  <a:pt x="71210" y="78030"/>
                </a:lnTo>
                <a:lnTo>
                  <a:pt x="71210" y="77970"/>
                </a:lnTo>
                <a:lnTo>
                  <a:pt x="71210" y="77910"/>
                </a:lnTo>
                <a:lnTo>
                  <a:pt x="71150" y="77880"/>
                </a:lnTo>
                <a:lnTo>
                  <a:pt x="71090" y="77860"/>
                </a:lnTo>
                <a:lnTo>
                  <a:pt x="70960" y="77790"/>
                </a:lnTo>
                <a:lnTo>
                  <a:pt x="70830" y="77780"/>
                </a:lnTo>
                <a:lnTo>
                  <a:pt x="70790" y="77770"/>
                </a:lnTo>
                <a:lnTo>
                  <a:pt x="70750" y="77750"/>
                </a:lnTo>
                <a:lnTo>
                  <a:pt x="70690" y="77770"/>
                </a:lnTo>
                <a:lnTo>
                  <a:pt x="70640" y="77810"/>
                </a:lnTo>
                <a:lnTo>
                  <a:pt x="70590" y="77830"/>
                </a:lnTo>
                <a:lnTo>
                  <a:pt x="70580" y="77890"/>
                </a:lnTo>
                <a:lnTo>
                  <a:pt x="70600" y="77950"/>
                </a:lnTo>
                <a:lnTo>
                  <a:pt x="70580" y="78000"/>
                </a:lnTo>
                <a:lnTo>
                  <a:pt x="70550" y="78030"/>
                </a:lnTo>
                <a:lnTo>
                  <a:pt x="70510" y="78100"/>
                </a:lnTo>
                <a:lnTo>
                  <a:pt x="70420" y="78130"/>
                </a:lnTo>
                <a:lnTo>
                  <a:pt x="70370" y="78160"/>
                </a:lnTo>
                <a:lnTo>
                  <a:pt x="70320" y="78170"/>
                </a:lnTo>
                <a:lnTo>
                  <a:pt x="70260" y="78190"/>
                </a:lnTo>
                <a:lnTo>
                  <a:pt x="70200" y="78220"/>
                </a:lnTo>
                <a:lnTo>
                  <a:pt x="70120" y="78240"/>
                </a:lnTo>
                <a:lnTo>
                  <a:pt x="70060" y="78260"/>
                </a:lnTo>
                <a:lnTo>
                  <a:pt x="70000" y="78290"/>
                </a:lnTo>
                <a:lnTo>
                  <a:pt x="69950" y="78310"/>
                </a:lnTo>
                <a:lnTo>
                  <a:pt x="69890" y="78320"/>
                </a:lnTo>
                <a:lnTo>
                  <a:pt x="69840" y="78310"/>
                </a:lnTo>
                <a:lnTo>
                  <a:pt x="69790" y="78310"/>
                </a:lnTo>
                <a:lnTo>
                  <a:pt x="69700" y="78310"/>
                </a:lnTo>
                <a:lnTo>
                  <a:pt x="69660" y="78310"/>
                </a:lnTo>
                <a:lnTo>
                  <a:pt x="69610" y="78320"/>
                </a:lnTo>
                <a:lnTo>
                  <a:pt x="69530" y="78330"/>
                </a:lnTo>
                <a:lnTo>
                  <a:pt x="69470" y="78350"/>
                </a:lnTo>
                <a:lnTo>
                  <a:pt x="69370" y="78390"/>
                </a:lnTo>
                <a:lnTo>
                  <a:pt x="69300" y="78400"/>
                </a:lnTo>
                <a:lnTo>
                  <a:pt x="69240" y="78390"/>
                </a:lnTo>
                <a:lnTo>
                  <a:pt x="69260" y="78340"/>
                </a:lnTo>
                <a:lnTo>
                  <a:pt x="69280" y="78300"/>
                </a:lnTo>
                <a:lnTo>
                  <a:pt x="69290" y="78260"/>
                </a:lnTo>
                <a:lnTo>
                  <a:pt x="69300" y="78180"/>
                </a:lnTo>
                <a:lnTo>
                  <a:pt x="69310" y="78140"/>
                </a:lnTo>
                <a:lnTo>
                  <a:pt x="69320" y="78090"/>
                </a:lnTo>
                <a:lnTo>
                  <a:pt x="69340" y="78020"/>
                </a:lnTo>
                <a:lnTo>
                  <a:pt x="69360" y="77960"/>
                </a:lnTo>
                <a:lnTo>
                  <a:pt x="69330" y="77930"/>
                </a:lnTo>
                <a:lnTo>
                  <a:pt x="69260" y="77930"/>
                </a:lnTo>
                <a:lnTo>
                  <a:pt x="69210" y="77920"/>
                </a:lnTo>
                <a:lnTo>
                  <a:pt x="69150" y="77890"/>
                </a:lnTo>
                <a:lnTo>
                  <a:pt x="69110" y="77870"/>
                </a:lnTo>
                <a:lnTo>
                  <a:pt x="69050" y="77840"/>
                </a:lnTo>
                <a:lnTo>
                  <a:pt x="69050" y="77720"/>
                </a:lnTo>
                <a:lnTo>
                  <a:pt x="69060" y="77660"/>
                </a:lnTo>
                <a:lnTo>
                  <a:pt x="69090" y="77610"/>
                </a:lnTo>
                <a:lnTo>
                  <a:pt x="69120" y="77570"/>
                </a:lnTo>
                <a:lnTo>
                  <a:pt x="69150" y="77530"/>
                </a:lnTo>
                <a:lnTo>
                  <a:pt x="69180" y="77490"/>
                </a:lnTo>
                <a:lnTo>
                  <a:pt x="69230" y="77460"/>
                </a:lnTo>
                <a:lnTo>
                  <a:pt x="69280" y="77450"/>
                </a:lnTo>
                <a:lnTo>
                  <a:pt x="69250" y="77410"/>
                </a:lnTo>
                <a:lnTo>
                  <a:pt x="69220" y="77390"/>
                </a:lnTo>
                <a:lnTo>
                  <a:pt x="69170" y="77360"/>
                </a:lnTo>
                <a:lnTo>
                  <a:pt x="69130" y="77330"/>
                </a:lnTo>
                <a:lnTo>
                  <a:pt x="69090" y="77300"/>
                </a:lnTo>
                <a:lnTo>
                  <a:pt x="69060" y="77270"/>
                </a:lnTo>
                <a:lnTo>
                  <a:pt x="69070" y="77230"/>
                </a:lnTo>
                <a:lnTo>
                  <a:pt x="69120" y="77190"/>
                </a:lnTo>
                <a:lnTo>
                  <a:pt x="69140" y="77100"/>
                </a:lnTo>
                <a:lnTo>
                  <a:pt x="69100" y="77080"/>
                </a:lnTo>
                <a:lnTo>
                  <a:pt x="69060" y="77070"/>
                </a:lnTo>
                <a:lnTo>
                  <a:pt x="69020" y="77050"/>
                </a:lnTo>
                <a:lnTo>
                  <a:pt x="68980" y="77040"/>
                </a:lnTo>
                <a:lnTo>
                  <a:pt x="68910" y="77020"/>
                </a:lnTo>
                <a:lnTo>
                  <a:pt x="68840" y="77010"/>
                </a:lnTo>
                <a:lnTo>
                  <a:pt x="68800" y="77010"/>
                </a:lnTo>
                <a:lnTo>
                  <a:pt x="68750" y="77000"/>
                </a:lnTo>
                <a:lnTo>
                  <a:pt x="68710" y="77000"/>
                </a:lnTo>
                <a:lnTo>
                  <a:pt x="68670" y="77000"/>
                </a:lnTo>
                <a:lnTo>
                  <a:pt x="68620" y="76990"/>
                </a:lnTo>
                <a:lnTo>
                  <a:pt x="68570" y="76970"/>
                </a:lnTo>
                <a:lnTo>
                  <a:pt x="68530" y="76930"/>
                </a:lnTo>
                <a:lnTo>
                  <a:pt x="68480" y="76880"/>
                </a:lnTo>
                <a:lnTo>
                  <a:pt x="68460" y="76820"/>
                </a:lnTo>
                <a:lnTo>
                  <a:pt x="68450" y="76760"/>
                </a:lnTo>
                <a:lnTo>
                  <a:pt x="68450" y="76720"/>
                </a:lnTo>
                <a:lnTo>
                  <a:pt x="68430" y="76680"/>
                </a:lnTo>
                <a:lnTo>
                  <a:pt x="68400" y="76630"/>
                </a:lnTo>
                <a:lnTo>
                  <a:pt x="68350" y="76580"/>
                </a:lnTo>
                <a:lnTo>
                  <a:pt x="68300" y="76540"/>
                </a:lnTo>
                <a:lnTo>
                  <a:pt x="68260" y="76500"/>
                </a:lnTo>
                <a:lnTo>
                  <a:pt x="68160" y="76440"/>
                </a:lnTo>
                <a:lnTo>
                  <a:pt x="68130" y="76420"/>
                </a:lnTo>
                <a:lnTo>
                  <a:pt x="68080" y="76400"/>
                </a:lnTo>
                <a:lnTo>
                  <a:pt x="68040" y="76380"/>
                </a:lnTo>
                <a:lnTo>
                  <a:pt x="67980" y="76360"/>
                </a:lnTo>
                <a:lnTo>
                  <a:pt x="67890" y="76280"/>
                </a:lnTo>
                <a:lnTo>
                  <a:pt x="67790" y="76250"/>
                </a:lnTo>
                <a:lnTo>
                  <a:pt x="67750" y="76240"/>
                </a:lnTo>
                <a:lnTo>
                  <a:pt x="67700" y="76220"/>
                </a:lnTo>
                <a:lnTo>
                  <a:pt x="67640" y="76240"/>
                </a:lnTo>
                <a:lnTo>
                  <a:pt x="67520" y="76290"/>
                </a:lnTo>
                <a:lnTo>
                  <a:pt x="67450" y="76300"/>
                </a:lnTo>
                <a:lnTo>
                  <a:pt x="67400" y="76310"/>
                </a:lnTo>
                <a:lnTo>
                  <a:pt x="67310" y="76310"/>
                </a:lnTo>
                <a:lnTo>
                  <a:pt x="67260" y="76330"/>
                </a:lnTo>
                <a:lnTo>
                  <a:pt x="67120" y="76390"/>
                </a:lnTo>
                <a:lnTo>
                  <a:pt x="67080" y="76400"/>
                </a:lnTo>
                <a:lnTo>
                  <a:pt x="67020" y="76390"/>
                </a:lnTo>
                <a:lnTo>
                  <a:pt x="66960" y="76370"/>
                </a:lnTo>
                <a:lnTo>
                  <a:pt x="66910" y="76350"/>
                </a:lnTo>
                <a:lnTo>
                  <a:pt x="66860" y="76350"/>
                </a:lnTo>
                <a:lnTo>
                  <a:pt x="66820" y="76340"/>
                </a:lnTo>
                <a:lnTo>
                  <a:pt x="66770" y="76320"/>
                </a:lnTo>
                <a:lnTo>
                  <a:pt x="66720" y="76310"/>
                </a:lnTo>
                <a:lnTo>
                  <a:pt x="66650" y="76290"/>
                </a:lnTo>
                <a:lnTo>
                  <a:pt x="66580" y="76260"/>
                </a:lnTo>
                <a:lnTo>
                  <a:pt x="66520" y="76240"/>
                </a:lnTo>
                <a:lnTo>
                  <a:pt x="66470" y="76230"/>
                </a:lnTo>
                <a:lnTo>
                  <a:pt x="66410" y="76210"/>
                </a:lnTo>
                <a:lnTo>
                  <a:pt x="66340" y="76160"/>
                </a:lnTo>
                <a:lnTo>
                  <a:pt x="66290" y="76110"/>
                </a:lnTo>
                <a:lnTo>
                  <a:pt x="66250" y="76070"/>
                </a:lnTo>
                <a:lnTo>
                  <a:pt x="66210" y="76040"/>
                </a:lnTo>
                <a:lnTo>
                  <a:pt x="66180" y="76010"/>
                </a:lnTo>
                <a:lnTo>
                  <a:pt x="66130" y="75970"/>
                </a:lnTo>
                <a:lnTo>
                  <a:pt x="66100" y="75910"/>
                </a:lnTo>
                <a:lnTo>
                  <a:pt x="66100" y="75880"/>
                </a:lnTo>
                <a:lnTo>
                  <a:pt x="66080" y="75840"/>
                </a:lnTo>
                <a:lnTo>
                  <a:pt x="66020" y="75830"/>
                </a:lnTo>
                <a:lnTo>
                  <a:pt x="65970" y="75820"/>
                </a:lnTo>
                <a:lnTo>
                  <a:pt x="65930" y="75810"/>
                </a:lnTo>
                <a:lnTo>
                  <a:pt x="65890" y="75790"/>
                </a:lnTo>
                <a:lnTo>
                  <a:pt x="65840" y="75750"/>
                </a:lnTo>
                <a:lnTo>
                  <a:pt x="65810" y="75710"/>
                </a:lnTo>
                <a:lnTo>
                  <a:pt x="65770" y="75670"/>
                </a:lnTo>
                <a:lnTo>
                  <a:pt x="65740" y="75620"/>
                </a:lnTo>
                <a:lnTo>
                  <a:pt x="65720" y="75580"/>
                </a:lnTo>
                <a:lnTo>
                  <a:pt x="65700" y="75530"/>
                </a:lnTo>
                <a:lnTo>
                  <a:pt x="65710" y="75490"/>
                </a:lnTo>
                <a:lnTo>
                  <a:pt x="65730" y="75450"/>
                </a:lnTo>
                <a:lnTo>
                  <a:pt x="65740" y="75390"/>
                </a:lnTo>
                <a:lnTo>
                  <a:pt x="65760" y="75310"/>
                </a:lnTo>
                <a:lnTo>
                  <a:pt x="65760" y="75270"/>
                </a:lnTo>
                <a:lnTo>
                  <a:pt x="65800" y="75250"/>
                </a:lnTo>
                <a:lnTo>
                  <a:pt x="65840" y="75210"/>
                </a:lnTo>
                <a:lnTo>
                  <a:pt x="65890" y="75170"/>
                </a:lnTo>
                <a:lnTo>
                  <a:pt x="65900" y="75110"/>
                </a:lnTo>
                <a:lnTo>
                  <a:pt x="66000" y="74850"/>
                </a:lnTo>
                <a:lnTo>
                  <a:pt x="66080" y="74690"/>
                </a:lnTo>
                <a:lnTo>
                  <a:pt x="66090" y="74630"/>
                </a:lnTo>
                <a:lnTo>
                  <a:pt x="66090" y="74590"/>
                </a:lnTo>
                <a:lnTo>
                  <a:pt x="66140" y="74490"/>
                </a:lnTo>
                <a:lnTo>
                  <a:pt x="66150" y="74410"/>
                </a:lnTo>
                <a:lnTo>
                  <a:pt x="66190" y="74320"/>
                </a:lnTo>
                <a:lnTo>
                  <a:pt x="66210" y="74270"/>
                </a:lnTo>
                <a:lnTo>
                  <a:pt x="66220" y="74160"/>
                </a:lnTo>
                <a:lnTo>
                  <a:pt x="66250" y="74140"/>
                </a:lnTo>
                <a:lnTo>
                  <a:pt x="66310" y="74100"/>
                </a:lnTo>
                <a:lnTo>
                  <a:pt x="66340" y="74050"/>
                </a:lnTo>
                <a:lnTo>
                  <a:pt x="66480" y="73860"/>
                </a:lnTo>
                <a:lnTo>
                  <a:pt x="66600" y="73690"/>
                </a:lnTo>
                <a:lnTo>
                  <a:pt x="66590" y="73640"/>
                </a:lnTo>
                <a:lnTo>
                  <a:pt x="66620" y="73580"/>
                </a:lnTo>
                <a:lnTo>
                  <a:pt x="66660" y="73530"/>
                </a:lnTo>
                <a:lnTo>
                  <a:pt x="66720" y="73520"/>
                </a:lnTo>
                <a:lnTo>
                  <a:pt x="66760" y="73510"/>
                </a:lnTo>
                <a:lnTo>
                  <a:pt x="66810" y="73510"/>
                </a:lnTo>
                <a:lnTo>
                  <a:pt x="66850" y="73510"/>
                </a:lnTo>
                <a:lnTo>
                  <a:pt x="66870" y="73480"/>
                </a:lnTo>
                <a:lnTo>
                  <a:pt x="66880" y="73440"/>
                </a:lnTo>
                <a:lnTo>
                  <a:pt x="66840" y="73410"/>
                </a:lnTo>
                <a:lnTo>
                  <a:pt x="66800" y="73390"/>
                </a:lnTo>
                <a:lnTo>
                  <a:pt x="66780" y="73350"/>
                </a:lnTo>
                <a:lnTo>
                  <a:pt x="66800" y="73320"/>
                </a:lnTo>
                <a:lnTo>
                  <a:pt x="66800" y="73270"/>
                </a:lnTo>
                <a:lnTo>
                  <a:pt x="66800" y="73230"/>
                </a:lnTo>
                <a:lnTo>
                  <a:pt x="66790" y="73170"/>
                </a:lnTo>
                <a:lnTo>
                  <a:pt x="66840" y="73150"/>
                </a:lnTo>
                <a:lnTo>
                  <a:pt x="66850" y="73110"/>
                </a:lnTo>
                <a:lnTo>
                  <a:pt x="66880" y="73080"/>
                </a:lnTo>
                <a:lnTo>
                  <a:pt x="66910" y="73040"/>
                </a:lnTo>
                <a:lnTo>
                  <a:pt x="66940" y="72980"/>
                </a:lnTo>
                <a:lnTo>
                  <a:pt x="67020" y="72990"/>
                </a:lnTo>
                <a:lnTo>
                  <a:pt x="67020" y="72940"/>
                </a:lnTo>
                <a:lnTo>
                  <a:pt x="67060" y="72910"/>
                </a:lnTo>
                <a:lnTo>
                  <a:pt x="67100" y="72880"/>
                </a:lnTo>
                <a:lnTo>
                  <a:pt x="67130" y="72850"/>
                </a:lnTo>
                <a:lnTo>
                  <a:pt x="67170" y="72790"/>
                </a:lnTo>
                <a:lnTo>
                  <a:pt x="67220" y="72790"/>
                </a:lnTo>
                <a:lnTo>
                  <a:pt x="67240" y="72750"/>
                </a:lnTo>
                <a:lnTo>
                  <a:pt x="67270" y="72730"/>
                </a:lnTo>
                <a:lnTo>
                  <a:pt x="67250" y="72670"/>
                </a:lnTo>
                <a:lnTo>
                  <a:pt x="67230" y="72600"/>
                </a:lnTo>
                <a:lnTo>
                  <a:pt x="67220" y="72560"/>
                </a:lnTo>
                <a:lnTo>
                  <a:pt x="67260" y="72540"/>
                </a:lnTo>
                <a:lnTo>
                  <a:pt x="67290" y="72520"/>
                </a:lnTo>
                <a:lnTo>
                  <a:pt x="67320" y="72470"/>
                </a:lnTo>
                <a:lnTo>
                  <a:pt x="67360" y="72450"/>
                </a:lnTo>
                <a:lnTo>
                  <a:pt x="67400" y="72430"/>
                </a:lnTo>
                <a:lnTo>
                  <a:pt x="67430" y="72360"/>
                </a:lnTo>
                <a:lnTo>
                  <a:pt x="67430" y="72290"/>
                </a:lnTo>
                <a:lnTo>
                  <a:pt x="67370" y="72230"/>
                </a:lnTo>
                <a:lnTo>
                  <a:pt x="67340" y="72160"/>
                </a:lnTo>
                <a:lnTo>
                  <a:pt x="67340" y="72110"/>
                </a:lnTo>
                <a:lnTo>
                  <a:pt x="67310" y="72070"/>
                </a:lnTo>
                <a:lnTo>
                  <a:pt x="67260" y="72030"/>
                </a:lnTo>
                <a:lnTo>
                  <a:pt x="67220" y="72010"/>
                </a:lnTo>
                <a:lnTo>
                  <a:pt x="67190" y="71990"/>
                </a:lnTo>
                <a:lnTo>
                  <a:pt x="67140" y="71960"/>
                </a:lnTo>
                <a:lnTo>
                  <a:pt x="67100" y="71940"/>
                </a:lnTo>
                <a:lnTo>
                  <a:pt x="67060" y="71920"/>
                </a:lnTo>
                <a:lnTo>
                  <a:pt x="66910" y="71790"/>
                </a:lnTo>
                <a:lnTo>
                  <a:pt x="66940" y="71750"/>
                </a:lnTo>
                <a:lnTo>
                  <a:pt x="66970" y="71700"/>
                </a:lnTo>
                <a:lnTo>
                  <a:pt x="67000" y="71620"/>
                </a:lnTo>
                <a:lnTo>
                  <a:pt x="67020" y="71550"/>
                </a:lnTo>
                <a:lnTo>
                  <a:pt x="67020" y="71500"/>
                </a:lnTo>
                <a:lnTo>
                  <a:pt x="67000" y="71270"/>
                </a:lnTo>
                <a:lnTo>
                  <a:pt x="66990" y="71220"/>
                </a:lnTo>
                <a:lnTo>
                  <a:pt x="67010" y="71160"/>
                </a:lnTo>
                <a:lnTo>
                  <a:pt x="67030" y="71110"/>
                </a:lnTo>
                <a:lnTo>
                  <a:pt x="67060" y="71060"/>
                </a:lnTo>
                <a:lnTo>
                  <a:pt x="67040" y="71000"/>
                </a:lnTo>
                <a:lnTo>
                  <a:pt x="67010" y="70960"/>
                </a:lnTo>
                <a:lnTo>
                  <a:pt x="66970" y="70940"/>
                </a:lnTo>
                <a:lnTo>
                  <a:pt x="66930" y="70900"/>
                </a:lnTo>
                <a:lnTo>
                  <a:pt x="66950" y="70840"/>
                </a:lnTo>
                <a:lnTo>
                  <a:pt x="66970" y="70790"/>
                </a:lnTo>
                <a:lnTo>
                  <a:pt x="66960" y="70750"/>
                </a:lnTo>
                <a:lnTo>
                  <a:pt x="66950" y="70690"/>
                </a:lnTo>
                <a:lnTo>
                  <a:pt x="66920" y="70670"/>
                </a:lnTo>
                <a:lnTo>
                  <a:pt x="66910" y="70610"/>
                </a:lnTo>
                <a:lnTo>
                  <a:pt x="66910" y="70550"/>
                </a:lnTo>
                <a:lnTo>
                  <a:pt x="66930" y="70520"/>
                </a:lnTo>
                <a:lnTo>
                  <a:pt x="66970" y="70450"/>
                </a:lnTo>
                <a:lnTo>
                  <a:pt x="67050" y="70360"/>
                </a:lnTo>
                <a:lnTo>
                  <a:pt x="67090" y="70300"/>
                </a:lnTo>
                <a:lnTo>
                  <a:pt x="67120" y="70240"/>
                </a:lnTo>
                <a:lnTo>
                  <a:pt x="67150" y="70170"/>
                </a:lnTo>
                <a:lnTo>
                  <a:pt x="67180" y="70130"/>
                </a:lnTo>
                <a:lnTo>
                  <a:pt x="67190" y="70080"/>
                </a:lnTo>
                <a:lnTo>
                  <a:pt x="67200" y="70030"/>
                </a:lnTo>
                <a:lnTo>
                  <a:pt x="67190" y="69960"/>
                </a:lnTo>
                <a:lnTo>
                  <a:pt x="67150" y="69950"/>
                </a:lnTo>
                <a:lnTo>
                  <a:pt x="67150" y="69880"/>
                </a:lnTo>
                <a:lnTo>
                  <a:pt x="67120" y="69830"/>
                </a:lnTo>
                <a:lnTo>
                  <a:pt x="67080" y="69800"/>
                </a:lnTo>
                <a:lnTo>
                  <a:pt x="67040" y="69770"/>
                </a:lnTo>
                <a:lnTo>
                  <a:pt x="66980" y="69790"/>
                </a:lnTo>
                <a:lnTo>
                  <a:pt x="66900" y="69780"/>
                </a:lnTo>
                <a:lnTo>
                  <a:pt x="66830" y="69770"/>
                </a:lnTo>
                <a:lnTo>
                  <a:pt x="66780" y="69760"/>
                </a:lnTo>
                <a:lnTo>
                  <a:pt x="66700" y="69740"/>
                </a:lnTo>
                <a:lnTo>
                  <a:pt x="66630" y="69690"/>
                </a:lnTo>
                <a:lnTo>
                  <a:pt x="66550" y="69640"/>
                </a:lnTo>
                <a:lnTo>
                  <a:pt x="66360" y="69650"/>
                </a:lnTo>
                <a:lnTo>
                  <a:pt x="66220" y="69670"/>
                </a:lnTo>
                <a:lnTo>
                  <a:pt x="66180" y="69680"/>
                </a:lnTo>
                <a:lnTo>
                  <a:pt x="65880" y="69790"/>
                </a:lnTo>
                <a:lnTo>
                  <a:pt x="65890" y="69580"/>
                </a:lnTo>
                <a:lnTo>
                  <a:pt x="65960" y="69090"/>
                </a:lnTo>
                <a:lnTo>
                  <a:pt x="66050" y="68690"/>
                </a:lnTo>
                <a:lnTo>
                  <a:pt x="66140" y="68390"/>
                </a:lnTo>
                <a:lnTo>
                  <a:pt x="66240" y="68310"/>
                </a:lnTo>
                <a:lnTo>
                  <a:pt x="66410" y="68260"/>
                </a:lnTo>
                <a:lnTo>
                  <a:pt x="66580" y="68190"/>
                </a:lnTo>
                <a:lnTo>
                  <a:pt x="66680" y="68150"/>
                </a:lnTo>
                <a:lnTo>
                  <a:pt x="66790" y="68060"/>
                </a:lnTo>
                <a:lnTo>
                  <a:pt x="66910" y="68050"/>
                </a:lnTo>
                <a:lnTo>
                  <a:pt x="67200" y="67950"/>
                </a:lnTo>
                <a:lnTo>
                  <a:pt x="67270" y="67870"/>
                </a:lnTo>
                <a:lnTo>
                  <a:pt x="67330" y="67100"/>
                </a:lnTo>
                <a:lnTo>
                  <a:pt x="67220" y="66810"/>
                </a:lnTo>
                <a:lnTo>
                  <a:pt x="67110" y="66660"/>
                </a:lnTo>
                <a:lnTo>
                  <a:pt x="66800" y="66410"/>
                </a:lnTo>
                <a:lnTo>
                  <a:pt x="66630" y="66280"/>
                </a:lnTo>
                <a:lnTo>
                  <a:pt x="66440" y="66250"/>
                </a:lnTo>
                <a:lnTo>
                  <a:pt x="66280" y="66100"/>
                </a:lnTo>
                <a:lnTo>
                  <a:pt x="66160" y="65900"/>
                </a:lnTo>
                <a:lnTo>
                  <a:pt x="66090" y="65510"/>
                </a:lnTo>
                <a:lnTo>
                  <a:pt x="66140" y="65240"/>
                </a:lnTo>
                <a:lnTo>
                  <a:pt x="66310" y="64950"/>
                </a:lnTo>
                <a:lnTo>
                  <a:pt x="66490" y="64790"/>
                </a:lnTo>
                <a:lnTo>
                  <a:pt x="66820" y="64680"/>
                </a:lnTo>
                <a:lnTo>
                  <a:pt x="67160" y="64580"/>
                </a:lnTo>
                <a:lnTo>
                  <a:pt x="67300" y="64500"/>
                </a:lnTo>
                <a:lnTo>
                  <a:pt x="67380" y="64410"/>
                </a:lnTo>
                <a:lnTo>
                  <a:pt x="67430" y="64340"/>
                </a:lnTo>
                <a:lnTo>
                  <a:pt x="67600" y="64050"/>
                </a:lnTo>
                <a:lnTo>
                  <a:pt x="67590" y="63980"/>
                </a:lnTo>
                <a:lnTo>
                  <a:pt x="67570" y="63770"/>
                </a:lnTo>
                <a:lnTo>
                  <a:pt x="67520" y="63580"/>
                </a:lnTo>
                <a:lnTo>
                  <a:pt x="67380" y="63280"/>
                </a:lnTo>
                <a:lnTo>
                  <a:pt x="67210" y="62960"/>
                </a:lnTo>
                <a:lnTo>
                  <a:pt x="67170" y="62730"/>
                </a:lnTo>
                <a:lnTo>
                  <a:pt x="67260" y="62550"/>
                </a:lnTo>
                <a:lnTo>
                  <a:pt x="67440" y="62370"/>
                </a:lnTo>
                <a:lnTo>
                  <a:pt x="67560" y="62290"/>
                </a:lnTo>
                <a:lnTo>
                  <a:pt x="68160" y="62310"/>
                </a:lnTo>
                <a:lnTo>
                  <a:pt x="68220" y="62310"/>
                </a:lnTo>
                <a:lnTo>
                  <a:pt x="68310" y="62310"/>
                </a:lnTo>
                <a:lnTo>
                  <a:pt x="68580" y="62330"/>
                </a:lnTo>
                <a:lnTo>
                  <a:pt x="68670" y="62330"/>
                </a:lnTo>
                <a:lnTo>
                  <a:pt x="68710" y="62330"/>
                </a:lnTo>
                <a:lnTo>
                  <a:pt x="68760" y="62330"/>
                </a:lnTo>
                <a:lnTo>
                  <a:pt x="68840" y="62340"/>
                </a:lnTo>
                <a:lnTo>
                  <a:pt x="68880" y="62360"/>
                </a:lnTo>
                <a:lnTo>
                  <a:pt x="68940" y="62390"/>
                </a:lnTo>
                <a:lnTo>
                  <a:pt x="69020" y="62410"/>
                </a:lnTo>
                <a:lnTo>
                  <a:pt x="69020" y="62340"/>
                </a:lnTo>
                <a:lnTo>
                  <a:pt x="69050" y="62280"/>
                </a:lnTo>
                <a:lnTo>
                  <a:pt x="69070" y="62230"/>
                </a:lnTo>
                <a:lnTo>
                  <a:pt x="69090" y="62170"/>
                </a:lnTo>
                <a:lnTo>
                  <a:pt x="69130" y="62090"/>
                </a:lnTo>
                <a:lnTo>
                  <a:pt x="69170" y="62050"/>
                </a:lnTo>
                <a:lnTo>
                  <a:pt x="69160" y="61980"/>
                </a:lnTo>
                <a:lnTo>
                  <a:pt x="69140" y="61920"/>
                </a:lnTo>
                <a:lnTo>
                  <a:pt x="69160" y="61860"/>
                </a:lnTo>
                <a:lnTo>
                  <a:pt x="69190" y="61890"/>
                </a:lnTo>
                <a:lnTo>
                  <a:pt x="69310" y="61900"/>
                </a:lnTo>
                <a:lnTo>
                  <a:pt x="69420" y="61830"/>
                </a:lnTo>
                <a:lnTo>
                  <a:pt x="69520" y="61630"/>
                </a:lnTo>
                <a:lnTo>
                  <a:pt x="69560" y="61600"/>
                </a:lnTo>
                <a:lnTo>
                  <a:pt x="69570" y="61560"/>
                </a:lnTo>
                <a:lnTo>
                  <a:pt x="69590" y="61520"/>
                </a:lnTo>
                <a:lnTo>
                  <a:pt x="69730" y="61100"/>
                </a:lnTo>
                <a:lnTo>
                  <a:pt x="69900" y="60490"/>
                </a:lnTo>
                <a:lnTo>
                  <a:pt x="70040" y="60250"/>
                </a:lnTo>
                <a:lnTo>
                  <a:pt x="70230" y="59930"/>
                </a:lnTo>
                <a:lnTo>
                  <a:pt x="70390" y="59730"/>
                </a:lnTo>
                <a:lnTo>
                  <a:pt x="70510" y="59670"/>
                </a:lnTo>
                <a:lnTo>
                  <a:pt x="70550" y="59720"/>
                </a:lnTo>
                <a:lnTo>
                  <a:pt x="70600" y="59770"/>
                </a:lnTo>
                <a:lnTo>
                  <a:pt x="70670" y="59770"/>
                </a:lnTo>
                <a:lnTo>
                  <a:pt x="70670" y="59710"/>
                </a:lnTo>
                <a:lnTo>
                  <a:pt x="70720" y="59670"/>
                </a:lnTo>
                <a:lnTo>
                  <a:pt x="70730" y="59630"/>
                </a:lnTo>
                <a:lnTo>
                  <a:pt x="70720" y="59570"/>
                </a:lnTo>
                <a:lnTo>
                  <a:pt x="70720" y="59510"/>
                </a:lnTo>
                <a:lnTo>
                  <a:pt x="70770" y="59530"/>
                </a:lnTo>
                <a:lnTo>
                  <a:pt x="70810" y="59540"/>
                </a:lnTo>
                <a:lnTo>
                  <a:pt x="70860" y="59580"/>
                </a:lnTo>
                <a:lnTo>
                  <a:pt x="70930" y="59600"/>
                </a:lnTo>
                <a:lnTo>
                  <a:pt x="70980" y="59580"/>
                </a:lnTo>
                <a:lnTo>
                  <a:pt x="71070" y="59580"/>
                </a:lnTo>
                <a:lnTo>
                  <a:pt x="71120" y="59570"/>
                </a:lnTo>
                <a:lnTo>
                  <a:pt x="71160" y="59560"/>
                </a:lnTo>
                <a:lnTo>
                  <a:pt x="71310" y="59590"/>
                </a:lnTo>
                <a:lnTo>
                  <a:pt x="71350" y="59540"/>
                </a:lnTo>
                <a:lnTo>
                  <a:pt x="71380" y="59500"/>
                </a:lnTo>
                <a:lnTo>
                  <a:pt x="71430" y="59480"/>
                </a:lnTo>
                <a:lnTo>
                  <a:pt x="71480" y="59460"/>
                </a:lnTo>
                <a:lnTo>
                  <a:pt x="71590" y="59440"/>
                </a:lnTo>
                <a:lnTo>
                  <a:pt x="71640" y="59460"/>
                </a:lnTo>
                <a:lnTo>
                  <a:pt x="71690" y="59480"/>
                </a:lnTo>
                <a:lnTo>
                  <a:pt x="71730" y="59490"/>
                </a:lnTo>
                <a:lnTo>
                  <a:pt x="71760" y="59450"/>
                </a:lnTo>
                <a:lnTo>
                  <a:pt x="71800" y="59410"/>
                </a:lnTo>
                <a:lnTo>
                  <a:pt x="71850" y="59390"/>
                </a:lnTo>
                <a:lnTo>
                  <a:pt x="71900" y="59410"/>
                </a:lnTo>
                <a:lnTo>
                  <a:pt x="71910" y="59470"/>
                </a:lnTo>
                <a:lnTo>
                  <a:pt x="71960" y="59510"/>
                </a:lnTo>
                <a:lnTo>
                  <a:pt x="71970" y="59610"/>
                </a:lnTo>
                <a:lnTo>
                  <a:pt x="71990" y="59720"/>
                </a:lnTo>
                <a:lnTo>
                  <a:pt x="72000" y="59820"/>
                </a:lnTo>
                <a:lnTo>
                  <a:pt x="71980" y="59870"/>
                </a:lnTo>
                <a:lnTo>
                  <a:pt x="71960" y="59930"/>
                </a:lnTo>
                <a:lnTo>
                  <a:pt x="71950" y="59990"/>
                </a:lnTo>
                <a:lnTo>
                  <a:pt x="71930" y="60060"/>
                </a:lnTo>
                <a:lnTo>
                  <a:pt x="71890" y="60100"/>
                </a:lnTo>
                <a:lnTo>
                  <a:pt x="71880" y="60170"/>
                </a:lnTo>
                <a:lnTo>
                  <a:pt x="71780" y="60240"/>
                </a:lnTo>
                <a:lnTo>
                  <a:pt x="71650" y="60310"/>
                </a:lnTo>
                <a:lnTo>
                  <a:pt x="71710" y="60380"/>
                </a:lnTo>
                <a:lnTo>
                  <a:pt x="71700" y="60440"/>
                </a:lnTo>
                <a:lnTo>
                  <a:pt x="71680" y="60580"/>
                </a:lnTo>
                <a:lnTo>
                  <a:pt x="71830" y="60570"/>
                </a:lnTo>
                <a:lnTo>
                  <a:pt x="71910" y="60590"/>
                </a:lnTo>
                <a:lnTo>
                  <a:pt x="71950" y="60550"/>
                </a:lnTo>
                <a:lnTo>
                  <a:pt x="72010" y="60520"/>
                </a:lnTo>
                <a:lnTo>
                  <a:pt x="71990" y="60460"/>
                </a:lnTo>
                <a:lnTo>
                  <a:pt x="71980" y="60400"/>
                </a:lnTo>
                <a:lnTo>
                  <a:pt x="72030" y="60330"/>
                </a:lnTo>
                <a:lnTo>
                  <a:pt x="72090" y="60320"/>
                </a:lnTo>
                <a:lnTo>
                  <a:pt x="72080" y="60260"/>
                </a:lnTo>
                <a:lnTo>
                  <a:pt x="72110" y="60210"/>
                </a:lnTo>
                <a:lnTo>
                  <a:pt x="72150" y="60180"/>
                </a:lnTo>
                <a:lnTo>
                  <a:pt x="72150" y="60120"/>
                </a:lnTo>
                <a:lnTo>
                  <a:pt x="72200" y="60110"/>
                </a:lnTo>
                <a:lnTo>
                  <a:pt x="72260" y="60030"/>
                </a:lnTo>
                <a:lnTo>
                  <a:pt x="72290" y="59950"/>
                </a:lnTo>
                <a:lnTo>
                  <a:pt x="72300" y="59900"/>
                </a:lnTo>
                <a:lnTo>
                  <a:pt x="72360" y="59930"/>
                </a:lnTo>
                <a:lnTo>
                  <a:pt x="72410" y="59910"/>
                </a:lnTo>
                <a:lnTo>
                  <a:pt x="72420" y="59860"/>
                </a:lnTo>
                <a:lnTo>
                  <a:pt x="72440" y="59790"/>
                </a:lnTo>
                <a:lnTo>
                  <a:pt x="72440" y="59740"/>
                </a:lnTo>
                <a:lnTo>
                  <a:pt x="72460" y="59680"/>
                </a:lnTo>
                <a:lnTo>
                  <a:pt x="72450" y="59640"/>
                </a:lnTo>
                <a:lnTo>
                  <a:pt x="72500" y="59630"/>
                </a:lnTo>
                <a:lnTo>
                  <a:pt x="72540" y="59630"/>
                </a:lnTo>
                <a:lnTo>
                  <a:pt x="72560" y="59680"/>
                </a:lnTo>
                <a:lnTo>
                  <a:pt x="72580" y="59760"/>
                </a:lnTo>
                <a:lnTo>
                  <a:pt x="72900" y="59930"/>
                </a:lnTo>
                <a:lnTo>
                  <a:pt x="73080" y="59960"/>
                </a:lnTo>
                <a:lnTo>
                  <a:pt x="73240" y="59960"/>
                </a:lnTo>
                <a:lnTo>
                  <a:pt x="73110" y="60600"/>
                </a:lnTo>
                <a:lnTo>
                  <a:pt x="72780" y="61450"/>
                </a:lnTo>
                <a:lnTo>
                  <a:pt x="72730" y="61990"/>
                </a:lnTo>
                <a:lnTo>
                  <a:pt x="72730" y="62000"/>
                </a:lnTo>
                <a:lnTo>
                  <a:pt x="72740" y="62080"/>
                </a:lnTo>
                <a:lnTo>
                  <a:pt x="72790" y="62640"/>
                </a:lnTo>
                <a:lnTo>
                  <a:pt x="72790" y="62800"/>
                </a:lnTo>
                <a:lnTo>
                  <a:pt x="72790" y="62930"/>
                </a:lnTo>
                <a:lnTo>
                  <a:pt x="72780" y="63250"/>
                </a:lnTo>
                <a:lnTo>
                  <a:pt x="72520" y="63720"/>
                </a:lnTo>
                <a:lnTo>
                  <a:pt x="72460" y="63720"/>
                </a:lnTo>
                <a:lnTo>
                  <a:pt x="72400" y="63690"/>
                </a:lnTo>
                <a:lnTo>
                  <a:pt x="72330" y="63710"/>
                </a:lnTo>
                <a:lnTo>
                  <a:pt x="72240" y="63750"/>
                </a:lnTo>
                <a:lnTo>
                  <a:pt x="72170" y="63760"/>
                </a:lnTo>
                <a:lnTo>
                  <a:pt x="72100" y="63780"/>
                </a:lnTo>
                <a:lnTo>
                  <a:pt x="72060" y="63800"/>
                </a:lnTo>
                <a:lnTo>
                  <a:pt x="72000" y="63830"/>
                </a:lnTo>
                <a:lnTo>
                  <a:pt x="71960" y="63870"/>
                </a:lnTo>
                <a:lnTo>
                  <a:pt x="71930" y="63910"/>
                </a:lnTo>
                <a:lnTo>
                  <a:pt x="71920" y="63940"/>
                </a:lnTo>
                <a:lnTo>
                  <a:pt x="71740" y="63990"/>
                </a:lnTo>
                <a:lnTo>
                  <a:pt x="71540" y="64000"/>
                </a:lnTo>
                <a:lnTo>
                  <a:pt x="71330" y="64070"/>
                </a:lnTo>
                <a:lnTo>
                  <a:pt x="71500" y="64280"/>
                </a:lnTo>
                <a:lnTo>
                  <a:pt x="71750" y="64480"/>
                </a:lnTo>
                <a:lnTo>
                  <a:pt x="71800" y="64520"/>
                </a:lnTo>
                <a:lnTo>
                  <a:pt x="71890" y="64590"/>
                </a:lnTo>
                <a:lnTo>
                  <a:pt x="72060" y="64890"/>
                </a:lnTo>
                <a:lnTo>
                  <a:pt x="72020" y="65130"/>
                </a:lnTo>
                <a:lnTo>
                  <a:pt x="71730" y="65620"/>
                </a:lnTo>
                <a:lnTo>
                  <a:pt x="71640" y="65920"/>
                </a:lnTo>
                <a:lnTo>
                  <a:pt x="71680" y="66050"/>
                </a:lnTo>
                <a:lnTo>
                  <a:pt x="71810" y="66130"/>
                </a:lnTo>
                <a:lnTo>
                  <a:pt x="71990" y="66260"/>
                </a:lnTo>
                <a:lnTo>
                  <a:pt x="72390" y="67020"/>
                </a:lnTo>
                <a:lnTo>
                  <a:pt x="72480" y="67140"/>
                </a:lnTo>
                <a:lnTo>
                  <a:pt x="72720" y="67190"/>
                </a:lnTo>
                <a:lnTo>
                  <a:pt x="72970" y="67330"/>
                </a:lnTo>
                <a:lnTo>
                  <a:pt x="73170" y="67520"/>
                </a:lnTo>
                <a:lnTo>
                  <a:pt x="73290" y="67750"/>
                </a:lnTo>
                <a:lnTo>
                  <a:pt x="73300" y="67980"/>
                </a:lnTo>
                <a:lnTo>
                  <a:pt x="73180" y="68690"/>
                </a:lnTo>
                <a:lnTo>
                  <a:pt x="73260" y="68980"/>
                </a:lnTo>
                <a:lnTo>
                  <a:pt x="73440" y="69150"/>
                </a:lnTo>
                <a:lnTo>
                  <a:pt x="73640" y="69300"/>
                </a:lnTo>
                <a:lnTo>
                  <a:pt x="73760" y="69520"/>
                </a:lnTo>
                <a:lnTo>
                  <a:pt x="73890" y="69530"/>
                </a:lnTo>
                <a:lnTo>
                  <a:pt x="74290" y="69520"/>
                </a:lnTo>
                <a:lnTo>
                  <a:pt x="74410" y="69550"/>
                </a:lnTo>
                <a:lnTo>
                  <a:pt x="74590" y="69720"/>
                </a:lnTo>
                <a:lnTo>
                  <a:pt x="74580" y="69860"/>
                </a:lnTo>
                <a:lnTo>
                  <a:pt x="74480" y="69990"/>
                </a:lnTo>
                <a:lnTo>
                  <a:pt x="74400" y="70170"/>
                </a:lnTo>
                <a:lnTo>
                  <a:pt x="74390" y="70250"/>
                </a:lnTo>
                <a:lnTo>
                  <a:pt x="74480" y="70240"/>
                </a:lnTo>
                <a:lnTo>
                  <a:pt x="74450" y="70340"/>
                </a:lnTo>
                <a:lnTo>
                  <a:pt x="74460" y="70410"/>
                </a:lnTo>
                <a:lnTo>
                  <a:pt x="74470" y="70560"/>
                </a:lnTo>
                <a:lnTo>
                  <a:pt x="74490" y="70640"/>
                </a:lnTo>
                <a:lnTo>
                  <a:pt x="74510" y="70700"/>
                </a:lnTo>
                <a:lnTo>
                  <a:pt x="74540" y="70740"/>
                </a:lnTo>
                <a:lnTo>
                  <a:pt x="74570" y="70800"/>
                </a:lnTo>
                <a:lnTo>
                  <a:pt x="74600" y="70850"/>
                </a:lnTo>
                <a:lnTo>
                  <a:pt x="74660" y="70940"/>
                </a:lnTo>
                <a:lnTo>
                  <a:pt x="74860" y="70960"/>
                </a:lnTo>
                <a:lnTo>
                  <a:pt x="74840" y="71310"/>
                </a:lnTo>
                <a:lnTo>
                  <a:pt x="74890" y="71470"/>
                </a:lnTo>
                <a:lnTo>
                  <a:pt x="74970" y="71490"/>
                </a:lnTo>
                <a:lnTo>
                  <a:pt x="75050" y="71530"/>
                </a:lnTo>
                <a:lnTo>
                  <a:pt x="75230" y="71600"/>
                </a:lnTo>
                <a:lnTo>
                  <a:pt x="75360" y="71650"/>
                </a:lnTo>
                <a:lnTo>
                  <a:pt x="75430" y="71950"/>
                </a:lnTo>
                <a:lnTo>
                  <a:pt x="75640" y="72010"/>
                </a:lnTo>
                <a:lnTo>
                  <a:pt x="75820" y="72050"/>
                </a:lnTo>
                <a:lnTo>
                  <a:pt x="75970" y="72080"/>
                </a:lnTo>
                <a:lnTo>
                  <a:pt x="76160" y="72190"/>
                </a:lnTo>
                <a:lnTo>
                  <a:pt x="76390" y="72370"/>
                </a:lnTo>
                <a:lnTo>
                  <a:pt x="76470" y="72430"/>
                </a:lnTo>
                <a:lnTo>
                  <a:pt x="76510" y="72500"/>
                </a:lnTo>
                <a:lnTo>
                  <a:pt x="76620" y="72580"/>
                </a:lnTo>
                <a:lnTo>
                  <a:pt x="76650" y="72600"/>
                </a:lnTo>
                <a:lnTo>
                  <a:pt x="76660" y="72650"/>
                </a:lnTo>
                <a:lnTo>
                  <a:pt x="76710" y="72710"/>
                </a:lnTo>
                <a:lnTo>
                  <a:pt x="76760" y="72760"/>
                </a:lnTo>
                <a:lnTo>
                  <a:pt x="76790" y="72800"/>
                </a:lnTo>
                <a:lnTo>
                  <a:pt x="76830" y="72850"/>
                </a:lnTo>
                <a:lnTo>
                  <a:pt x="76840" y="72930"/>
                </a:lnTo>
                <a:lnTo>
                  <a:pt x="76870" y="72990"/>
                </a:lnTo>
                <a:lnTo>
                  <a:pt x="76900" y="73030"/>
                </a:lnTo>
                <a:lnTo>
                  <a:pt x="77110" y="73040"/>
                </a:lnTo>
                <a:lnTo>
                  <a:pt x="77320" y="73040"/>
                </a:lnTo>
                <a:lnTo>
                  <a:pt x="77510" y="73040"/>
                </a:lnTo>
                <a:lnTo>
                  <a:pt x="77730" y="73040"/>
                </a:lnTo>
                <a:lnTo>
                  <a:pt x="77900" y="73050"/>
                </a:lnTo>
                <a:lnTo>
                  <a:pt x="78460" y="73050"/>
                </a:lnTo>
                <a:lnTo>
                  <a:pt x="78480" y="73090"/>
                </a:lnTo>
                <a:lnTo>
                  <a:pt x="78500" y="73160"/>
                </a:lnTo>
                <a:lnTo>
                  <a:pt x="78510" y="73230"/>
                </a:lnTo>
                <a:lnTo>
                  <a:pt x="78500" y="73340"/>
                </a:lnTo>
                <a:lnTo>
                  <a:pt x="78480" y="73390"/>
                </a:lnTo>
                <a:lnTo>
                  <a:pt x="78500" y="73480"/>
                </a:lnTo>
                <a:lnTo>
                  <a:pt x="78500" y="73540"/>
                </a:lnTo>
                <a:lnTo>
                  <a:pt x="78510" y="73610"/>
                </a:lnTo>
                <a:lnTo>
                  <a:pt x="78560" y="73670"/>
                </a:lnTo>
                <a:lnTo>
                  <a:pt x="78600" y="73690"/>
                </a:lnTo>
                <a:lnTo>
                  <a:pt x="78630" y="73730"/>
                </a:lnTo>
                <a:lnTo>
                  <a:pt x="78630" y="73790"/>
                </a:lnTo>
                <a:lnTo>
                  <a:pt x="78640" y="73830"/>
                </a:lnTo>
                <a:lnTo>
                  <a:pt x="78640" y="73880"/>
                </a:lnTo>
                <a:lnTo>
                  <a:pt x="78650" y="73940"/>
                </a:lnTo>
                <a:lnTo>
                  <a:pt x="78670" y="74010"/>
                </a:lnTo>
                <a:lnTo>
                  <a:pt x="78690" y="74040"/>
                </a:lnTo>
                <a:lnTo>
                  <a:pt x="78710" y="74080"/>
                </a:lnTo>
                <a:lnTo>
                  <a:pt x="78720" y="74120"/>
                </a:lnTo>
                <a:lnTo>
                  <a:pt x="78750" y="74160"/>
                </a:lnTo>
                <a:lnTo>
                  <a:pt x="78780" y="74190"/>
                </a:lnTo>
                <a:lnTo>
                  <a:pt x="78820" y="74240"/>
                </a:lnTo>
                <a:lnTo>
                  <a:pt x="78850" y="74300"/>
                </a:lnTo>
                <a:lnTo>
                  <a:pt x="78870" y="74350"/>
                </a:lnTo>
                <a:lnTo>
                  <a:pt x="78910" y="74380"/>
                </a:lnTo>
                <a:lnTo>
                  <a:pt x="78930" y="74410"/>
                </a:lnTo>
                <a:lnTo>
                  <a:pt x="78970" y="74440"/>
                </a:lnTo>
                <a:lnTo>
                  <a:pt x="79020" y="74450"/>
                </a:lnTo>
                <a:lnTo>
                  <a:pt x="79070" y="74470"/>
                </a:lnTo>
                <a:lnTo>
                  <a:pt x="79120" y="74480"/>
                </a:lnTo>
                <a:lnTo>
                  <a:pt x="79160" y="74480"/>
                </a:lnTo>
                <a:lnTo>
                  <a:pt x="79210" y="74530"/>
                </a:lnTo>
                <a:lnTo>
                  <a:pt x="79250" y="74580"/>
                </a:lnTo>
                <a:lnTo>
                  <a:pt x="79290" y="74620"/>
                </a:lnTo>
                <a:lnTo>
                  <a:pt x="79310" y="74660"/>
                </a:lnTo>
                <a:lnTo>
                  <a:pt x="79330" y="74700"/>
                </a:lnTo>
                <a:lnTo>
                  <a:pt x="79340" y="74740"/>
                </a:lnTo>
                <a:lnTo>
                  <a:pt x="79350" y="74800"/>
                </a:lnTo>
                <a:lnTo>
                  <a:pt x="79380" y="74840"/>
                </a:lnTo>
                <a:lnTo>
                  <a:pt x="79430" y="74960"/>
                </a:lnTo>
                <a:lnTo>
                  <a:pt x="79450" y="75020"/>
                </a:lnTo>
                <a:lnTo>
                  <a:pt x="79420" y="75050"/>
                </a:lnTo>
                <a:lnTo>
                  <a:pt x="79460" y="75090"/>
                </a:lnTo>
                <a:lnTo>
                  <a:pt x="79480" y="75120"/>
                </a:lnTo>
                <a:lnTo>
                  <a:pt x="79530" y="75180"/>
                </a:lnTo>
                <a:lnTo>
                  <a:pt x="79500" y="75230"/>
                </a:lnTo>
                <a:lnTo>
                  <a:pt x="79460" y="75270"/>
                </a:lnTo>
                <a:lnTo>
                  <a:pt x="79470" y="75330"/>
                </a:lnTo>
                <a:lnTo>
                  <a:pt x="79520" y="75360"/>
                </a:lnTo>
                <a:lnTo>
                  <a:pt x="79590" y="75380"/>
                </a:lnTo>
                <a:lnTo>
                  <a:pt x="80190" y="75400"/>
                </a:lnTo>
                <a:lnTo>
                  <a:pt x="80700" y="75390"/>
                </a:lnTo>
                <a:lnTo>
                  <a:pt x="80950" y="75410"/>
                </a:lnTo>
                <a:lnTo>
                  <a:pt x="81210" y="75410"/>
                </a:lnTo>
                <a:lnTo>
                  <a:pt x="81180" y="75620"/>
                </a:lnTo>
                <a:lnTo>
                  <a:pt x="81200" y="75830"/>
                </a:lnTo>
                <a:lnTo>
                  <a:pt x="81200" y="75930"/>
                </a:lnTo>
                <a:lnTo>
                  <a:pt x="81190" y="76180"/>
                </a:lnTo>
                <a:lnTo>
                  <a:pt x="81000" y="76290"/>
                </a:lnTo>
                <a:lnTo>
                  <a:pt x="80980" y="76290"/>
                </a:lnTo>
                <a:lnTo>
                  <a:pt x="80590" y="76480"/>
                </a:lnTo>
                <a:lnTo>
                  <a:pt x="80170" y="76680"/>
                </a:lnTo>
                <a:lnTo>
                  <a:pt x="79870" y="76870"/>
                </a:lnTo>
                <a:lnTo>
                  <a:pt x="79550" y="77110"/>
                </a:lnTo>
                <a:lnTo>
                  <a:pt x="79290" y="77390"/>
                </a:lnTo>
                <a:lnTo>
                  <a:pt x="78990" y="77800"/>
                </a:lnTo>
                <a:lnTo>
                  <a:pt x="78840" y="78010"/>
                </a:lnTo>
                <a:lnTo>
                  <a:pt x="78810" y="78050"/>
                </a:lnTo>
                <a:lnTo>
                  <a:pt x="78780" y="78120"/>
                </a:lnTo>
                <a:lnTo>
                  <a:pt x="78750" y="78180"/>
                </a:lnTo>
                <a:lnTo>
                  <a:pt x="78720" y="78210"/>
                </a:lnTo>
                <a:lnTo>
                  <a:pt x="78670" y="78280"/>
                </a:lnTo>
                <a:lnTo>
                  <a:pt x="78640" y="78330"/>
                </a:lnTo>
                <a:lnTo>
                  <a:pt x="78560" y="78460"/>
                </a:lnTo>
                <a:lnTo>
                  <a:pt x="78520" y="78520"/>
                </a:lnTo>
                <a:lnTo>
                  <a:pt x="78470" y="78580"/>
                </a:lnTo>
                <a:lnTo>
                  <a:pt x="78440" y="78630"/>
                </a:lnTo>
                <a:lnTo>
                  <a:pt x="78420" y="78670"/>
                </a:lnTo>
                <a:lnTo>
                  <a:pt x="78390" y="78730"/>
                </a:lnTo>
                <a:lnTo>
                  <a:pt x="78360" y="78770"/>
                </a:lnTo>
                <a:lnTo>
                  <a:pt x="78340" y="78830"/>
                </a:lnTo>
                <a:lnTo>
                  <a:pt x="78320" y="78890"/>
                </a:lnTo>
                <a:lnTo>
                  <a:pt x="78300" y="78930"/>
                </a:lnTo>
                <a:lnTo>
                  <a:pt x="78290" y="78980"/>
                </a:lnTo>
                <a:lnTo>
                  <a:pt x="78280" y="79040"/>
                </a:lnTo>
                <a:lnTo>
                  <a:pt x="78270" y="79100"/>
                </a:lnTo>
                <a:lnTo>
                  <a:pt x="78320" y="79260"/>
                </a:lnTo>
                <a:lnTo>
                  <a:pt x="78320" y="79320"/>
                </a:lnTo>
                <a:lnTo>
                  <a:pt x="78320" y="79390"/>
                </a:lnTo>
                <a:lnTo>
                  <a:pt x="78310" y="79480"/>
                </a:lnTo>
                <a:lnTo>
                  <a:pt x="78300" y="79540"/>
                </a:lnTo>
                <a:lnTo>
                  <a:pt x="78290" y="79580"/>
                </a:lnTo>
                <a:lnTo>
                  <a:pt x="78280" y="79630"/>
                </a:lnTo>
                <a:lnTo>
                  <a:pt x="78270" y="79680"/>
                </a:lnTo>
                <a:lnTo>
                  <a:pt x="78250" y="79730"/>
                </a:lnTo>
                <a:lnTo>
                  <a:pt x="78240" y="79770"/>
                </a:lnTo>
                <a:lnTo>
                  <a:pt x="78220" y="79820"/>
                </a:lnTo>
                <a:lnTo>
                  <a:pt x="78200" y="79880"/>
                </a:lnTo>
                <a:lnTo>
                  <a:pt x="78150" y="79990"/>
                </a:lnTo>
                <a:lnTo>
                  <a:pt x="78120" y="80040"/>
                </a:lnTo>
                <a:lnTo>
                  <a:pt x="78070" y="80100"/>
                </a:lnTo>
                <a:lnTo>
                  <a:pt x="78030" y="80160"/>
                </a:lnTo>
                <a:lnTo>
                  <a:pt x="78000" y="80200"/>
                </a:lnTo>
                <a:lnTo>
                  <a:pt x="77950" y="80250"/>
                </a:lnTo>
                <a:lnTo>
                  <a:pt x="77890" y="80320"/>
                </a:lnTo>
                <a:lnTo>
                  <a:pt x="77840" y="80370"/>
                </a:lnTo>
                <a:lnTo>
                  <a:pt x="77790" y="80420"/>
                </a:lnTo>
                <a:lnTo>
                  <a:pt x="77740" y="80480"/>
                </a:lnTo>
                <a:lnTo>
                  <a:pt x="77690" y="80530"/>
                </a:lnTo>
                <a:lnTo>
                  <a:pt x="77660" y="80560"/>
                </a:lnTo>
                <a:lnTo>
                  <a:pt x="77620" y="80600"/>
                </a:lnTo>
                <a:lnTo>
                  <a:pt x="77590" y="80630"/>
                </a:lnTo>
                <a:lnTo>
                  <a:pt x="77540" y="80660"/>
                </a:lnTo>
                <a:lnTo>
                  <a:pt x="77510" y="80680"/>
                </a:lnTo>
                <a:lnTo>
                  <a:pt x="77470" y="80700"/>
                </a:lnTo>
                <a:lnTo>
                  <a:pt x="77420" y="80730"/>
                </a:lnTo>
                <a:lnTo>
                  <a:pt x="77360" y="80760"/>
                </a:lnTo>
                <a:lnTo>
                  <a:pt x="77310" y="80770"/>
                </a:lnTo>
                <a:lnTo>
                  <a:pt x="77260" y="80790"/>
                </a:lnTo>
                <a:lnTo>
                  <a:pt x="77200" y="80790"/>
                </a:lnTo>
                <a:lnTo>
                  <a:pt x="77130" y="80810"/>
                </a:lnTo>
                <a:lnTo>
                  <a:pt x="77060" y="80820"/>
                </a:lnTo>
                <a:lnTo>
                  <a:pt x="77000" y="80830"/>
                </a:lnTo>
                <a:lnTo>
                  <a:pt x="76960" y="80830"/>
                </a:lnTo>
                <a:lnTo>
                  <a:pt x="76900" y="80840"/>
                </a:lnTo>
                <a:lnTo>
                  <a:pt x="76860" y="80840"/>
                </a:lnTo>
                <a:lnTo>
                  <a:pt x="76810" y="80850"/>
                </a:lnTo>
                <a:lnTo>
                  <a:pt x="76750" y="80850"/>
                </a:lnTo>
                <a:lnTo>
                  <a:pt x="76700" y="80860"/>
                </a:lnTo>
                <a:lnTo>
                  <a:pt x="76630" y="80860"/>
                </a:lnTo>
                <a:lnTo>
                  <a:pt x="76540" y="80880"/>
                </a:lnTo>
                <a:lnTo>
                  <a:pt x="76480" y="80880"/>
                </a:lnTo>
                <a:lnTo>
                  <a:pt x="76420" y="80890"/>
                </a:lnTo>
                <a:lnTo>
                  <a:pt x="76370" y="80900"/>
                </a:lnTo>
                <a:lnTo>
                  <a:pt x="76320" y="80900"/>
                </a:lnTo>
                <a:lnTo>
                  <a:pt x="76250" y="80910"/>
                </a:lnTo>
                <a:lnTo>
                  <a:pt x="76190" y="80920"/>
                </a:lnTo>
                <a:lnTo>
                  <a:pt x="76130" y="80920"/>
                </a:lnTo>
                <a:lnTo>
                  <a:pt x="76070" y="80930"/>
                </a:lnTo>
                <a:lnTo>
                  <a:pt x="75990" y="80930"/>
                </a:lnTo>
                <a:lnTo>
                  <a:pt x="75840" y="81000"/>
                </a:lnTo>
                <a:lnTo>
                  <a:pt x="75430" y="80990"/>
                </a:lnTo>
                <a:lnTo>
                  <a:pt x="75170" y="81010"/>
                </a:lnTo>
                <a:lnTo>
                  <a:pt x="74820" y="80960"/>
                </a:lnTo>
                <a:lnTo>
                  <a:pt x="74710" y="80960"/>
                </a:lnTo>
                <a:lnTo>
                  <a:pt x="74600" y="81000"/>
                </a:lnTo>
                <a:lnTo>
                  <a:pt x="74520" y="80990"/>
                </a:lnTo>
                <a:lnTo>
                  <a:pt x="74460" y="81000"/>
                </a:lnTo>
                <a:lnTo>
                  <a:pt x="74410" y="81010"/>
                </a:lnTo>
                <a:lnTo>
                  <a:pt x="74420" y="80970"/>
                </a:lnTo>
                <a:lnTo>
                  <a:pt x="74360" y="80950"/>
                </a:lnTo>
                <a:lnTo>
                  <a:pt x="74300" y="80990"/>
                </a:lnTo>
                <a:lnTo>
                  <a:pt x="74230" y="81000"/>
                </a:lnTo>
                <a:lnTo>
                  <a:pt x="74160" y="80990"/>
                </a:lnTo>
                <a:lnTo>
                  <a:pt x="74110" y="81010"/>
                </a:lnTo>
                <a:lnTo>
                  <a:pt x="74120" y="81050"/>
                </a:lnTo>
                <a:lnTo>
                  <a:pt x="74060" y="81010"/>
                </a:lnTo>
                <a:lnTo>
                  <a:pt x="73990" y="80980"/>
                </a:lnTo>
                <a:lnTo>
                  <a:pt x="73920" y="80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