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Upper West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Upper W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440" y="6860"/>
                </a:moveTo>
                <a:lnTo>
                  <a:pt x="44440" y="6940"/>
                </a:lnTo>
                <a:lnTo>
                  <a:pt x="44450" y="7010"/>
                </a:lnTo>
                <a:lnTo>
                  <a:pt x="44440" y="7050"/>
                </a:lnTo>
                <a:lnTo>
                  <a:pt x="44410" y="7100"/>
                </a:lnTo>
                <a:lnTo>
                  <a:pt x="44360" y="7130"/>
                </a:lnTo>
                <a:lnTo>
                  <a:pt x="44300" y="7180"/>
                </a:lnTo>
                <a:lnTo>
                  <a:pt x="44280" y="7240"/>
                </a:lnTo>
                <a:lnTo>
                  <a:pt x="44260" y="7280"/>
                </a:lnTo>
                <a:lnTo>
                  <a:pt x="44260" y="7330"/>
                </a:lnTo>
                <a:lnTo>
                  <a:pt x="44250" y="7370"/>
                </a:lnTo>
                <a:lnTo>
                  <a:pt x="44210" y="7400"/>
                </a:lnTo>
                <a:lnTo>
                  <a:pt x="44210" y="7460"/>
                </a:lnTo>
                <a:lnTo>
                  <a:pt x="44190" y="7520"/>
                </a:lnTo>
                <a:lnTo>
                  <a:pt x="44170" y="7550"/>
                </a:lnTo>
                <a:lnTo>
                  <a:pt x="44180" y="7600"/>
                </a:lnTo>
                <a:lnTo>
                  <a:pt x="44170" y="7660"/>
                </a:lnTo>
                <a:lnTo>
                  <a:pt x="44200" y="7700"/>
                </a:lnTo>
                <a:lnTo>
                  <a:pt x="44220" y="7740"/>
                </a:lnTo>
                <a:lnTo>
                  <a:pt x="44200" y="7810"/>
                </a:lnTo>
                <a:lnTo>
                  <a:pt x="44190" y="7860"/>
                </a:lnTo>
                <a:lnTo>
                  <a:pt x="44190" y="7910"/>
                </a:lnTo>
                <a:lnTo>
                  <a:pt x="44180" y="7960"/>
                </a:lnTo>
                <a:lnTo>
                  <a:pt x="44170" y="8020"/>
                </a:lnTo>
                <a:lnTo>
                  <a:pt x="44140" y="8080"/>
                </a:lnTo>
                <a:lnTo>
                  <a:pt x="44130" y="8120"/>
                </a:lnTo>
                <a:lnTo>
                  <a:pt x="44110" y="8180"/>
                </a:lnTo>
                <a:lnTo>
                  <a:pt x="44080" y="8230"/>
                </a:lnTo>
                <a:lnTo>
                  <a:pt x="44070" y="8300"/>
                </a:lnTo>
                <a:lnTo>
                  <a:pt x="44110" y="8340"/>
                </a:lnTo>
                <a:lnTo>
                  <a:pt x="44090" y="8410"/>
                </a:lnTo>
                <a:lnTo>
                  <a:pt x="44090" y="8470"/>
                </a:lnTo>
                <a:lnTo>
                  <a:pt x="44100" y="8520"/>
                </a:lnTo>
                <a:lnTo>
                  <a:pt x="44100" y="8620"/>
                </a:lnTo>
                <a:lnTo>
                  <a:pt x="44080" y="8670"/>
                </a:lnTo>
                <a:lnTo>
                  <a:pt x="44060" y="8720"/>
                </a:lnTo>
                <a:lnTo>
                  <a:pt x="44020" y="8750"/>
                </a:lnTo>
                <a:lnTo>
                  <a:pt x="44030" y="8790"/>
                </a:lnTo>
                <a:lnTo>
                  <a:pt x="44070" y="8850"/>
                </a:lnTo>
                <a:lnTo>
                  <a:pt x="44080" y="8930"/>
                </a:lnTo>
                <a:lnTo>
                  <a:pt x="44050" y="9000"/>
                </a:lnTo>
                <a:lnTo>
                  <a:pt x="44040" y="9050"/>
                </a:lnTo>
                <a:lnTo>
                  <a:pt x="44030" y="9100"/>
                </a:lnTo>
                <a:lnTo>
                  <a:pt x="44020" y="9170"/>
                </a:lnTo>
                <a:lnTo>
                  <a:pt x="43960" y="9180"/>
                </a:lnTo>
                <a:lnTo>
                  <a:pt x="43950" y="9230"/>
                </a:lnTo>
                <a:lnTo>
                  <a:pt x="43900" y="9250"/>
                </a:lnTo>
                <a:lnTo>
                  <a:pt x="43850" y="9250"/>
                </a:lnTo>
                <a:lnTo>
                  <a:pt x="43820" y="9270"/>
                </a:lnTo>
                <a:lnTo>
                  <a:pt x="43770" y="9300"/>
                </a:lnTo>
                <a:lnTo>
                  <a:pt x="43750" y="9350"/>
                </a:lnTo>
                <a:lnTo>
                  <a:pt x="43750" y="9420"/>
                </a:lnTo>
                <a:lnTo>
                  <a:pt x="43680" y="9430"/>
                </a:lnTo>
                <a:lnTo>
                  <a:pt x="43610" y="9430"/>
                </a:lnTo>
                <a:lnTo>
                  <a:pt x="43550" y="9420"/>
                </a:lnTo>
                <a:lnTo>
                  <a:pt x="43520" y="9480"/>
                </a:lnTo>
                <a:lnTo>
                  <a:pt x="43500" y="9550"/>
                </a:lnTo>
                <a:lnTo>
                  <a:pt x="43460" y="9610"/>
                </a:lnTo>
                <a:lnTo>
                  <a:pt x="43440" y="9660"/>
                </a:lnTo>
                <a:lnTo>
                  <a:pt x="43450" y="9700"/>
                </a:lnTo>
                <a:lnTo>
                  <a:pt x="43490" y="9730"/>
                </a:lnTo>
                <a:lnTo>
                  <a:pt x="43540" y="9770"/>
                </a:lnTo>
                <a:lnTo>
                  <a:pt x="43550" y="9830"/>
                </a:lnTo>
                <a:lnTo>
                  <a:pt x="43540" y="9870"/>
                </a:lnTo>
                <a:lnTo>
                  <a:pt x="43530" y="9930"/>
                </a:lnTo>
                <a:lnTo>
                  <a:pt x="43510" y="9980"/>
                </a:lnTo>
                <a:lnTo>
                  <a:pt x="43500" y="10030"/>
                </a:lnTo>
                <a:lnTo>
                  <a:pt x="43470" y="10090"/>
                </a:lnTo>
                <a:lnTo>
                  <a:pt x="43440" y="10140"/>
                </a:lnTo>
                <a:lnTo>
                  <a:pt x="43390" y="10170"/>
                </a:lnTo>
                <a:lnTo>
                  <a:pt x="43340" y="10180"/>
                </a:lnTo>
                <a:lnTo>
                  <a:pt x="43280" y="10180"/>
                </a:lnTo>
                <a:lnTo>
                  <a:pt x="43220" y="10190"/>
                </a:lnTo>
                <a:lnTo>
                  <a:pt x="43170" y="10200"/>
                </a:lnTo>
                <a:lnTo>
                  <a:pt x="43110" y="10210"/>
                </a:lnTo>
                <a:lnTo>
                  <a:pt x="43070" y="10280"/>
                </a:lnTo>
                <a:lnTo>
                  <a:pt x="43050" y="10330"/>
                </a:lnTo>
                <a:lnTo>
                  <a:pt x="43040" y="10380"/>
                </a:lnTo>
                <a:lnTo>
                  <a:pt x="43070" y="10430"/>
                </a:lnTo>
                <a:lnTo>
                  <a:pt x="43050" y="10490"/>
                </a:lnTo>
                <a:lnTo>
                  <a:pt x="43020" y="10560"/>
                </a:lnTo>
                <a:lnTo>
                  <a:pt x="42980" y="10610"/>
                </a:lnTo>
                <a:lnTo>
                  <a:pt x="42920" y="10620"/>
                </a:lnTo>
                <a:lnTo>
                  <a:pt x="42830" y="10600"/>
                </a:lnTo>
                <a:lnTo>
                  <a:pt x="42770" y="10590"/>
                </a:lnTo>
                <a:lnTo>
                  <a:pt x="42720" y="10590"/>
                </a:lnTo>
                <a:lnTo>
                  <a:pt x="42670" y="10620"/>
                </a:lnTo>
                <a:lnTo>
                  <a:pt x="42630" y="10660"/>
                </a:lnTo>
                <a:lnTo>
                  <a:pt x="42610" y="10710"/>
                </a:lnTo>
                <a:lnTo>
                  <a:pt x="42580" y="10780"/>
                </a:lnTo>
                <a:lnTo>
                  <a:pt x="42580" y="10830"/>
                </a:lnTo>
                <a:lnTo>
                  <a:pt x="42580" y="10890"/>
                </a:lnTo>
                <a:lnTo>
                  <a:pt x="42540" y="10940"/>
                </a:lnTo>
                <a:lnTo>
                  <a:pt x="42500" y="10980"/>
                </a:lnTo>
                <a:lnTo>
                  <a:pt x="42500" y="11040"/>
                </a:lnTo>
                <a:lnTo>
                  <a:pt x="42500" y="11100"/>
                </a:lnTo>
                <a:lnTo>
                  <a:pt x="42500" y="11140"/>
                </a:lnTo>
                <a:lnTo>
                  <a:pt x="42480" y="11220"/>
                </a:lnTo>
                <a:lnTo>
                  <a:pt x="42480" y="11280"/>
                </a:lnTo>
                <a:lnTo>
                  <a:pt x="42480" y="11340"/>
                </a:lnTo>
                <a:lnTo>
                  <a:pt x="42470" y="11380"/>
                </a:lnTo>
                <a:lnTo>
                  <a:pt x="42440" y="11440"/>
                </a:lnTo>
                <a:lnTo>
                  <a:pt x="42440" y="11510"/>
                </a:lnTo>
                <a:lnTo>
                  <a:pt x="42430" y="11560"/>
                </a:lnTo>
                <a:lnTo>
                  <a:pt x="42420" y="11610"/>
                </a:lnTo>
                <a:lnTo>
                  <a:pt x="42420" y="11660"/>
                </a:lnTo>
                <a:lnTo>
                  <a:pt x="42420" y="11710"/>
                </a:lnTo>
                <a:lnTo>
                  <a:pt x="42410" y="11760"/>
                </a:lnTo>
                <a:lnTo>
                  <a:pt x="42430" y="11800"/>
                </a:lnTo>
                <a:lnTo>
                  <a:pt x="42440" y="11840"/>
                </a:lnTo>
                <a:lnTo>
                  <a:pt x="42440" y="11890"/>
                </a:lnTo>
                <a:lnTo>
                  <a:pt x="42450" y="11940"/>
                </a:lnTo>
                <a:lnTo>
                  <a:pt x="42460" y="12000"/>
                </a:lnTo>
                <a:lnTo>
                  <a:pt x="42480" y="12060"/>
                </a:lnTo>
                <a:lnTo>
                  <a:pt x="42490" y="12110"/>
                </a:lnTo>
                <a:lnTo>
                  <a:pt x="42490" y="12210"/>
                </a:lnTo>
                <a:lnTo>
                  <a:pt x="42500" y="12280"/>
                </a:lnTo>
                <a:lnTo>
                  <a:pt x="42500" y="12340"/>
                </a:lnTo>
                <a:lnTo>
                  <a:pt x="42520" y="12400"/>
                </a:lnTo>
                <a:lnTo>
                  <a:pt x="42520" y="12460"/>
                </a:lnTo>
                <a:lnTo>
                  <a:pt x="42520" y="12530"/>
                </a:lnTo>
                <a:lnTo>
                  <a:pt x="42510" y="12580"/>
                </a:lnTo>
                <a:lnTo>
                  <a:pt x="42500" y="12650"/>
                </a:lnTo>
                <a:lnTo>
                  <a:pt x="42510" y="12710"/>
                </a:lnTo>
                <a:lnTo>
                  <a:pt x="42530" y="12760"/>
                </a:lnTo>
                <a:lnTo>
                  <a:pt x="42580" y="12790"/>
                </a:lnTo>
                <a:lnTo>
                  <a:pt x="42620" y="12810"/>
                </a:lnTo>
                <a:lnTo>
                  <a:pt x="42640" y="12850"/>
                </a:lnTo>
                <a:lnTo>
                  <a:pt x="42650" y="12890"/>
                </a:lnTo>
                <a:lnTo>
                  <a:pt x="42690" y="12920"/>
                </a:lnTo>
                <a:lnTo>
                  <a:pt x="42740" y="12910"/>
                </a:lnTo>
                <a:lnTo>
                  <a:pt x="42790" y="12900"/>
                </a:lnTo>
                <a:lnTo>
                  <a:pt x="42850" y="12900"/>
                </a:lnTo>
                <a:lnTo>
                  <a:pt x="42900" y="12900"/>
                </a:lnTo>
                <a:lnTo>
                  <a:pt x="42960" y="12900"/>
                </a:lnTo>
                <a:lnTo>
                  <a:pt x="43010" y="12880"/>
                </a:lnTo>
                <a:lnTo>
                  <a:pt x="43070" y="12900"/>
                </a:lnTo>
                <a:lnTo>
                  <a:pt x="43130" y="12950"/>
                </a:lnTo>
                <a:lnTo>
                  <a:pt x="43180" y="13010"/>
                </a:lnTo>
                <a:lnTo>
                  <a:pt x="43210" y="13050"/>
                </a:lnTo>
                <a:lnTo>
                  <a:pt x="43210" y="13100"/>
                </a:lnTo>
                <a:lnTo>
                  <a:pt x="43170" y="13190"/>
                </a:lnTo>
                <a:lnTo>
                  <a:pt x="43180" y="13260"/>
                </a:lnTo>
                <a:lnTo>
                  <a:pt x="43230" y="13280"/>
                </a:lnTo>
                <a:lnTo>
                  <a:pt x="43310" y="13300"/>
                </a:lnTo>
                <a:lnTo>
                  <a:pt x="43360" y="13290"/>
                </a:lnTo>
                <a:lnTo>
                  <a:pt x="43410" y="13330"/>
                </a:lnTo>
                <a:lnTo>
                  <a:pt x="43450" y="13380"/>
                </a:lnTo>
                <a:lnTo>
                  <a:pt x="43510" y="13410"/>
                </a:lnTo>
                <a:lnTo>
                  <a:pt x="43570" y="13430"/>
                </a:lnTo>
                <a:lnTo>
                  <a:pt x="43600" y="13470"/>
                </a:lnTo>
                <a:lnTo>
                  <a:pt x="43610" y="13520"/>
                </a:lnTo>
                <a:lnTo>
                  <a:pt x="43620" y="13590"/>
                </a:lnTo>
                <a:lnTo>
                  <a:pt x="43660" y="13610"/>
                </a:lnTo>
                <a:lnTo>
                  <a:pt x="43700" y="13620"/>
                </a:lnTo>
                <a:lnTo>
                  <a:pt x="43780" y="13630"/>
                </a:lnTo>
                <a:lnTo>
                  <a:pt x="43860" y="13630"/>
                </a:lnTo>
                <a:lnTo>
                  <a:pt x="43950" y="13630"/>
                </a:lnTo>
                <a:lnTo>
                  <a:pt x="43990" y="13660"/>
                </a:lnTo>
                <a:lnTo>
                  <a:pt x="44060" y="13710"/>
                </a:lnTo>
                <a:lnTo>
                  <a:pt x="44100" y="13770"/>
                </a:lnTo>
                <a:lnTo>
                  <a:pt x="44140" y="13820"/>
                </a:lnTo>
                <a:lnTo>
                  <a:pt x="44160" y="13900"/>
                </a:lnTo>
                <a:lnTo>
                  <a:pt x="44130" y="13950"/>
                </a:lnTo>
                <a:lnTo>
                  <a:pt x="44060" y="13980"/>
                </a:lnTo>
                <a:lnTo>
                  <a:pt x="44010" y="13990"/>
                </a:lnTo>
                <a:lnTo>
                  <a:pt x="43960" y="14050"/>
                </a:lnTo>
                <a:lnTo>
                  <a:pt x="43980" y="14110"/>
                </a:lnTo>
                <a:lnTo>
                  <a:pt x="44000" y="14170"/>
                </a:lnTo>
                <a:lnTo>
                  <a:pt x="43960" y="14240"/>
                </a:lnTo>
                <a:lnTo>
                  <a:pt x="43930" y="14290"/>
                </a:lnTo>
                <a:lnTo>
                  <a:pt x="43900" y="14330"/>
                </a:lnTo>
                <a:lnTo>
                  <a:pt x="43940" y="14360"/>
                </a:lnTo>
                <a:lnTo>
                  <a:pt x="43980" y="14390"/>
                </a:lnTo>
                <a:lnTo>
                  <a:pt x="44000" y="14430"/>
                </a:lnTo>
                <a:lnTo>
                  <a:pt x="44040" y="14460"/>
                </a:lnTo>
                <a:lnTo>
                  <a:pt x="44080" y="14450"/>
                </a:lnTo>
                <a:lnTo>
                  <a:pt x="44140" y="14450"/>
                </a:lnTo>
                <a:lnTo>
                  <a:pt x="44170" y="14510"/>
                </a:lnTo>
                <a:lnTo>
                  <a:pt x="44180" y="14580"/>
                </a:lnTo>
                <a:lnTo>
                  <a:pt x="44240" y="14600"/>
                </a:lnTo>
                <a:lnTo>
                  <a:pt x="44310" y="14600"/>
                </a:lnTo>
                <a:lnTo>
                  <a:pt x="44370" y="14620"/>
                </a:lnTo>
                <a:lnTo>
                  <a:pt x="44310" y="14640"/>
                </a:lnTo>
                <a:lnTo>
                  <a:pt x="44260" y="14670"/>
                </a:lnTo>
                <a:lnTo>
                  <a:pt x="44200" y="14700"/>
                </a:lnTo>
                <a:lnTo>
                  <a:pt x="44170" y="14770"/>
                </a:lnTo>
                <a:lnTo>
                  <a:pt x="44120" y="14810"/>
                </a:lnTo>
                <a:lnTo>
                  <a:pt x="44080" y="14830"/>
                </a:lnTo>
                <a:lnTo>
                  <a:pt x="44030" y="14850"/>
                </a:lnTo>
                <a:lnTo>
                  <a:pt x="44000" y="14880"/>
                </a:lnTo>
                <a:lnTo>
                  <a:pt x="43960" y="14910"/>
                </a:lnTo>
                <a:lnTo>
                  <a:pt x="43930" y="14930"/>
                </a:lnTo>
                <a:lnTo>
                  <a:pt x="43890" y="14960"/>
                </a:lnTo>
                <a:lnTo>
                  <a:pt x="43850" y="15000"/>
                </a:lnTo>
                <a:lnTo>
                  <a:pt x="43820" y="15040"/>
                </a:lnTo>
                <a:lnTo>
                  <a:pt x="43790" y="15100"/>
                </a:lnTo>
                <a:lnTo>
                  <a:pt x="43720" y="15140"/>
                </a:lnTo>
                <a:lnTo>
                  <a:pt x="43530" y="15260"/>
                </a:lnTo>
                <a:lnTo>
                  <a:pt x="43360" y="15370"/>
                </a:lnTo>
                <a:lnTo>
                  <a:pt x="43290" y="15420"/>
                </a:lnTo>
                <a:lnTo>
                  <a:pt x="43190" y="15490"/>
                </a:lnTo>
                <a:lnTo>
                  <a:pt x="43080" y="15580"/>
                </a:lnTo>
                <a:lnTo>
                  <a:pt x="42970" y="15690"/>
                </a:lnTo>
                <a:lnTo>
                  <a:pt x="42820" y="15830"/>
                </a:lnTo>
                <a:lnTo>
                  <a:pt x="42770" y="15890"/>
                </a:lnTo>
                <a:lnTo>
                  <a:pt x="42710" y="15950"/>
                </a:lnTo>
                <a:lnTo>
                  <a:pt x="42600" y="16060"/>
                </a:lnTo>
                <a:lnTo>
                  <a:pt x="42560" y="16110"/>
                </a:lnTo>
                <a:lnTo>
                  <a:pt x="42460" y="16210"/>
                </a:lnTo>
                <a:lnTo>
                  <a:pt x="42360" y="16330"/>
                </a:lnTo>
                <a:lnTo>
                  <a:pt x="41960" y="17080"/>
                </a:lnTo>
                <a:lnTo>
                  <a:pt x="41760" y="17440"/>
                </a:lnTo>
                <a:lnTo>
                  <a:pt x="41670" y="17620"/>
                </a:lnTo>
                <a:lnTo>
                  <a:pt x="41540" y="17890"/>
                </a:lnTo>
                <a:lnTo>
                  <a:pt x="41490" y="17990"/>
                </a:lnTo>
                <a:lnTo>
                  <a:pt x="41420" y="18130"/>
                </a:lnTo>
                <a:lnTo>
                  <a:pt x="41380" y="18180"/>
                </a:lnTo>
                <a:lnTo>
                  <a:pt x="41360" y="18250"/>
                </a:lnTo>
                <a:lnTo>
                  <a:pt x="41370" y="18290"/>
                </a:lnTo>
                <a:lnTo>
                  <a:pt x="41350" y="18360"/>
                </a:lnTo>
                <a:lnTo>
                  <a:pt x="41320" y="18410"/>
                </a:lnTo>
                <a:lnTo>
                  <a:pt x="41290" y="18450"/>
                </a:lnTo>
                <a:lnTo>
                  <a:pt x="41240" y="18500"/>
                </a:lnTo>
                <a:lnTo>
                  <a:pt x="41210" y="18560"/>
                </a:lnTo>
                <a:lnTo>
                  <a:pt x="41170" y="18610"/>
                </a:lnTo>
                <a:lnTo>
                  <a:pt x="41180" y="18670"/>
                </a:lnTo>
                <a:lnTo>
                  <a:pt x="41200" y="18720"/>
                </a:lnTo>
                <a:lnTo>
                  <a:pt x="41190" y="18760"/>
                </a:lnTo>
                <a:lnTo>
                  <a:pt x="41130" y="18780"/>
                </a:lnTo>
                <a:lnTo>
                  <a:pt x="41180" y="18830"/>
                </a:lnTo>
                <a:lnTo>
                  <a:pt x="41210" y="18880"/>
                </a:lnTo>
                <a:lnTo>
                  <a:pt x="41240" y="18930"/>
                </a:lnTo>
                <a:lnTo>
                  <a:pt x="41270" y="18960"/>
                </a:lnTo>
                <a:lnTo>
                  <a:pt x="41320" y="18980"/>
                </a:lnTo>
                <a:lnTo>
                  <a:pt x="41360" y="19000"/>
                </a:lnTo>
                <a:lnTo>
                  <a:pt x="41400" y="19030"/>
                </a:lnTo>
                <a:lnTo>
                  <a:pt x="41440" y="19040"/>
                </a:lnTo>
                <a:lnTo>
                  <a:pt x="41500" y="19050"/>
                </a:lnTo>
                <a:lnTo>
                  <a:pt x="41550" y="19090"/>
                </a:lnTo>
                <a:lnTo>
                  <a:pt x="41580" y="19130"/>
                </a:lnTo>
                <a:lnTo>
                  <a:pt x="41590" y="19180"/>
                </a:lnTo>
                <a:lnTo>
                  <a:pt x="41630" y="19220"/>
                </a:lnTo>
                <a:lnTo>
                  <a:pt x="41660" y="19270"/>
                </a:lnTo>
                <a:lnTo>
                  <a:pt x="41700" y="19310"/>
                </a:lnTo>
                <a:lnTo>
                  <a:pt x="41730" y="19350"/>
                </a:lnTo>
                <a:lnTo>
                  <a:pt x="41790" y="19370"/>
                </a:lnTo>
                <a:lnTo>
                  <a:pt x="41830" y="19370"/>
                </a:lnTo>
                <a:lnTo>
                  <a:pt x="41880" y="19350"/>
                </a:lnTo>
                <a:lnTo>
                  <a:pt x="41930" y="19370"/>
                </a:lnTo>
                <a:lnTo>
                  <a:pt x="41990" y="19350"/>
                </a:lnTo>
                <a:lnTo>
                  <a:pt x="42030" y="19370"/>
                </a:lnTo>
                <a:lnTo>
                  <a:pt x="42060" y="19450"/>
                </a:lnTo>
                <a:lnTo>
                  <a:pt x="42060" y="19510"/>
                </a:lnTo>
                <a:lnTo>
                  <a:pt x="42080" y="19550"/>
                </a:lnTo>
                <a:lnTo>
                  <a:pt x="42130" y="19640"/>
                </a:lnTo>
                <a:lnTo>
                  <a:pt x="42110" y="19690"/>
                </a:lnTo>
                <a:lnTo>
                  <a:pt x="42110" y="19740"/>
                </a:lnTo>
                <a:lnTo>
                  <a:pt x="42170" y="19780"/>
                </a:lnTo>
                <a:lnTo>
                  <a:pt x="42210" y="19830"/>
                </a:lnTo>
                <a:lnTo>
                  <a:pt x="42210" y="19880"/>
                </a:lnTo>
                <a:lnTo>
                  <a:pt x="42190" y="19950"/>
                </a:lnTo>
                <a:lnTo>
                  <a:pt x="42190" y="20020"/>
                </a:lnTo>
                <a:lnTo>
                  <a:pt x="42230" y="20080"/>
                </a:lnTo>
                <a:lnTo>
                  <a:pt x="42210" y="20150"/>
                </a:lnTo>
                <a:lnTo>
                  <a:pt x="42160" y="20160"/>
                </a:lnTo>
                <a:lnTo>
                  <a:pt x="42110" y="20180"/>
                </a:lnTo>
                <a:lnTo>
                  <a:pt x="42060" y="20210"/>
                </a:lnTo>
                <a:lnTo>
                  <a:pt x="42010" y="20220"/>
                </a:lnTo>
                <a:lnTo>
                  <a:pt x="41960" y="20240"/>
                </a:lnTo>
                <a:lnTo>
                  <a:pt x="41910" y="20260"/>
                </a:lnTo>
                <a:lnTo>
                  <a:pt x="41850" y="20280"/>
                </a:lnTo>
                <a:lnTo>
                  <a:pt x="41800" y="20280"/>
                </a:lnTo>
                <a:lnTo>
                  <a:pt x="41750" y="20270"/>
                </a:lnTo>
                <a:lnTo>
                  <a:pt x="41720" y="20250"/>
                </a:lnTo>
                <a:lnTo>
                  <a:pt x="41700" y="20200"/>
                </a:lnTo>
                <a:lnTo>
                  <a:pt x="41680" y="20140"/>
                </a:lnTo>
                <a:lnTo>
                  <a:pt x="41630" y="20130"/>
                </a:lnTo>
                <a:lnTo>
                  <a:pt x="41580" y="20130"/>
                </a:lnTo>
                <a:lnTo>
                  <a:pt x="41540" y="20150"/>
                </a:lnTo>
                <a:lnTo>
                  <a:pt x="41490" y="20170"/>
                </a:lnTo>
                <a:lnTo>
                  <a:pt x="41400" y="20190"/>
                </a:lnTo>
                <a:lnTo>
                  <a:pt x="41350" y="20200"/>
                </a:lnTo>
                <a:lnTo>
                  <a:pt x="41280" y="20210"/>
                </a:lnTo>
                <a:lnTo>
                  <a:pt x="41290" y="20260"/>
                </a:lnTo>
                <a:lnTo>
                  <a:pt x="41330" y="20300"/>
                </a:lnTo>
                <a:lnTo>
                  <a:pt x="41380" y="20350"/>
                </a:lnTo>
                <a:lnTo>
                  <a:pt x="41410" y="20390"/>
                </a:lnTo>
                <a:lnTo>
                  <a:pt x="41450" y="20430"/>
                </a:lnTo>
                <a:lnTo>
                  <a:pt x="41500" y="20460"/>
                </a:lnTo>
                <a:lnTo>
                  <a:pt x="41570" y="20490"/>
                </a:lnTo>
                <a:lnTo>
                  <a:pt x="41620" y="20500"/>
                </a:lnTo>
                <a:lnTo>
                  <a:pt x="41620" y="20560"/>
                </a:lnTo>
                <a:lnTo>
                  <a:pt x="41590" y="20590"/>
                </a:lnTo>
                <a:lnTo>
                  <a:pt x="41550" y="20650"/>
                </a:lnTo>
                <a:lnTo>
                  <a:pt x="41490" y="20700"/>
                </a:lnTo>
                <a:lnTo>
                  <a:pt x="41410" y="20720"/>
                </a:lnTo>
                <a:lnTo>
                  <a:pt x="41350" y="20690"/>
                </a:lnTo>
                <a:lnTo>
                  <a:pt x="41270" y="20660"/>
                </a:lnTo>
                <a:lnTo>
                  <a:pt x="41220" y="20640"/>
                </a:lnTo>
                <a:lnTo>
                  <a:pt x="41180" y="20620"/>
                </a:lnTo>
                <a:lnTo>
                  <a:pt x="41140" y="20620"/>
                </a:lnTo>
                <a:lnTo>
                  <a:pt x="41090" y="20630"/>
                </a:lnTo>
                <a:lnTo>
                  <a:pt x="41090" y="20700"/>
                </a:lnTo>
                <a:lnTo>
                  <a:pt x="41100" y="20760"/>
                </a:lnTo>
                <a:lnTo>
                  <a:pt x="41080" y="20800"/>
                </a:lnTo>
                <a:lnTo>
                  <a:pt x="41050" y="20850"/>
                </a:lnTo>
                <a:lnTo>
                  <a:pt x="41020" y="20890"/>
                </a:lnTo>
                <a:lnTo>
                  <a:pt x="40970" y="20870"/>
                </a:lnTo>
                <a:lnTo>
                  <a:pt x="40940" y="20810"/>
                </a:lnTo>
                <a:lnTo>
                  <a:pt x="40900" y="20770"/>
                </a:lnTo>
                <a:lnTo>
                  <a:pt x="40840" y="20710"/>
                </a:lnTo>
                <a:lnTo>
                  <a:pt x="40770" y="20750"/>
                </a:lnTo>
                <a:lnTo>
                  <a:pt x="40740" y="20790"/>
                </a:lnTo>
                <a:lnTo>
                  <a:pt x="40710" y="20830"/>
                </a:lnTo>
                <a:lnTo>
                  <a:pt x="40700" y="20910"/>
                </a:lnTo>
                <a:lnTo>
                  <a:pt x="40650" y="20930"/>
                </a:lnTo>
                <a:lnTo>
                  <a:pt x="40620" y="20960"/>
                </a:lnTo>
                <a:lnTo>
                  <a:pt x="40610" y="21010"/>
                </a:lnTo>
                <a:lnTo>
                  <a:pt x="40620" y="21060"/>
                </a:lnTo>
                <a:lnTo>
                  <a:pt x="40560" y="21080"/>
                </a:lnTo>
                <a:lnTo>
                  <a:pt x="40490" y="21080"/>
                </a:lnTo>
                <a:lnTo>
                  <a:pt x="40450" y="21080"/>
                </a:lnTo>
                <a:lnTo>
                  <a:pt x="40410" y="21140"/>
                </a:lnTo>
                <a:lnTo>
                  <a:pt x="40390" y="21240"/>
                </a:lnTo>
                <a:lnTo>
                  <a:pt x="40400" y="21310"/>
                </a:lnTo>
                <a:lnTo>
                  <a:pt x="40420" y="21370"/>
                </a:lnTo>
                <a:lnTo>
                  <a:pt x="40440" y="21440"/>
                </a:lnTo>
                <a:lnTo>
                  <a:pt x="40490" y="21510"/>
                </a:lnTo>
                <a:lnTo>
                  <a:pt x="40490" y="21570"/>
                </a:lnTo>
                <a:lnTo>
                  <a:pt x="40480" y="21630"/>
                </a:lnTo>
                <a:lnTo>
                  <a:pt x="40470" y="21670"/>
                </a:lnTo>
                <a:lnTo>
                  <a:pt x="40500" y="21710"/>
                </a:lnTo>
                <a:lnTo>
                  <a:pt x="40530" y="21760"/>
                </a:lnTo>
                <a:lnTo>
                  <a:pt x="40500" y="21820"/>
                </a:lnTo>
                <a:lnTo>
                  <a:pt x="40530" y="21860"/>
                </a:lnTo>
                <a:lnTo>
                  <a:pt x="40530" y="21910"/>
                </a:lnTo>
                <a:lnTo>
                  <a:pt x="40520" y="21970"/>
                </a:lnTo>
                <a:lnTo>
                  <a:pt x="40530" y="22030"/>
                </a:lnTo>
                <a:lnTo>
                  <a:pt x="40490" y="22050"/>
                </a:lnTo>
                <a:lnTo>
                  <a:pt x="40430" y="22080"/>
                </a:lnTo>
                <a:lnTo>
                  <a:pt x="40440" y="22160"/>
                </a:lnTo>
                <a:lnTo>
                  <a:pt x="40440" y="22210"/>
                </a:lnTo>
                <a:lnTo>
                  <a:pt x="40450" y="22260"/>
                </a:lnTo>
                <a:lnTo>
                  <a:pt x="40490" y="22270"/>
                </a:lnTo>
                <a:lnTo>
                  <a:pt x="40530" y="22290"/>
                </a:lnTo>
                <a:lnTo>
                  <a:pt x="40570" y="22330"/>
                </a:lnTo>
                <a:lnTo>
                  <a:pt x="40580" y="22410"/>
                </a:lnTo>
                <a:lnTo>
                  <a:pt x="40560" y="22460"/>
                </a:lnTo>
                <a:lnTo>
                  <a:pt x="40580" y="22520"/>
                </a:lnTo>
                <a:lnTo>
                  <a:pt x="40570" y="22590"/>
                </a:lnTo>
                <a:lnTo>
                  <a:pt x="40550" y="22660"/>
                </a:lnTo>
                <a:lnTo>
                  <a:pt x="40570" y="22710"/>
                </a:lnTo>
                <a:lnTo>
                  <a:pt x="40610" y="22740"/>
                </a:lnTo>
                <a:lnTo>
                  <a:pt x="40650" y="22780"/>
                </a:lnTo>
                <a:lnTo>
                  <a:pt x="40680" y="22810"/>
                </a:lnTo>
                <a:lnTo>
                  <a:pt x="40690" y="22870"/>
                </a:lnTo>
                <a:lnTo>
                  <a:pt x="40670" y="22930"/>
                </a:lnTo>
                <a:lnTo>
                  <a:pt x="40660" y="23000"/>
                </a:lnTo>
                <a:lnTo>
                  <a:pt x="40680" y="23060"/>
                </a:lnTo>
                <a:lnTo>
                  <a:pt x="40670" y="23160"/>
                </a:lnTo>
                <a:lnTo>
                  <a:pt x="40640" y="23250"/>
                </a:lnTo>
                <a:lnTo>
                  <a:pt x="40610" y="23410"/>
                </a:lnTo>
                <a:lnTo>
                  <a:pt x="40600" y="23510"/>
                </a:lnTo>
                <a:lnTo>
                  <a:pt x="40550" y="23750"/>
                </a:lnTo>
                <a:lnTo>
                  <a:pt x="40510" y="23780"/>
                </a:lnTo>
                <a:lnTo>
                  <a:pt x="40450" y="23800"/>
                </a:lnTo>
                <a:lnTo>
                  <a:pt x="40370" y="23810"/>
                </a:lnTo>
                <a:lnTo>
                  <a:pt x="40280" y="23810"/>
                </a:lnTo>
                <a:lnTo>
                  <a:pt x="40220" y="23810"/>
                </a:lnTo>
                <a:lnTo>
                  <a:pt x="40050" y="23810"/>
                </a:lnTo>
                <a:lnTo>
                  <a:pt x="39940" y="23810"/>
                </a:lnTo>
                <a:lnTo>
                  <a:pt x="39710" y="23800"/>
                </a:lnTo>
                <a:lnTo>
                  <a:pt x="39460" y="23790"/>
                </a:lnTo>
                <a:lnTo>
                  <a:pt x="39330" y="23790"/>
                </a:lnTo>
                <a:lnTo>
                  <a:pt x="39130" y="23800"/>
                </a:lnTo>
                <a:lnTo>
                  <a:pt x="38920" y="23800"/>
                </a:lnTo>
                <a:lnTo>
                  <a:pt x="38820" y="23800"/>
                </a:lnTo>
                <a:lnTo>
                  <a:pt x="38690" y="23790"/>
                </a:lnTo>
                <a:lnTo>
                  <a:pt x="38530" y="23790"/>
                </a:lnTo>
                <a:lnTo>
                  <a:pt x="38170" y="23770"/>
                </a:lnTo>
                <a:lnTo>
                  <a:pt x="38030" y="23760"/>
                </a:lnTo>
                <a:lnTo>
                  <a:pt x="37830" y="23760"/>
                </a:lnTo>
                <a:lnTo>
                  <a:pt x="37280" y="23750"/>
                </a:lnTo>
                <a:lnTo>
                  <a:pt x="37120" y="23750"/>
                </a:lnTo>
                <a:lnTo>
                  <a:pt x="36950" y="23750"/>
                </a:lnTo>
                <a:lnTo>
                  <a:pt x="36640" y="23760"/>
                </a:lnTo>
                <a:lnTo>
                  <a:pt x="36560" y="23760"/>
                </a:lnTo>
                <a:lnTo>
                  <a:pt x="36440" y="23760"/>
                </a:lnTo>
                <a:lnTo>
                  <a:pt x="36390" y="23790"/>
                </a:lnTo>
                <a:lnTo>
                  <a:pt x="36350" y="23840"/>
                </a:lnTo>
                <a:lnTo>
                  <a:pt x="36320" y="23890"/>
                </a:lnTo>
                <a:lnTo>
                  <a:pt x="36310" y="23930"/>
                </a:lnTo>
                <a:lnTo>
                  <a:pt x="36290" y="23980"/>
                </a:lnTo>
                <a:lnTo>
                  <a:pt x="36270" y="24020"/>
                </a:lnTo>
                <a:lnTo>
                  <a:pt x="36240" y="24070"/>
                </a:lnTo>
                <a:lnTo>
                  <a:pt x="36210" y="24140"/>
                </a:lnTo>
                <a:lnTo>
                  <a:pt x="36190" y="24190"/>
                </a:lnTo>
                <a:lnTo>
                  <a:pt x="36170" y="24220"/>
                </a:lnTo>
                <a:lnTo>
                  <a:pt x="36140" y="24250"/>
                </a:lnTo>
                <a:lnTo>
                  <a:pt x="36100" y="24280"/>
                </a:lnTo>
                <a:lnTo>
                  <a:pt x="36070" y="24320"/>
                </a:lnTo>
                <a:lnTo>
                  <a:pt x="36030" y="24340"/>
                </a:lnTo>
                <a:lnTo>
                  <a:pt x="35970" y="24360"/>
                </a:lnTo>
                <a:lnTo>
                  <a:pt x="35910" y="24370"/>
                </a:lnTo>
                <a:lnTo>
                  <a:pt x="35860" y="24390"/>
                </a:lnTo>
                <a:lnTo>
                  <a:pt x="35810" y="24390"/>
                </a:lnTo>
                <a:lnTo>
                  <a:pt x="35700" y="24370"/>
                </a:lnTo>
                <a:lnTo>
                  <a:pt x="35620" y="24350"/>
                </a:lnTo>
                <a:lnTo>
                  <a:pt x="35570" y="24360"/>
                </a:lnTo>
                <a:lnTo>
                  <a:pt x="35430" y="24340"/>
                </a:lnTo>
                <a:lnTo>
                  <a:pt x="35320" y="24320"/>
                </a:lnTo>
                <a:lnTo>
                  <a:pt x="35240" y="24300"/>
                </a:lnTo>
                <a:lnTo>
                  <a:pt x="35170" y="24240"/>
                </a:lnTo>
                <a:lnTo>
                  <a:pt x="35120" y="23940"/>
                </a:lnTo>
                <a:lnTo>
                  <a:pt x="35090" y="23900"/>
                </a:lnTo>
                <a:lnTo>
                  <a:pt x="34980" y="23920"/>
                </a:lnTo>
                <a:lnTo>
                  <a:pt x="34890" y="23920"/>
                </a:lnTo>
                <a:lnTo>
                  <a:pt x="34840" y="23930"/>
                </a:lnTo>
                <a:lnTo>
                  <a:pt x="34480" y="23980"/>
                </a:lnTo>
                <a:lnTo>
                  <a:pt x="34180" y="24020"/>
                </a:lnTo>
                <a:lnTo>
                  <a:pt x="33950" y="24050"/>
                </a:lnTo>
                <a:lnTo>
                  <a:pt x="33830" y="24060"/>
                </a:lnTo>
                <a:lnTo>
                  <a:pt x="33200" y="24160"/>
                </a:lnTo>
                <a:lnTo>
                  <a:pt x="33050" y="24170"/>
                </a:lnTo>
                <a:lnTo>
                  <a:pt x="32640" y="24220"/>
                </a:lnTo>
                <a:lnTo>
                  <a:pt x="31870" y="24320"/>
                </a:lnTo>
                <a:lnTo>
                  <a:pt x="31730" y="24330"/>
                </a:lnTo>
                <a:lnTo>
                  <a:pt x="31580" y="24350"/>
                </a:lnTo>
                <a:lnTo>
                  <a:pt x="31350" y="24380"/>
                </a:lnTo>
                <a:lnTo>
                  <a:pt x="31060" y="24420"/>
                </a:lnTo>
                <a:lnTo>
                  <a:pt x="30840" y="24450"/>
                </a:lnTo>
                <a:lnTo>
                  <a:pt x="30560" y="24490"/>
                </a:lnTo>
                <a:lnTo>
                  <a:pt x="30490" y="24510"/>
                </a:lnTo>
                <a:lnTo>
                  <a:pt x="30230" y="24590"/>
                </a:lnTo>
                <a:lnTo>
                  <a:pt x="30150" y="24610"/>
                </a:lnTo>
                <a:lnTo>
                  <a:pt x="29880" y="24700"/>
                </a:lnTo>
                <a:lnTo>
                  <a:pt x="29780" y="24720"/>
                </a:lnTo>
                <a:lnTo>
                  <a:pt x="29640" y="24750"/>
                </a:lnTo>
                <a:lnTo>
                  <a:pt x="29560" y="24800"/>
                </a:lnTo>
                <a:lnTo>
                  <a:pt x="29520" y="24810"/>
                </a:lnTo>
                <a:lnTo>
                  <a:pt x="29460" y="24830"/>
                </a:lnTo>
                <a:lnTo>
                  <a:pt x="29410" y="24840"/>
                </a:lnTo>
                <a:lnTo>
                  <a:pt x="29340" y="24870"/>
                </a:lnTo>
                <a:lnTo>
                  <a:pt x="29320" y="24920"/>
                </a:lnTo>
                <a:lnTo>
                  <a:pt x="29320" y="24980"/>
                </a:lnTo>
                <a:lnTo>
                  <a:pt x="29340" y="25090"/>
                </a:lnTo>
                <a:lnTo>
                  <a:pt x="29340" y="25180"/>
                </a:lnTo>
                <a:lnTo>
                  <a:pt x="29350" y="25240"/>
                </a:lnTo>
                <a:lnTo>
                  <a:pt x="29330" y="25290"/>
                </a:lnTo>
                <a:lnTo>
                  <a:pt x="29310" y="25360"/>
                </a:lnTo>
                <a:lnTo>
                  <a:pt x="29300" y="25420"/>
                </a:lnTo>
                <a:lnTo>
                  <a:pt x="29290" y="25470"/>
                </a:lnTo>
                <a:lnTo>
                  <a:pt x="29270" y="25520"/>
                </a:lnTo>
                <a:lnTo>
                  <a:pt x="29250" y="25590"/>
                </a:lnTo>
                <a:lnTo>
                  <a:pt x="29200" y="25650"/>
                </a:lnTo>
                <a:lnTo>
                  <a:pt x="29160" y="25700"/>
                </a:lnTo>
                <a:lnTo>
                  <a:pt x="29100" y="25730"/>
                </a:lnTo>
                <a:lnTo>
                  <a:pt x="29030" y="25760"/>
                </a:lnTo>
                <a:lnTo>
                  <a:pt x="28910" y="25830"/>
                </a:lnTo>
                <a:lnTo>
                  <a:pt x="28700" y="25890"/>
                </a:lnTo>
                <a:lnTo>
                  <a:pt x="28590" y="25920"/>
                </a:lnTo>
                <a:lnTo>
                  <a:pt x="28480" y="25960"/>
                </a:lnTo>
                <a:lnTo>
                  <a:pt x="28430" y="25970"/>
                </a:lnTo>
                <a:lnTo>
                  <a:pt x="28350" y="26000"/>
                </a:lnTo>
                <a:lnTo>
                  <a:pt x="28250" y="26040"/>
                </a:lnTo>
                <a:lnTo>
                  <a:pt x="28140" y="26070"/>
                </a:lnTo>
                <a:lnTo>
                  <a:pt x="28050" y="26100"/>
                </a:lnTo>
                <a:lnTo>
                  <a:pt x="27970" y="26140"/>
                </a:lnTo>
                <a:lnTo>
                  <a:pt x="27870" y="26170"/>
                </a:lnTo>
                <a:lnTo>
                  <a:pt x="27830" y="26180"/>
                </a:lnTo>
                <a:lnTo>
                  <a:pt x="27790" y="26200"/>
                </a:lnTo>
                <a:lnTo>
                  <a:pt x="27740" y="26230"/>
                </a:lnTo>
                <a:lnTo>
                  <a:pt x="27700" y="26250"/>
                </a:lnTo>
                <a:lnTo>
                  <a:pt x="27630" y="26280"/>
                </a:lnTo>
                <a:lnTo>
                  <a:pt x="27580" y="26290"/>
                </a:lnTo>
                <a:lnTo>
                  <a:pt x="27530" y="26310"/>
                </a:lnTo>
                <a:lnTo>
                  <a:pt x="27450" y="26310"/>
                </a:lnTo>
                <a:lnTo>
                  <a:pt x="27370" y="26320"/>
                </a:lnTo>
                <a:lnTo>
                  <a:pt x="27300" y="26340"/>
                </a:lnTo>
                <a:lnTo>
                  <a:pt x="27220" y="26370"/>
                </a:lnTo>
                <a:lnTo>
                  <a:pt x="27160" y="26380"/>
                </a:lnTo>
                <a:lnTo>
                  <a:pt x="27120" y="26400"/>
                </a:lnTo>
                <a:lnTo>
                  <a:pt x="27070" y="26430"/>
                </a:lnTo>
                <a:lnTo>
                  <a:pt x="27020" y="26460"/>
                </a:lnTo>
                <a:lnTo>
                  <a:pt x="26970" y="26470"/>
                </a:lnTo>
                <a:lnTo>
                  <a:pt x="26920" y="26480"/>
                </a:lnTo>
                <a:lnTo>
                  <a:pt x="26850" y="26470"/>
                </a:lnTo>
                <a:lnTo>
                  <a:pt x="26810" y="26480"/>
                </a:lnTo>
                <a:lnTo>
                  <a:pt x="26770" y="26500"/>
                </a:lnTo>
                <a:lnTo>
                  <a:pt x="26710" y="26500"/>
                </a:lnTo>
                <a:lnTo>
                  <a:pt x="26650" y="26500"/>
                </a:lnTo>
                <a:lnTo>
                  <a:pt x="26610" y="26480"/>
                </a:lnTo>
                <a:lnTo>
                  <a:pt x="26550" y="26460"/>
                </a:lnTo>
                <a:lnTo>
                  <a:pt x="26480" y="26460"/>
                </a:lnTo>
                <a:lnTo>
                  <a:pt x="26430" y="26470"/>
                </a:lnTo>
                <a:lnTo>
                  <a:pt x="26370" y="26470"/>
                </a:lnTo>
                <a:lnTo>
                  <a:pt x="26320" y="26450"/>
                </a:lnTo>
                <a:lnTo>
                  <a:pt x="26280" y="26430"/>
                </a:lnTo>
                <a:lnTo>
                  <a:pt x="26240" y="26380"/>
                </a:lnTo>
                <a:lnTo>
                  <a:pt x="26210" y="26340"/>
                </a:lnTo>
                <a:lnTo>
                  <a:pt x="26150" y="26320"/>
                </a:lnTo>
                <a:lnTo>
                  <a:pt x="26110" y="26330"/>
                </a:lnTo>
                <a:lnTo>
                  <a:pt x="26060" y="26340"/>
                </a:lnTo>
                <a:lnTo>
                  <a:pt x="26000" y="26330"/>
                </a:lnTo>
                <a:lnTo>
                  <a:pt x="25990" y="26310"/>
                </a:lnTo>
                <a:lnTo>
                  <a:pt x="25970" y="26280"/>
                </a:lnTo>
                <a:lnTo>
                  <a:pt x="25930" y="26230"/>
                </a:lnTo>
                <a:lnTo>
                  <a:pt x="25900" y="26180"/>
                </a:lnTo>
                <a:lnTo>
                  <a:pt x="25890" y="26130"/>
                </a:lnTo>
                <a:lnTo>
                  <a:pt x="25880" y="26070"/>
                </a:lnTo>
                <a:lnTo>
                  <a:pt x="25870" y="26010"/>
                </a:lnTo>
                <a:lnTo>
                  <a:pt x="25870" y="25960"/>
                </a:lnTo>
                <a:lnTo>
                  <a:pt x="25860" y="25920"/>
                </a:lnTo>
                <a:lnTo>
                  <a:pt x="25860" y="25860"/>
                </a:lnTo>
                <a:lnTo>
                  <a:pt x="25840" y="25790"/>
                </a:lnTo>
                <a:lnTo>
                  <a:pt x="25790" y="25760"/>
                </a:lnTo>
                <a:lnTo>
                  <a:pt x="25720" y="25750"/>
                </a:lnTo>
                <a:lnTo>
                  <a:pt x="25660" y="25740"/>
                </a:lnTo>
                <a:lnTo>
                  <a:pt x="25610" y="25730"/>
                </a:lnTo>
                <a:lnTo>
                  <a:pt x="25570" y="25710"/>
                </a:lnTo>
                <a:lnTo>
                  <a:pt x="25520" y="25690"/>
                </a:lnTo>
                <a:lnTo>
                  <a:pt x="25480" y="25660"/>
                </a:lnTo>
                <a:lnTo>
                  <a:pt x="25450" y="25600"/>
                </a:lnTo>
                <a:lnTo>
                  <a:pt x="25440" y="25550"/>
                </a:lnTo>
                <a:lnTo>
                  <a:pt x="25440" y="25530"/>
                </a:lnTo>
                <a:lnTo>
                  <a:pt x="25440" y="25460"/>
                </a:lnTo>
                <a:lnTo>
                  <a:pt x="25440" y="25410"/>
                </a:lnTo>
                <a:lnTo>
                  <a:pt x="25440" y="25360"/>
                </a:lnTo>
                <a:lnTo>
                  <a:pt x="25460" y="25310"/>
                </a:lnTo>
                <a:lnTo>
                  <a:pt x="25470" y="25260"/>
                </a:lnTo>
                <a:lnTo>
                  <a:pt x="25480" y="25220"/>
                </a:lnTo>
                <a:lnTo>
                  <a:pt x="25490" y="25150"/>
                </a:lnTo>
                <a:lnTo>
                  <a:pt x="25460" y="25100"/>
                </a:lnTo>
                <a:lnTo>
                  <a:pt x="25430" y="25040"/>
                </a:lnTo>
                <a:lnTo>
                  <a:pt x="25410" y="24970"/>
                </a:lnTo>
                <a:lnTo>
                  <a:pt x="25390" y="24910"/>
                </a:lnTo>
                <a:lnTo>
                  <a:pt x="25400" y="24850"/>
                </a:lnTo>
                <a:lnTo>
                  <a:pt x="25440" y="24810"/>
                </a:lnTo>
                <a:lnTo>
                  <a:pt x="25440" y="24800"/>
                </a:lnTo>
                <a:lnTo>
                  <a:pt x="25610" y="24460"/>
                </a:lnTo>
                <a:lnTo>
                  <a:pt x="25720" y="24340"/>
                </a:lnTo>
                <a:lnTo>
                  <a:pt x="25730" y="24300"/>
                </a:lnTo>
                <a:lnTo>
                  <a:pt x="25770" y="24250"/>
                </a:lnTo>
                <a:lnTo>
                  <a:pt x="25800" y="24220"/>
                </a:lnTo>
                <a:lnTo>
                  <a:pt x="25820" y="24170"/>
                </a:lnTo>
                <a:lnTo>
                  <a:pt x="25830" y="24100"/>
                </a:lnTo>
                <a:lnTo>
                  <a:pt x="25890" y="24050"/>
                </a:lnTo>
                <a:lnTo>
                  <a:pt x="25930" y="24000"/>
                </a:lnTo>
                <a:lnTo>
                  <a:pt x="25980" y="23980"/>
                </a:lnTo>
                <a:lnTo>
                  <a:pt x="26040" y="23940"/>
                </a:lnTo>
                <a:lnTo>
                  <a:pt x="26090" y="23920"/>
                </a:lnTo>
                <a:lnTo>
                  <a:pt x="26180" y="23780"/>
                </a:lnTo>
                <a:lnTo>
                  <a:pt x="26140" y="23640"/>
                </a:lnTo>
                <a:lnTo>
                  <a:pt x="25810" y="23100"/>
                </a:lnTo>
                <a:lnTo>
                  <a:pt x="25750" y="22740"/>
                </a:lnTo>
                <a:lnTo>
                  <a:pt x="25770" y="22630"/>
                </a:lnTo>
                <a:lnTo>
                  <a:pt x="25770" y="22620"/>
                </a:lnTo>
                <a:lnTo>
                  <a:pt x="25770" y="22560"/>
                </a:lnTo>
                <a:lnTo>
                  <a:pt x="25760" y="22520"/>
                </a:lnTo>
                <a:lnTo>
                  <a:pt x="25770" y="22440"/>
                </a:lnTo>
                <a:lnTo>
                  <a:pt x="25800" y="22370"/>
                </a:lnTo>
                <a:lnTo>
                  <a:pt x="25820" y="22300"/>
                </a:lnTo>
                <a:lnTo>
                  <a:pt x="25850" y="22240"/>
                </a:lnTo>
                <a:lnTo>
                  <a:pt x="25870" y="22200"/>
                </a:lnTo>
                <a:lnTo>
                  <a:pt x="25900" y="22140"/>
                </a:lnTo>
                <a:lnTo>
                  <a:pt x="25920" y="22090"/>
                </a:lnTo>
                <a:lnTo>
                  <a:pt x="25980" y="22040"/>
                </a:lnTo>
                <a:lnTo>
                  <a:pt x="26030" y="21980"/>
                </a:lnTo>
                <a:lnTo>
                  <a:pt x="26040" y="21930"/>
                </a:lnTo>
                <a:lnTo>
                  <a:pt x="26050" y="21880"/>
                </a:lnTo>
                <a:lnTo>
                  <a:pt x="26050" y="21830"/>
                </a:lnTo>
                <a:lnTo>
                  <a:pt x="26040" y="21790"/>
                </a:lnTo>
                <a:lnTo>
                  <a:pt x="26020" y="21740"/>
                </a:lnTo>
                <a:lnTo>
                  <a:pt x="26000" y="21700"/>
                </a:lnTo>
                <a:lnTo>
                  <a:pt x="25990" y="21650"/>
                </a:lnTo>
                <a:lnTo>
                  <a:pt x="25980" y="21610"/>
                </a:lnTo>
                <a:lnTo>
                  <a:pt x="25970" y="21560"/>
                </a:lnTo>
                <a:lnTo>
                  <a:pt x="25960" y="21520"/>
                </a:lnTo>
                <a:lnTo>
                  <a:pt x="25930" y="21480"/>
                </a:lnTo>
                <a:lnTo>
                  <a:pt x="25880" y="21450"/>
                </a:lnTo>
                <a:lnTo>
                  <a:pt x="25830" y="21420"/>
                </a:lnTo>
                <a:lnTo>
                  <a:pt x="25790" y="21380"/>
                </a:lnTo>
                <a:lnTo>
                  <a:pt x="25750" y="21320"/>
                </a:lnTo>
                <a:lnTo>
                  <a:pt x="25710" y="21260"/>
                </a:lnTo>
                <a:lnTo>
                  <a:pt x="25670" y="21220"/>
                </a:lnTo>
                <a:lnTo>
                  <a:pt x="25650" y="21180"/>
                </a:lnTo>
                <a:lnTo>
                  <a:pt x="25620" y="21140"/>
                </a:lnTo>
                <a:lnTo>
                  <a:pt x="25600" y="21080"/>
                </a:lnTo>
                <a:lnTo>
                  <a:pt x="25590" y="21030"/>
                </a:lnTo>
                <a:lnTo>
                  <a:pt x="25570" y="20960"/>
                </a:lnTo>
                <a:lnTo>
                  <a:pt x="25530" y="20910"/>
                </a:lnTo>
                <a:lnTo>
                  <a:pt x="25510" y="20860"/>
                </a:lnTo>
                <a:lnTo>
                  <a:pt x="25500" y="20790"/>
                </a:lnTo>
                <a:lnTo>
                  <a:pt x="25490" y="20750"/>
                </a:lnTo>
                <a:lnTo>
                  <a:pt x="25490" y="20700"/>
                </a:lnTo>
                <a:lnTo>
                  <a:pt x="25500" y="20660"/>
                </a:lnTo>
                <a:lnTo>
                  <a:pt x="25500" y="20610"/>
                </a:lnTo>
                <a:lnTo>
                  <a:pt x="25480" y="20560"/>
                </a:lnTo>
                <a:lnTo>
                  <a:pt x="25460" y="20520"/>
                </a:lnTo>
                <a:lnTo>
                  <a:pt x="25440" y="20470"/>
                </a:lnTo>
                <a:lnTo>
                  <a:pt x="25420" y="20430"/>
                </a:lnTo>
                <a:lnTo>
                  <a:pt x="25420" y="20410"/>
                </a:lnTo>
                <a:lnTo>
                  <a:pt x="25410" y="20380"/>
                </a:lnTo>
                <a:lnTo>
                  <a:pt x="25400" y="20320"/>
                </a:lnTo>
                <a:lnTo>
                  <a:pt x="25390" y="20260"/>
                </a:lnTo>
                <a:lnTo>
                  <a:pt x="25390" y="20210"/>
                </a:lnTo>
                <a:lnTo>
                  <a:pt x="25390" y="20150"/>
                </a:lnTo>
                <a:lnTo>
                  <a:pt x="25390" y="20110"/>
                </a:lnTo>
                <a:lnTo>
                  <a:pt x="25400" y="20070"/>
                </a:lnTo>
                <a:lnTo>
                  <a:pt x="25410" y="20020"/>
                </a:lnTo>
                <a:lnTo>
                  <a:pt x="25420" y="19960"/>
                </a:lnTo>
                <a:lnTo>
                  <a:pt x="25420" y="19950"/>
                </a:lnTo>
                <a:lnTo>
                  <a:pt x="25420" y="19910"/>
                </a:lnTo>
                <a:lnTo>
                  <a:pt x="25410" y="19870"/>
                </a:lnTo>
                <a:lnTo>
                  <a:pt x="25390" y="19830"/>
                </a:lnTo>
                <a:lnTo>
                  <a:pt x="25380" y="19790"/>
                </a:lnTo>
                <a:lnTo>
                  <a:pt x="25370" y="19750"/>
                </a:lnTo>
                <a:lnTo>
                  <a:pt x="25370" y="19690"/>
                </a:lnTo>
                <a:lnTo>
                  <a:pt x="25350" y="19620"/>
                </a:lnTo>
                <a:lnTo>
                  <a:pt x="25340" y="19560"/>
                </a:lnTo>
                <a:lnTo>
                  <a:pt x="25340" y="19490"/>
                </a:lnTo>
                <a:lnTo>
                  <a:pt x="25360" y="19420"/>
                </a:lnTo>
                <a:lnTo>
                  <a:pt x="25390" y="19380"/>
                </a:lnTo>
                <a:lnTo>
                  <a:pt x="25390" y="19370"/>
                </a:lnTo>
                <a:lnTo>
                  <a:pt x="25270" y="18850"/>
                </a:lnTo>
                <a:lnTo>
                  <a:pt x="25280" y="18570"/>
                </a:lnTo>
                <a:lnTo>
                  <a:pt x="25290" y="18550"/>
                </a:lnTo>
                <a:lnTo>
                  <a:pt x="25300" y="18510"/>
                </a:lnTo>
                <a:lnTo>
                  <a:pt x="25310" y="18470"/>
                </a:lnTo>
                <a:lnTo>
                  <a:pt x="25330" y="18430"/>
                </a:lnTo>
                <a:lnTo>
                  <a:pt x="25360" y="18400"/>
                </a:lnTo>
                <a:lnTo>
                  <a:pt x="25390" y="18360"/>
                </a:lnTo>
                <a:lnTo>
                  <a:pt x="25420" y="18330"/>
                </a:lnTo>
                <a:lnTo>
                  <a:pt x="25430" y="18320"/>
                </a:lnTo>
                <a:lnTo>
                  <a:pt x="25460" y="18270"/>
                </a:lnTo>
                <a:lnTo>
                  <a:pt x="25750" y="18050"/>
                </a:lnTo>
                <a:lnTo>
                  <a:pt x="25850" y="17930"/>
                </a:lnTo>
                <a:lnTo>
                  <a:pt x="25860" y="17870"/>
                </a:lnTo>
                <a:lnTo>
                  <a:pt x="25860" y="17850"/>
                </a:lnTo>
                <a:lnTo>
                  <a:pt x="25870" y="17780"/>
                </a:lnTo>
                <a:lnTo>
                  <a:pt x="25860" y="17720"/>
                </a:lnTo>
                <a:lnTo>
                  <a:pt x="25820" y="17580"/>
                </a:lnTo>
                <a:lnTo>
                  <a:pt x="25790" y="17530"/>
                </a:lnTo>
                <a:lnTo>
                  <a:pt x="25760" y="17500"/>
                </a:lnTo>
                <a:lnTo>
                  <a:pt x="25720" y="17470"/>
                </a:lnTo>
                <a:lnTo>
                  <a:pt x="25670" y="17450"/>
                </a:lnTo>
                <a:lnTo>
                  <a:pt x="25520" y="17390"/>
                </a:lnTo>
                <a:lnTo>
                  <a:pt x="25470" y="17380"/>
                </a:lnTo>
                <a:lnTo>
                  <a:pt x="25420" y="17370"/>
                </a:lnTo>
                <a:lnTo>
                  <a:pt x="25350" y="17350"/>
                </a:lnTo>
                <a:lnTo>
                  <a:pt x="25280" y="17320"/>
                </a:lnTo>
                <a:lnTo>
                  <a:pt x="25220" y="17290"/>
                </a:lnTo>
                <a:lnTo>
                  <a:pt x="25180" y="17270"/>
                </a:lnTo>
                <a:lnTo>
                  <a:pt x="25120" y="17240"/>
                </a:lnTo>
                <a:lnTo>
                  <a:pt x="25070" y="17210"/>
                </a:lnTo>
                <a:lnTo>
                  <a:pt x="25030" y="17190"/>
                </a:lnTo>
                <a:lnTo>
                  <a:pt x="24990" y="17160"/>
                </a:lnTo>
                <a:lnTo>
                  <a:pt x="24960" y="17140"/>
                </a:lnTo>
                <a:lnTo>
                  <a:pt x="24920" y="17110"/>
                </a:lnTo>
                <a:lnTo>
                  <a:pt x="24880" y="17090"/>
                </a:lnTo>
                <a:lnTo>
                  <a:pt x="24840" y="17070"/>
                </a:lnTo>
                <a:lnTo>
                  <a:pt x="24790" y="17050"/>
                </a:lnTo>
                <a:lnTo>
                  <a:pt x="24750" y="17010"/>
                </a:lnTo>
                <a:lnTo>
                  <a:pt x="24700" y="16970"/>
                </a:lnTo>
                <a:lnTo>
                  <a:pt x="24670" y="16920"/>
                </a:lnTo>
                <a:lnTo>
                  <a:pt x="24640" y="16840"/>
                </a:lnTo>
                <a:lnTo>
                  <a:pt x="24600" y="16800"/>
                </a:lnTo>
                <a:lnTo>
                  <a:pt x="24570" y="16770"/>
                </a:lnTo>
                <a:lnTo>
                  <a:pt x="24560" y="16710"/>
                </a:lnTo>
                <a:lnTo>
                  <a:pt x="24560" y="16650"/>
                </a:lnTo>
                <a:lnTo>
                  <a:pt x="24570" y="16590"/>
                </a:lnTo>
                <a:lnTo>
                  <a:pt x="24600" y="16540"/>
                </a:lnTo>
                <a:lnTo>
                  <a:pt x="24630" y="16490"/>
                </a:lnTo>
                <a:lnTo>
                  <a:pt x="24640" y="16430"/>
                </a:lnTo>
                <a:lnTo>
                  <a:pt x="24660" y="16390"/>
                </a:lnTo>
                <a:lnTo>
                  <a:pt x="24670" y="16340"/>
                </a:lnTo>
                <a:lnTo>
                  <a:pt x="24660" y="16280"/>
                </a:lnTo>
                <a:lnTo>
                  <a:pt x="24660" y="16210"/>
                </a:lnTo>
                <a:lnTo>
                  <a:pt x="24660" y="16160"/>
                </a:lnTo>
                <a:lnTo>
                  <a:pt x="24670" y="16100"/>
                </a:lnTo>
                <a:lnTo>
                  <a:pt x="24680" y="16040"/>
                </a:lnTo>
                <a:lnTo>
                  <a:pt x="24700" y="16000"/>
                </a:lnTo>
                <a:lnTo>
                  <a:pt x="24730" y="15950"/>
                </a:lnTo>
                <a:lnTo>
                  <a:pt x="24760" y="15900"/>
                </a:lnTo>
                <a:lnTo>
                  <a:pt x="24760" y="15840"/>
                </a:lnTo>
                <a:lnTo>
                  <a:pt x="24790" y="15800"/>
                </a:lnTo>
                <a:lnTo>
                  <a:pt x="24810" y="15770"/>
                </a:lnTo>
                <a:lnTo>
                  <a:pt x="24840" y="15720"/>
                </a:lnTo>
                <a:lnTo>
                  <a:pt x="24890" y="15680"/>
                </a:lnTo>
                <a:lnTo>
                  <a:pt x="24950" y="15640"/>
                </a:lnTo>
                <a:lnTo>
                  <a:pt x="25000" y="15610"/>
                </a:lnTo>
                <a:lnTo>
                  <a:pt x="25060" y="15590"/>
                </a:lnTo>
                <a:lnTo>
                  <a:pt x="25140" y="15590"/>
                </a:lnTo>
                <a:lnTo>
                  <a:pt x="25200" y="15610"/>
                </a:lnTo>
                <a:lnTo>
                  <a:pt x="25270" y="15600"/>
                </a:lnTo>
                <a:lnTo>
                  <a:pt x="25320" y="15560"/>
                </a:lnTo>
                <a:lnTo>
                  <a:pt x="25390" y="15530"/>
                </a:lnTo>
                <a:lnTo>
                  <a:pt x="25440" y="15500"/>
                </a:lnTo>
                <a:lnTo>
                  <a:pt x="25500" y="15470"/>
                </a:lnTo>
                <a:lnTo>
                  <a:pt x="25560" y="15430"/>
                </a:lnTo>
                <a:lnTo>
                  <a:pt x="25600" y="15380"/>
                </a:lnTo>
                <a:lnTo>
                  <a:pt x="25600" y="15340"/>
                </a:lnTo>
                <a:lnTo>
                  <a:pt x="25620" y="15290"/>
                </a:lnTo>
                <a:lnTo>
                  <a:pt x="25630" y="15250"/>
                </a:lnTo>
                <a:lnTo>
                  <a:pt x="25600" y="15220"/>
                </a:lnTo>
                <a:lnTo>
                  <a:pt x="25570" y="15210"/>
                </a:lnTo>
                <a:lnTo>
                  <a:pt x="25550" y="15210"/>
                </a:lnTo>
                <a:lnTo>
                  <a:pt x="25500" y="15200"/>
                </a:lnTo>
                <a:lnTo>
                  <a:pt x="25440" y="15200"/>
                </a:lnTo>
                <a:lnTo>
                  <a:pt x="25370" y="15190"/>
                </a:lnTo>
                <a:lnTo>
                  <a:pt x="25320" y="15170"/>
                </a:lnTo>
                <a:lnTo>
                  <a:pt x="25260" y="15160"/>
                </a:lnTo>
                <a:lnTo>
                  <a:pt x="25200" y="15150"/>
                </a:lnTo>
                <a:lnTo>
                  <a:pt x="25160" y="15140"/>
                </a:lnTo>
                <a:lnTo>
                  <a:pt x="25120" y="15120"/>
                </a:lnTo>
                <a:lnTo>
                  <a:pt x="25070" y="15110"/>
                </a:lnTo>
                <a:lnTo>
                  <a:pt x="25020" y="15100"/>
                </a:lnTo>
                <a:lnTo>
                  <a:pt x="24980" y="15100"/>
                </a:lnTo>
                <a:lnTo>
                  <a:pt x="24930" y="15090"/>
                </a:lnTo>
                <a:lnTo>
                  <a:pt x="24930" y="15080"/>
                </a:lnTo>
                <a:lnTo>
                  <a:pt x="24860" y="15060"/>
                </a:lnTo>
                <a:lnTo>
                  <a:pt x="24800" y="15050"/>
                </a:lnTo>
                <a:lnTo>
                  <a:pt x="24740" y="15010"/>
                </a:lnTo>
                <a:lnTo>
                  <a:pt x="24680" y="14970"/>
                </a:lnTo>
                <a:lnTo>
                  <a:pt x="24620" y="14940"/>
                </a:lnTo>
                <a:lnTo>
                  <a:pt x="24560" y="14910"/>
                </a:lnTo>
                <a:lnTo>
                  <a:pt x="24500" y="14890"/>
                </a:lnTo>
                <a:lnTo>
                  <a:pt x="24520" y="14840"/>
                </a:lnTo>
                <a:lnTo>
                  <a:pt x="24480" y="14840"/>
                </a:lnTo>
                <a:lnTo>
                  <a:pt x="24430" y="14810"/>
                </a:lnTo>
                <a:lnTo>
                  <a:pt x="24390" y="14780"/>
                </a:lnTo>
                <a:lnTo>
                  <a:pt x="24340" y="14730"/>
                </a:lnTo>
                <a:lnTo>
                  <a:pt x="24300" y="14670"/>
                </a:lnTo>
                <a:lnTo>
                  <a:pt x="24280" y="14610"/>
                </a:lnTo>
                <a:lnTo>
                  <a:pt x="24270" y="14560"/>
                </a:lnTo>
                <a:lnTo>
                  <a:pt x="24250" y="14510"/>
                </a:lnTo>
                <a:lnTo>
                  <a:pt x="24260" y="14470"/>
                </a:lnTo>
                <a:lnTo>
                  <a:pt x="24260" y="14410"/>
                </a:lnTo>
                <a:lnTo>
                  <a:pt x="24240" y="14360"/>
                </a:lnTo>
                <a:lnTo>
                  <a:pt x="24230" y="14320"/>
                </a:lnTo>
                <a:lnTo>
                  <a:pt x="24210" y="14270"/>
                </a:lnTo>
                <a:lnTo>
                  <a:pt x="24180" y="14230"/>
                </a:lnTo>
                <a:lnTo>
                  <a:pt x="24160" y="14190"/>
                </a:lnTo>
                <a:lnTo>
                  <a:pt x="24140" y="14150"/>
                </a:lnTo>
                <a:lnTo>
                  <a:pt x="24100" y="14110"/>
                </a:lnTo>
                <a:lnTo>
                  <a:pt x="24060" y="14090"/>
                </a:lnTo>
                <a:lnTo>
                  <a:pt x="24020" y="14070"/>
                </a:lnTo>
                <a:lnTo>
                  <a:pt x="24000" y="14030"/>
                </a:lnTo>
                <a:lnTo>
                  <a:pt x="23970" y="13980"/>
                </a:lnTo>
                <a:lnTo>
                  <a:pt x="23920" y="13940"/>
                </a:lnTo>
                <a:lnTo>
                  <a:pt x="23900" y="13900"/>
                </a:lnTo>
                <a:lnTo>
                  <a:pt x="23880" y="13840"/>
                </a:lnTo>
                <a:lnTo>
                  <a:pt x="23860" y="13780"/>
                </a:lnTo>
                <a:lnTo>
                  <a:pt x="23850" y="13730"/>
                </a:lnTo>
                <a:lnTo>
                  <a:pt x="23870" y="13670"/>
                </a:lnTo>
                <a:lnTo>
                  <a:pt x="23880" y="13620"/>
                </a:lnTo>
                <a:lnTo>
                  <a:pt x="23890" y="13580"/>
                </a:lnTo>
                <a:lnTo>
                  <a:pt x="23870" y="13520"/>
                </a:lnTo>
                <a:lnTo>
                  <a:pt x="23850" y="13470"/>
                </a:lnTo>
                <a:lnTo>
                  <a:pt x="23840" y="13430"/>
                </a:lnTo>
                <a:lnTo>
                  <a:pt x="23810" y="13380"/>
                </a:lnTo>
                <a:lnTo>
                  <a:pt x="23790" y="13350"/>
                </a:lnTo>
                <a:lnTo>
                  <a:pt x="23760" y="13310"/>
                </a:lnTo>
                <a:lnTo>
                  <a:pt x="23720" y="13280"/>
                </a:lnTo>
                <a:lnTo>
                  <a:pt x="23690" y="13220"/>
                </a:lnTo>
                <a:lnTo>
                  <a:pt x="23680" y="13150"/>
                </a:lnTo>
                <a:lnTo>
                  <a:pt x="23660" y="13100"/>
                </a:lnTo>
                <a:lnTo>
                  <a:pt x="23640" y="13060"/>
                </a:lnTo>
                <a:lnTo>
                  <a:pt x="23620" y="13030"/>
                </a:lnTo>
                <a:lnTo>
                  <a:pt x="23590" y="12970"/>
                </a:lnTo>
                <a:lnTo>
                  <a:pt x="23540" y="12900"/>
                </a:lnTo>
                <a:lnTo>
                  <a:pt x="23530" y="12830"/>
                </a:lnTo>
                <a:lnTo>
                  <a:pt x="23500" y="12770"/>
                </a:lnTo>
                <a:lnTo>
                  <a:pt x="23460" y="12730"/>
                </a:lnTo>
                <a:lnTo>
                  <a:pt x="23410" y="12700"/>
                </a:lnTo>
                <a:lnTo>
                  <a:pt x="23390" y="12660"/>
                </a:lnTo>
                <a:lnTo>
                  <a:pt x="23370" y="12600"/>
                </a:lnTo>
                <a:lnTo>
                  <a:pt x="23330" y="12580"/>
                </a:lnTo>
                <a:lnTo>
                  <a:pt x="23300" y="12540"/>
                </a:lnTo>
                <a:lnTo>
                  <a:pt x="23290" y="12490"/>
                </a:lnTo>
                <a:lnTo>
                  <a:pt x="23300" y="12430"/>
                </a:lnTo>
                <a:lnTo>
                  <a:pt x="23300" y="12370"/>
                </a:lnTo>
                <a:lnTo>
                  <a:pt x="23290" y="12320"/>
                </a:lnTo>
                <a:lnTo>
                  <a:pt x="23290" y="12260"/>
                </a:lnTo>
                <a:lnTo>
                  <a:pt x="23300" y="12200"/>
                </a:lnTo>
                <a:lnTo>
                  <a:pt x="23330" y="12140"/>
                </a:lnTo>
                <a:lnTo>
                  <a:pt x="23360" y="12090"/>
                </a:lnTo>
                <a:lnTo>
                  <a:pt x="23380" y="12050"/>
                </a:lnTo>
                <a:lnTo>
                  <a:pt x="23410" y="12010"/>
                </a:lnTo>
                <a:lnTo>
                  <a:pt x="23440" y="11970"/>
                </a:lnTo>
                <a:lnTo>
                  <a:pt x="23500" y="11940"/>
                </a:lnTo>
                <a:lnTo>
                  <a:pt x="23550" y="11890"/>
                </a:lnTo>
                <a:lnTo>
                  <a:pt x="23570" y="11880"/>
                </a:lnTo>
                <a:lnTo>
                  <a:pt x="23630" y="11760"/>
                </a:lnTo>
                <a:lnTo>
                  <a:pt x="23720" y="11530"/>
                </a:lnTo>
                <a:lnTo>
                  <a:pt x="23760" y="11470"/>
                </a:lnTo>
                <a:lnTo>
                  <a:pt x="23770" y="11440"/>
                </a:lnTo>
                <a:lnTo>
                  <a:pt x="23760" y="11410"/>
                </a:lnTo>
                <a:lnTo>
                  <a:pt x="23740" y="11370"/>
                </a:lnTo>
                <a:lnTo>
                  <a:pt x="23710" y="11310"/>
                </a:lnTo>
                <a:lnTo>
                  <a:pt x="23660" y="11290"/>
                </a:lnTo>
                <a:lnTo>
                  <a:pt x="23600" y="11270"/>
                </a:lnTo>
                <a:lnTo>
                  <a:pt x="23560" y="11250"/>
                </a:lnTo>
                <a:lnTo>
                  <a:pt x="23510" y="11250"/>
                </a:lnTo>
                <a:lnTo>
                  <a:pt x="23450" y="11240"/>
                </a:lnTo>
                <a:lnTo>
                  <a:pt x="23440" y="11240"/>
                </a:lnTo>
                <a:lnTo>
                  <a:pt x="23400" y="11220"/>
                </a:lnTo>
                <a:lnTo>
                  <a:pt x="23360" y="11190"/>
                </a:lnTo>
                <a:lnTo>
                  <a:pt x="23310" y="11180"/>
                </a:lnTo>
                <a:lnTo>
                  <a:pt x="23300" y="11110"/>
                </a:lnTo>
                <a:lnTo>
                  <a:pt x="23320" y="11040"/>
                </a:lnTo>
                <a:lnTo>
                  <a:pt x="23340" y="10980"/>
                </a:lnTo>
                <a:lnTo>
                  <a:pt x="23400" y="10940"/>
                </a:lnTo>
                <a:lnTo>
                  <a:pt x="23440" y="10900"/>
                </a:lnTo>
                <a:lnTo>
                  <a:pt x="23480" y="10880"/>
                </a:lnTo>
                <a:lnTo>
                  <a:pt x="23520" y="10850"/>
                </a:lnTo>
                <a:lnTo>
                  <a:pt x="23600" y="10780"/>
                </a:lnTo>
                <a:lnTo>
                  <a:pt x="23630" y="10750"/>
                </a:lnTo>
                <a:lnTo>
                  <a:pt x="23670" y="10710"/>
                </a:lnTo>
                <a:lnTo>
                  <a:pt x="23700" y="10670"/>
                </a:lnTo>
                <a:lnTo>
                  <a:pt x="23730" y="10640"/>
                </a:lnTo>
                <a:lnTo>
                  <a:pt x="23770" y="10600"/>
                </a:lnTo>
                <a:lnTo>
                  <a:pt x="23830" y="10530"/>
                </a:lnTo>
                <a:lnTo>
                  <a:pt x="23830" y="10520"/>
                </a:lnTo>
                <a:lnTo>
                  <a:pt x="23870" y="10310"/>
                </a:lnTo>
                <a:lnTo>
                  <a:pt x="24010" y="10080"/>
                </a:lnTo>
                <a:lnTo>
                  <a:pt x="24010" y="10070"/>
                </a:lnTo>
                <a:lnTo>
                  <a:pt x="24040" y="10010"/>
                </a:lnTo>
                <a:lnTo>
                  <a:pt x="24070" y="9940"/>
                </a:lnTo>
                <a:lnTo>
                  <a:pt x="24100" y="9880"/>
                </a:lnTo>
                <a:lnTo>
                  <a:pt x="24130" y="9790"/>
                </a:lnTo>
                <a:lnTo>
                  <a:pt x="24140" y="9730"/>
                </a:lnTo>
                <a:lnTo>
                  <a:pt x="24140" y="9670"/>
                </a:lnTo>
                <a:lnTo>
                  <a:pt x="24140" y="9580"/>
                </a:lnTo>
                <a:lnTo>
                  <a:pt x="24140" y="9520"/>
                </a:lnTo>
                <a:lnTo>
                  <a:pt x="24140" y="9480"/>
                </a:lnTo>
                <a:lnTo>
                  <a:pt x="24160" y="9420"/>
                </a:lnTo>
                <a:lnTo>
                  <a:pt x="24170" y="9380"/>
                </a:lnTo>
                <a:lnTo>
                  <a:pt x="24200" y="9330"/>
                </a:lnTo>
                <a:lnTo>
                  <a:pt x="24240" y="9280"/>
                </a:lnTo>
                <a:lnTo>
                  <a:pt x="24260" y="9260"/>
                </a:lnTo>
                <a:lnTo>
                  <a:pt x="24360" y="8970"/>
                </a:lnTo>
                <a:lnTo>
                  <a:pt x="24370" y="8960"/>
                </a:lnTo>
                <a:lnTo>
                  <a:pt x="24360" y="8910"/>
                </a:lnTo>
                <a:lnTo>
                  <a:pt x="24330" y="8850"/>
                </a:lnTo>
                <a:lnTo>
                  <a:pt x="24330" y="8770"/>
                </a:lnTo>
                <a:lnTo>
                  <a:pt x="24340" y="8720"/>
                </a:lnTo>
                <a:lnTo>
                  <a:pt x="24350" y="8680"/>
                </a:lnTo>
                <a:lnTo>
                  <a:pt x="24370" y="8640"/>
                </a:lnTo>
                <a:lnTo>
                  <a:pt x="24420" y="8600"/>
                </a:lnTo>
                <a:lnTo>
                  <a:pt x="24490" y="8580"/>
                </a:lnTo>
                <a:lnTo>
                  <a:pt x="24550" y="8590"/>
                </a:lnTo>
                <a:lnTo>
                  <a:pt x="24630" y="8580"/>
                </a:lnTo>
                <a:lnTo>
                  <a:pt x="24720" y="8570"/>
                </a:lnTo>
                <a:lnTo>
                  <a:pt x="24760" y="8520"/>
                </a:lnTo>
                <a:lnTo>
                  <a:pt x="24790" y="8480"/>
                </a:lnTo>
                <a:lnTo>
                  <a:pt x="24830" y="8410"/>
                </a:lnTo>
                <a:lnTo>
                  <a:pt x="24860" y="8350"/>
                </a:lnTo>
                <a:lnTo>
                  <a:pt x="24890" y="8320"/>
                </a:lnTo>
                <a:lnTo>
                  <a:pt x="24920" y="8270"/>
                </a:lnTo>
                <a:lnTo>
                  <a:pt x="24950" y="8230"/>
                </a:lnTo>
                <a:lnTo>
                  <a:pt x="24980" y="8180"/>
                </a:lnTo>
                <a:lnTo>
                  <a:pt x="25010" y="8140"/>
                </a:lnTo>
                <a:lnTo>
                  <a:pt x="25020" y="8080"/>
                </a:lnTo>
                <a:lnTo>
                  <a:pt x="25020" y="8030"/>
                </a:lnTo>
                <a:lnTo>
                  <a:pt x="25010" y="7980"/>
                </a:lnTo>
                <a:lnTo>
                  <a:pt x="25010" y="7960"/>
                </a:lnTo>
                <a:lnTo>
                  <a:pt x="24980" y="7840"/>
                </a:lnTo>
                <a:lnTo>
                  <a:pt x="24970" y="7840"/>
                </a:lnTo>
                <a:lnTo>
                  <a:pt x="24940" y="7790"/>
                </a:lnTo>
                <a:lnTo>
                  <a:pt x="24910" y="7750"/>
                </a:lnTo>
                <a:lnTo>
                  <a:pt x="24880" y="7720"/>
                </a:lnTo>
                <a:lnTo>
                  <a:pt x="24840" y="7680"/>
                </a:lnTo>
                <a:lnTo>
                  <a:pt x="24780" y="7650"/>
                </a:lnTo>
                <a:lnTo>
                  <a:pt x="24730" y="7600"/>
                </a:lnTo>
                <a:lnTo>
                  <a:pt x="24710" y="7540"/>
                </a:lnTo>
                <a:lnTo>
                  <a:pt x="24690" y="7480"/>
                </a:lnTo>
                <a:lnTo>
                  <a:pt x="24690" y="7430"/>
                </a:lnTo>
                <a:lnTo>
                  <a:pt x="24710" y="7370"/>
                </a:lnTo>
                <a:lnTo>
                  <a:pt x="24730" y="7320"/>
                </a:lnTo>
                <a:lnTo>
                  <a:pt x="24730" y="7300"/>
                </a:lnTo>
                <a:lnTo>
                  <a:pt x="24740" y="7270"/>
                </a:lnTo>
                <a:lnTo>
                  <a:pt x="24750" y="7220"/>
                </a:lnTo>
                <a:lnTo>
                  <a:pt x="24760" y="7180"/>
                </a:lnTo>
                <a:lnTo>
                  <a:pt x="24760" y="7120"/>
                </a:lnTo>
                <a:lnTo>
                  <a:pt x="24770" y="7060"/>
                </a:lnTo>
                <a:lnTo>
                  <a:pt x="24780" y="7040"/>
                </a:lnTo>
                <a:lnTo>
                  <a:pt x="24780" y="6980"/>
                </a:lnTo>
                <a:lnTo>
                  <a:pt x="24830" y="6980"/>
                </a:lnTo>
                <a:lnTo>
                  <a:pt x="24880" y="6980"/>
                </a:lnTo>
                <a:lnTo>
                  <a:pt x="25020" y="6980"/>
                </a:lnTo>
                <a:lnTo>
                  <a:pt x="25090" y="6980"/>
                </a:lnTo>
                <a:lnTo>
                  <a:pt x="25170" y="6980"/>
                </a:lnTo>
                <a:lnTo>
                  <a:pt x="25440" y="6970"/>
                </a:lnTo>
                <a:lnTo>
                  <a:pt x="25510" y="6970"/>
                </a:lnTo>
                <a:lnTo>
                  <a:pt x="25570" y="6970"/>
                </a:lnTo>
                <a:lnTo>
                  <a:pt x="25650" y="6970"/>
                </a:lnTo>
                <a:lnTo>
                  <a:pt x="25710" y="6970"/>
                </a:lnTo>
                <a:lnTo>
                  <a:pt x="25690" y="6910"/>
                </a:lnTo>
                <a:lnTo>
                  <a:pt x="25710" y="6860"/>
                </a:lnTo>
                <a:lnTo>
                  <a:pt x="25750" y="6820"/>
                </a:lnTo>
                <a:lnTo>
                  <a:pt x="25780" y="6790"/>
                </a:lnTo>
                <a:lnTo>
                  <a:pt x="25840" y="6770"/>
                </a:lnTo>
                <a:lnTo>
                  <a:pt x="25890" y="6760"/>
                </a:lnTo>
                <a:lnTo>
                  <a:pt x="25940" y="6760"/>
                </a:lnTo>
                <a:lnTo>
                  <a:pt x="26100" y="6760"/>
                </a:lnTo>
                <a:lnTo>
                  <a:pt x="26310" y="6760"/>
                </a:lnTo>
                <a:lnTo>
                  <a:pt x="26320" y="6760"/>
                </a:lnTo>
                <a:lnTo>
                  <a:pt x="26880" y="6760"/>
                </a:lnTo>
                <a:lnTo>
                  <a:pt x="26930" y="6760"/>
                </a:lnTo>
                <a:lnTo>
                  <a:pt x="27310" y="6760"/>
                </a:lnTo>
                <a:lnTo>
                  <a:pt x="27530" y="6760"/>
                </a:lnTo>
                <a:lnTo>
                  <a:pt x="27600" y="6760"/>
                </a:lnTo>
                <a:lnTo>
                  <a:pt x="27680" y="6760"/>
                </a:lnTo>
                <a:lnTo>
                  <a:pt x="27730" y="6760"/>
                </a:lnTo>
                <a:lnTo>
                  <a:pt x="27790" y="6740"/>
                </a:lnTo>
                <a:lnTo>
                  <a:pt x="28290" y="6730"/>
                </a:lnTo>
                <a:lnTo>
                  <a:pt x="28680" y="6780"/>
                </a:lnTo>
                <a:lnTo>
                  <a:pt x="28930" y="6770"/>
                </a:lnTo>
                <a:lnTo>
                  <a:pt x="29490" y="6770"/>
                </a:lnTo>
                <a:lnTo>
                  <a:pt x="30120" y="6700"/>
                </a:lnTo>
                <a:lnTo>
                  <a:pt x="30710" y="6800"/>
                </a:lnTo>
                <a:lnTo>
                  <a:pt x="31160" y="6910"/>
                </a:lnTo>
                <a:lnTo>
                  <a:pt x="31410" y="6920"/>
                </a:lnTo>
                <a:lnTo>
                  <a:pt x="31540" y="6920"/>
                </a:lnTo>
                <a:lnTo>
                  <a:pt x="31740" y="6910"/>
                </a:lnTo>
                <a:lnTo>
                  <a:pt x="32040" y="6890"/>
                </a:lnTo>
                <a:lnTo>
                  <a:pt x="32250" y="6880"/>
                </a:lnTo>
                <a:lnTo>
                  <a:pt x="32640" y="6790"/>
                </a:lnTo>
                <a:lnTo>
                  <a:pt x="32950" y="6780"/>
                </a:lnTo>
                <a:lnTo>
                  <a:pt x="33370" y="6740"/>
                </a:lnTo>
                <a:lnTo>
                  <a:pt x="33840" y="6760"/>
                </a:lnTo>
                <a:lnTo>
                  <a:pt x="34040" y="6770"/>
                </a:lnTo>
                <a:lnTo>
                  <a:pt x="34790" y="6830"/>
                </a:lnTo>
                <a:lnTo>
                  <a:pt x="35290" y="6830"/>
                </a:lnTo>
                <a:lnTo>
                  <a:pt x="35640" y="6790"/>
                </a:lnTo>
                <a:lnTo>
                  <a:pt x="35950" y="6870"/>
                </a:lnTo>
                <a:lnTo>
                  <a:pt x="36360" y="6980"/>
                </a:lnTo>
                <a:lnTo>
                  <a:pt x="38460" y="6950"/>
                </a:lnTo>
                <a:lnTo>
                  <a:pt x="40030" y="6920"/>
                </a:lnTo>
                <a:lnTo>
                  <a:pt x="40020" y="6490"/>
                </a:lnTo>
                <a:lnTo>
                  <a:pt x="42800" y="6460"/>
                </a:lnTo>
                <a:lnTo>
                  <a:pt x="42810" y="6660"/>
                </a:lnTo>
                <a:lnTo>
                  <a:pt x="42820" y="6890"/>
                </a:lnTo>
                <a:lnTo>
                  <a:pt x="44440" y="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