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Upper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Upper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150" y="11160"/>
                </a:moveTo>
                <a:lnTo>
                  <a:pt x="63100" y="11170"/>
                </a:lnTo>
                <a:lnTo>
                  <a:pt x="63050" y="11190"/>
                </a:lnTo>
                <a:lnTo>
                  <a:pt x="63010" y="11220"/>
                </a:lnTo>
                <a:lnTo>
                  <a:pt x="62960" y="11250"/>
                </a:lnTo>
                <a:lnTo>
                  <a:pt x="62910" y="11290"/>
                </a:lnTo>
                <a:lnTo>
                  <a:pt x="62880" y="11350"/>
                </a:lnTo>
                <a:lnTo>
                  <a:pt x="62850" y="11390"/>
                </a:lnTo>
                <a:lnTo>
                  <a:pt x="62790" y="11410"/>
                </a:lnTo>
                <a:lnTo>
                  <a:pt x="62740" y="11450"/>
                </a:lnTo>
                <a:lnTo>
                  <a:pt x="62700" y="11500"/>
                </a:lnTo>
                <a:lnTo>
                  <a:pt x="62640" y="11510"/>
                </a:lnTo>
                <a:lnTo>
                  <a:pt x="62570" y="11530"/>
                </a:lnTo>
                <a:lnTo>
                  <a:pt x="62480" y="11550"/>
                </a:lnTo>
                <a:lnTo>
                  <a:pt x="62430" y="11580"/>
                </a:lnTo>
                <a:lnTo>
                  <a:pt x="62390" y="11610"/>
                </a:lnTo>
                <a:lnTo>
                  <a:pt x="62330" y="11660"/>
                </a:lnTo>
                <a:lnTo>
                  <a:pt x="62290" y="11690"/>
                </a:lnTo>
                <a:lnTo>
                  <a:pt x="62230" y="11710"/>
                </a:lnTo>
                <a:lnTo>
                  <a:pt x="62170" y="11690"/>
                </a:lnTo>
                <a:lnTo>
                  <a:pt x="62120" y="11720"/>
                </a:lnTo>
                <a:lnTo>
                  <a:pt x="62030" y="11720"/>
                </a:lnTo>
                <a:lnTo>
                  <a:pt x="61970" y="11720"/>
                </a:lnTo>
                <a:lnTo>
                  <a:pt x="61930" y="11760"/>
                </a:lnTo>
                <a:lnTo>
                  <a:pt x="61890" y="11740"/>
                </a:lnTo>
                <a:lnTo>
                  <a:pt x="61850" y="11740"/>
                </a:lnTo>
                <a:lnTo>
                  <a:pt x="61800" y="11760"/>
                </a:lnTo>
                <a:lnTo>
                  <a:pt x="61770" y="11780"/>
                </a:lnTo>
                <a:lnTo>
                  <a:pt x="61720" y="11810"/>
                </a:lnTo>
                <a:lnTo>
                  <a:pt x="61660" y="11840"/>
                </a:lnTo>
                <a:lnTo>
                  <a:pt x="61610" y="11870"/>
                </a:lnTo>
                <a:lnTo>
                  <a:pt x="61560" y="11900"/>
                </a:lnTo>
                <a:lnTo>
                  <a:pt x="61500" y="11920"/>
                </a:lnTo>
                <a:lnTo>
                  <a:pt x="61450" y="11910"/>
                </a:lnTo>
                <a:lnTo>
                  <a:pt x="61410" y="11930"/>
                </a:lnTo>
                <a:lnTo>
                  <a:pt x="61350" y="11910"/>
                </a:lnTo>
                <a:lnTo>
                  <a:pt x="61310" y="11920"/>
                </a:lnTo>
                <a:lnTo>
                  <a:pt x="61270" y="11940"/>
                </a:lnTo>
                <a:lnTo>
                  <a:pt x="61190" y="11950"/>
                </a:lnTo>
                <a:lnTo>
                  <a:pt x="61150" y="11990"/>
                </a:lnTo>
                <a:lnTo>
                  <a:pt x="61120" y="12030"/>
                </a:lnTo>
                <a:lnTo>
                  <a:pt x="61060" y="12070"/>
                </a:lnTo>
                <a:lnTo>
                  <a:pt x="61010" y="12100"/>
                </a:lnTo>
                <a:lnTo>
                  <a:pt x="60970" y="12110"/>
                </a:lnTo>
                <a:lnTo>
                  <a:pt x="60900" y="12130"/>
                </a:lnTo>
                <a:lnTo>
                  <a:pt x="60850" y="12160"/>
                </a:lnTo>
                <a:lnTo>
                  <a:pt x="60810" y="12190"/>
                </a:lnTo>
                <a:lnTo>
                  <a:pt x="60790" y="12230"/>
                </a:lnTo>
                <a:lnTo>
                  <a:pt x="60780" y="12270"/>
                </a:lnTo>
                <a:lnTo>
                  <a:pt x="60720" y="12260"/>
                </a:lnTo>
                <a:lnTo>
                  <a:pt x="60650" y="12240"/>
                </a:lnTo>
                <a:lnTo>
                  <a:pt x="60620" y="12190"/>
                </a:lnTo>
                <a:lnTo>
                  <a:pt x="60570" y="12200"/>
                </a:lnTo>
                <a:lnTo>
                  <a:pt x="60520" y="12170"/>
                </a:lnTo>
                <a:lnTo>
                  <a:pt x="60470" y="12190"/>
                </a:lnTo>
                <a:lnTo>
                  <a:pt x="60430" y="12230"/>
                </a:lnTo>
                <a:lnTo>
                  <a:pt x="60400" y="12200"/>
                </a:lnTo>
                <a:lnTo>
                  <a:pt x="60350" y="12210"/>
                </a:lnTo>
                <a:lnTo>
                  <a:pt x="60300" y="12230"/>
                </a:lnTo>
                <a:lnTo>
                  <a:pt x="60260" y="12270"/>
                </a:lnTo>
                <a:lnTo>
                  <a:pt x="60220" y="12260"/>
                </a:lnTo>
                <a:lnTo>
                  <a:pt x="60190" y="12310"/>
                </a:lnTo>
                <a:lnTo>
                  <a:pt x="60140" y="12330"/>
                </a:lnTo>
                <a:lnTo>
                  <a:pt x="60090" y="12380"/>
                </a:lnTo>
                <a:lnTo>
                  <a:pt x="60050" y="12400"/>
                </a:lnTo>
                <a:lnTo>
                  <a:pt x="60010" y="12410"/>
                </a:lnTo>
                <a:lnTo>
                  <a:pt x="59950" y="12410"/>
                </a:lnTo>
                <a:lnTo>
                  <a:pt x="59900" y="12420"/>
                </a:lnTo>
                <a:lnTo>
                  <a:pt x="59860" y="12380"/>
                </a:lnTo>
                <a:lnTo>
                  <a:pt x="59800" y="12380"/>
                </a:lnTo>
                <a:lnTo>
                  <a:pt x="59760" y="12380"/>
                </a:lnTo>
                <a:lnTo>
                  <a:pt x="59730" y="12430"/>
                </a:lnTo>
                <a:lnTo>
                  <a:pt x="59680" y="12440"/>
                </a:lnTo>
                <a:lnTo>
                  <a:pt x="59640" y="12440"/>
                </a:lnTo>
                <a:lnTo>
                  <a:pt x="59600" y="12450"/>
                </a:lnTo>
                <a:lnTo>
                  <a:pt x="59560" y="12460"/>
                </a:lnTo>
                <a:lnTo>
                  <a:pt x="59530" y="12430"/>
                </a:lnTo>
                <a:lnTo>
                  <a:pt x="59500" y="12400"/>
                </a:lnTo>
                <a:lnTo>
                  <a:pt x="59450" y="12370"/>
                </a:lnTo>
                <a:lnTo>
                  <a:pt x="59370" y="12360"/>
                </a:lnTo>
                <a:lnTo>
                  <a:pt x="59310" y="12370"/>
                </a:lnTo>
                <a:lnTo>
                  <a:pt x="59260" y="12380"/>
                </a:lnTo>
                <a:lnTo>
                  <a:pt x="59190" y="12420"/>
                </a:lnTo>
                <a:lnTo>
                  <a:pt x="59150" y="12450"/>
                </a:lnTo>
                <a:lnTo>
                  <a:pt x="59120" y="12480"/>
                </a:lnTo>
                <a:lnTo>
                  <a:pt x="59080" y="12520"/>
                </a:lnTo>
                <a:lnTo>
                  <a:pt x="59040" y="12550"/>
                </a:lnTo>
                <a:lnTo>
                  <a:pt x="58980" y="12580"/>
                </a:lnTo>
                <a:lnTo>
                  <a:pt x="58920" y="12600"/>
                </a:lnTo>
                <a:lnTo>
                  <a:pt x="58870" y="12620"/>
                </a:lnTo>
                <a:lnTo>
                  <a:pt x="58810" y="12630"/>
                </a:lnTo>
                <a:lnTo>
                  <a:pt x="58770" y="12630"/>
                </a:lnTo>
                <a:lnTo>
                  <a:pt x="58710" y="12650"/>
                </a:lnTo>
                <a:lnTo>
                  <a:pt x="58640" y="12670"/>
                </a:lnTo>
                <a:lnTo>
                  <a:pt x="58570" y="12680"/>
                </a:lnTo>
                <a:lnTo>
                  <a:pt x="58500" y="12680"/>
                </a:lnTo>
                <a:lnTo>
                  <a:pt x="58450" y="12680"/>
                </a:lnTo>
                <a:lnTo>
                  <a:pt x="58380" y="12680"/>
                </a:lnTo>
                <a:lnTo>
                  <a:pt x="58320" y="12690"/>
                </a:lnTo>
                <a:lnTo>
                  <a:pt x="58270" y="12710"/>
                </a:lnTo>
                <a:lnTo>
                  <a:pt x="58220" y="12730"/>
                </a:lnTo>
                <a:lnTo>
                  <a:pt x="58180" y="12710"/>
                </a:lnTo>
                <a:lnTo>
                  <a:pt x="58130" y="12710"/>
                </a:lnTo>
                <a:lnTo>
                  <a:pt x="58090" y="12710"/>
                </a:lnTo>
                <a:lnTo>
                  <a:pt x="58060" y="12680"/>
                </a:lnTo>
                <a:lnTo>
                  <a:pt x="58010" y="12650"/>
                </a:lnTo>
                <a:lnTo>
                  <a:pt x="57960" y="12600"/>
                </a:lnTo>
                <a:lnTo>
                  <a:pt x="57930" y="12560"/>
                </a:lnTo>
                <a:lnTo>
                  <a:pt x="57900" y="12510"/>
                </a:lnTo>
                <a:lnTo>
                  <a:pt x="57860" y="12470"/>
                </a:lnTo>
                <a:lnTo>
                  <a:pt x="57780" y="12460"/>
                </a:lnTo>
                <a:lnTo>
                  <a:pt x="57730" y="12450"/>
                </a:lnTo>
                <a:lnTo>
                  <a:pt x="57680" y="12430"/>
                </a:lnTo>
                <a:lnTo>
                  <a:pt x="57630" y="12410"/>
                </a:lnTo>
                <a:lnTo>
                  <a:pt x="57570" y="12400"/>
                </a:lnTo>
                <a:lnTo>
                  <a:pt x="57530" y="12390"/>
                </a:lnTo>
                <a:lnTo>
                  <a:pt x="57480" y="12380"/>
                </a:lnTo>
                <a:lnTo>
                  <a:pt x="57440" y="12400"/>
                </a:lnTo>
                <a:lnTo>
                  <a:pt x="57400" y="12440"/>
                </a:lnTo>
                <a:lnTo>
                  <a:pt x="57390" y="12480"/>
                </a:lnTo>
                <a:lnTo>
                  <a:pt x="57360" y="12540"/>
                </a:lnTo>
                <a:lnTo>
                  <a:pt x="57340" y="12580"/>
                </a:lnTo>
                <a:lnTo>
                  <a:pt x="57330" y="12620"/>
                </a:lnTo>
                <a:lnTo>
                  <a:pt x="57340" y="12660"/>
                </a:lnTo>
                <a:lnTo>
                  <a:pt x="57350" y="12720"/>
                </a:lnTo>
                <a:lnTo>
                  <a:pt x="57330" y="12790"/>
                </a:lnTo>
                <a:lnTo>
                  <a:pt x="57320" y="12850"/>
                </a:lnTo>
                <a:lnTo>
                  <a:pt x="57310" y="12890"/>
                </a:lnTo>
                <a:lnTo>
                  <a:pt x="57310" y="12940"/>
                </a:lnTo>
                <a:lnTo>
                  <a:pt x="57310" y="13000"/>
                </a:lnTo>
                <a:lnTo>
                  <a:pt x="57300" y="13060"/>
                </a:lnTo>
                <a:lnTo>
                  <a:pt x="57310" y="13130"/>
                </a:lnTo>
                <a:lnTo>
                  <a:pt x="57310" y="13190"/>
                </a:lnTo>
                <a:lnTo>
                  <a:pt x="57270" y="13240"/>
                </a:lnTo>
                <a:lnTo>
                  <a:pt x="57210" y="13280"/>
                </a:lnTo>
                <a:lnTo>
                  <a:pt x="57150" y="13300"/>
                </a:lnTo>
                <a:lnTo>
                  <a:pt x="57100" y="13330"/>
                </a:lnTo>
                <a:lnTo>
                  <a:pt x="57060" y="13330"/>
                </a:lnTo>
                <a:lnTo>
                  <a:pt x="57010" y="13310"/>
                </a:lnTo>
                <a:lnTo>
                  <a:pt x="56960" y="13280"/>
                </a:lnTo>
                <a:lnTo>
                  <a:pt x="56910" y="13250"/>
                </a:lnTo>
                <a:lnTo>
                  <a:pt x="56870" y="13230"/>
                </a:lnTo>
                <a:lnTo>
                  <a:pt x="56830" y="13210"/>
                </a:lnTo>
                <a:lnTo>
                  <a:pt x="56800" y="13180"/>
                </a:lnTo>
                <a:lnTo>
                  <a:pt x="56760" y="13150"/>
                </a:lnTo>
                <a:lnTo>
                  <a:pt x="56720" y="13140"/>
                </a:lnTo>
                <a:lnTo>
                  <a:pt x="56660" y="13130"/>
                </a:lnTo>
                <a:lnTo>
                  <a:pt x="56600" y="13150"/>
                </a:lnTo>
                <a:lnTo>
                  <a:pt x="56550" y="13180"/>
                </a:lnTo>
                <a:lnTo>
                  <a:pt x="56520" y="13200"/>
                </a:lnTo>
                <a:lnTo>
                  <a:pt x="56470" y="13240"/>
                </a:lnTo>
                <a:lnTo>
                  <a:pt x="56420" y="13300"/>
                </a:lnTo>
                <a:lnTo>
                  <a:pt x="56400" y="13340"/>
                </a:lnTo>
                <a:lnTo>
                  <a:pt x="56370" y="13380"/>
                </a:lnTo>
                <a:lnTo>
                  <a:pt x="56340" y="13430"/>
                </a:lnTo>
                <a:lnTo>
                  <a:pt x="56270" y="13460"/>
                </a:lnTo>
                <a:lnTo>
                  <a:pt x="56210" y="13460"/>
                </a:lnTo>
                <a:lnTo>
                  <a:pt x="56140" y="13490"/>
                </a:lnTo>
                <a:lnTo>
                  <a:pt x="56090" y="13490"/>
                </a:lnTo>
                <a:lnTo>
                  <a:pt x="56030" y="13470"/>
                </a:lnTo>
                <a:lnTo>
                  <a:pt x="55970" y="13420"/>
                </a:lnTo>
                <a:lnTo>
                  <a:pt x="55900" y="13390"/>
                </a:lnTo>
                <a:lnTo>
                  <a:pt x="55840" y="13390"/>
                </a:lnTo>
                <a:lnTo>
                  <a:pt x="55770" y="13360"/>
                </a:lnTo>
                <a:lnTo>
                  <a:pt x="55700" y="13380"/>
                </a:lnTo>
                <a:lnTo>
                  <a:pt x="55660" y="13390"/>
                </a:lnTo>
                <a:lnTo>
                  <a:pt x="55610" y="13400"/>
                </a:lnTo>
                <a:lnTo>
                  <a:pt x="55560" y="13380"/>
                </a:lnTo>
                <a:lnTo>
                  <a:pt x="55510" y="13360"/>
                </a:lnTo>
                <a:lnTo>
                  <a:pt x="55470" y="13360"/>
                </a:lnTo>
                <a:lnTo>
                  <a:pt x="55410" y="13370"/>
                </a:lnTo>
                <a:lnTo>
                  <a:pt x="55370" y="13390"/>
                </a:lnTo>
                <a:lnTo>
                  <a:pt x="55330" y="13420"/>
                </a:lnTo>
                <a:lnTo>
                  <a:pt x="55280" y="13450"/>
                </a:lnTo>
                <a:lnTo>
                  <a:pt x="55260" y="13490"/>
                </a:lnTo>
                <a:lnTo>
                  <a:pt x="55230" y="13530"/>
                </a:lnTo>
                <a:lnTo>
                  <a:pt x="55210" y="13570"/>
                </a:lnTo>
                <a:lnTo>
                  <a:pt x="55180" y="13600"/>
                </a:lnTo>
                <a:lnTo>
                  <a:pt x="55150" y="13640"/>
                </a:lnTo>
                <a:lnTo>
                  <a:pt x="55140" y="13700"/>
                </a:lnTo>
                <a:lnTo>
                  <a:pt x="55110" y="13740"/>
                </a:lnTo>
                <a:lnTo>
                  <a:pt x="55090" y="13780"/>
                </a:lnTo>
                <a:lnTo>
                  <a:pt x="55010" y="13790"/>
                </a:lnTo>
                <a:lnTo>
                  <a:pt x="54950" y="13790"/>
                </a:lnTo>
                <a:lnTo>
                  <a:pt x="54900" y="13780"/>
                </a:lnTo>
                <a:lnTo>
                  <a:pt x="54860" y="13750"/>
                </a:lnTo>
                <a:lnTo>
                  <a:pt x="54830" y="13710"/>
                </a:lnTo>
                <a:lnTo>
                  <a:pt x="54820" y="13660"/>
                </a:lnTo>
                <a:lnTo>
                  <a:pt x="54820" y="13620"/>
                </a:lnTo>
                <a:lnTo>
                  <a:pt x="54810" y="13570"/>
                </a:lnTo>
                <a:lnTo>
                  <a:pt x="54760" y="13550"/>
                </a:lnTo>
                <a:lnTo>
                  <a:pt x="54720" y="13560"/>
                </a:lnTo>
                <a:lnTo>
                  <a:pt x="54680" y="13600"/>
                </a:lnTo>
                <a:lnTo>
                  <a:pt x="54640" y="13630"/>
                </a:lnTo>
                <a:lnTo>
                  <a:pt x="54610" y="13660"/>
                </a:lnTo>
                <a:lnTo>
                  <a:pt x="54600" y="13710"/>
                </a:lnTo>
                <a:lnTo>
                  <a:pt x="54590" y="13760"/>
                </a:lnTo>
                <a:lnTo>
                  <a:pt x="54560" y="13810"/>
                </a:lnTo>
                <a:lnTo>
                  <a:pt x="54510" y="13820"/>
                </a:lnTo>
                <a:lnTo>
                  <a:pt x="54450" y="13780"/>
                </a:lnTo>
                <a:lnTo>
                  <a:pt x="54410" y="13730"/>
                </a:lnTo>
                <a:lnTo>
                  <a:pt x="54400" y="13660"/>
                </a:lnTo>
                <a:lnTo>
                  <a:pt x="54420" y="13620"/>
                </a:lnTo>
                <a:lnTo>
                  <a:pt x="54460" y="13590"/>
                </a:lnTo>
                <a:lnTo>
                  <a:pt x="54500" y="13560"/>
                </a:lnTo>
                <a:lnTo>
                  <a:pt x="54560" y="13530"/>
                </a:lnTo>
                <a:lnTo>
                  <a:pt x="54590" y="13470"/>
                </a:lnTo>
                <a:lnTo>
                  <a:pt x="54610" y="13440"/>
                </a:lnTo>
                <a:lnTo>
                  <a:pt x="54650" y="13410"/>
                </a:lnTo>
                <a:lnTo>
                  <a:pt x="54680" y="13370"/>
                </a:lnTo>
                <a:lnTo>
                  <a:pt x="54730" y="13330"/>
                </a:lnTo>
                <a:lnTo>
                  <a:pt x="54770" y="13290"/>
                </a:lnTo>
                <a:lnTo>
                  <a:pt x="54820" y="13220"/>
                </a:lnTo>
                <a:lnTo>
                  <a:pt x="54820" y="13160"/>
                </a:lnTo>
                <a:lnTo>
                  <a:pt x="54800" y="13110"/>
                </a:lnTo>
                <a:lnTo>
                  <a:pt x="54780" y="13060"/>
                </a:lnTo>
                <a:lnTo>
                  <a:pt x="54760" y="13020"/>
                </a:lnTo>
                <a:lnTo>
                  <a:pt x="54740" y="12970"/>
                </a:lnTo>
                <a:lnTo>
                  <a:pt x="54720" y="12890"/>
                </a:lnTo>
                <a:lnTo>
                  <a:pt x="54670" y="12850"/>
                </a:lnTo>
                <a:lnTo>
                  <a:pt x="54630" y="12810"/>
                </a:lnTo>
                <a:lnTo>
                  <a:pt x="54580" y="12770"/>
                </a:lnTo>
                <a:lnTo>
                  <a:pt x="54530" y="12750"/>
                </a:lnTo>
                <a:lnTo>
                  <a:pt x="54480" y="12740"/>
                </a:lnTo>
                <a:lnTo>
                  <a:pt x="54440" y="12720"/>
                </a:lnTo>
                <a:lnTo>
                  <a:pt x="54390" y="12670"/>
                </a:lnTo>
                <a:lnTo>
                  <a:pt x="54360" y="12620"/>
                </a:lnTo>
                <a:lnTo>
                  <a:pt x="54360" y="12580"/>
                </a:lnTo>
                <a:lnTo>
                  <a:pt x="54370" y="12520"/>
                </a:lnTo>
                <a:lnTo>
                  <a:pt x="54410" y="12500"/>
                </a:lnTo>
                <a:lnTo>
                  <a:pt x="54460" y="12510"/>
                </a:lnTo>
                <a:lnTo>
                  <a:pt x="54520" y="12480"/>
                </a:lnTo>
                <a:lnTo>
                  <a:pt x="54540" y="12440"/>
                </a:lnTo>
                <a:lnTo>
                  <a:pt x="54520" y="12360"/>
                </a:lnTo>
                <a:lnTo>
                  <a:pt x="54500" y="12310"/>
                </a:lnTo>
                <a:lnTo>
                  <a:pt x="54490" y="12260"/>
                </a:lnTo>
                <a:lnTo>
                  <a:pt x="54480" y="12210"/>
                </a:lnTo>
                <a:lnTo>
                  <a:pt x="54460" y="12150"/>
                </a:lnTo>
                <a:lnTo>
                  <a:pt x="54420" y="12120"/>
                </a:lnTo>
                <a:lnTo>
                  <a:pt x="54380" y="12090"/>
                </a:lnTo>
                <a:lnTo>
                  <a:pt x="54350" y="12050"/>
                </a:lnTo>
                <a:lnTo>
                  <a:pt x="54310" y="12010"/>
                </a:lnTo>
                <a:lnTo>
                  <a:pt x="54240" y="11990"/>
                </a:lnTo>
                <a:lnTo>
                  <a:pt x="54180" y="12000"/>
                </a:lnTo>
                <a:lnTo>
                  <a:pt x="54140" y="12010"/>
                </a:lnTo>
                <a:lnTo>
                  <a:pt x="54100" y="12030"/>
                </a:lnTo>
                <a:lnTo>
                  <a:pt x="54060" y="12040"/>
                </a:lnTo>
                <a:lnTo>
                  <a:pt x="54020" y="12070"/>
                </a:lnTo>
                <a:lnTo>
                  <a:pt x="53970" y="12080"/>
                </a:lnTo>
                <a:lnTo>
                  <a:pt x="53930" y="12100"/>
                </a:lnTo>
                <a:lnTo>
                  <a:pt x="53900" y="12130"/>
                </a:lnTo>
                <a:lnTo>
                  <a:pt x="53860" y="12150"/>
                </a:lnTo>
                <a:lnTo>
                  <a:pt x="53810" y="12150"/>
                </a:lnTo>
                <a:lnTo>
                  <a:pt x="53770" y="12140"/>
                </a:lnTo>
                <a:lnTo>
                  <a:pt x="53720" y="12110"/>
                </a:lnTo>
                <a:lnTo>
                  <a:pt x="53670" y="12070"/>
                </a:lnTo>
                <a:lnTo>
                  <a:pt x="53610" y="12010"/>
                </a:lnTo>
                <a:lnTo>
                  <a:pt x="53530" y="11990"/>
                </a:lnTo>
                <a:lnTo>
                  <a:pt x="53460" y="11990"/>
                </a:lnTo>
                <a:lnTo>
                  <a:pt x="53390" y="11980"/>
                </a:lnTo>
                <a:lnTo>
                  <a:pt x="53320" y="12010"/>
                </a:lnTo>
                <a:lnTo>
                  <a:pt x="53270" y="12090"/>
                </a:lnTo>
                <a:lnTo>
                  <a:pt x="53270" y="12180"/>
                </a:lnTo>
                <a:lnTo>
                  <a:pt x="53280" y="12260"/>
                </a:lnTo>
                <a:lnTo>
                  <a:pt x="53280" y="12330"/>
                </a:lnTo>
                <a:lnTo>
                  <a:pt x="53290" y="12400"/>
                </a:lnTo>
                <a:lnTo>
                  <a:pt x="53260" y="12450"/>
                </a:lnTo>
                <a:lnTo>
                  <a:pt x="53210" y="12480"/>
                </a:lnTo>
                <a:lnTo>
                  <a:pt x="53160" y="12520"/>
                </a:lnTo>
                <a:lnTo>
                  <a:pt x="53120" y="12550"/>
                </a:lnTo>
                <a:lnTo>
                  <a:pt x="53080" y="12580"/>
                </a:lnTo>
                <a:lnTo>
                  <a:pt x="53030" y="12620"/>
                </a:lnTo>
                <a:lnTo>
                  <a:pt x="52960" y="12680"/>
                </a:lnTo>
                <a:lnTo>
                  <a:pt x="52890" y="12720"/>
                </a:lnTo>
                <a:lnTo>
                  <a:pt x="52850" y="12730"/>
                </a:lnTo>
                <a:lnTo>
                  <a:pt x="52800" y="12720"/>
                </a:lnTo>
                <a:lnTo>
                  <a:pt x="52750" y="12710"/>
                </a:lnTo>
                <a:lnTo>
                  <a:pt x="52690" y="12720"/>
                </a:lnTo>
                <a:lnTo>
                  <a:pt x="52680" y="12770"/>
                </a:lnTo>
                <a:lnTo>
                  <a:pt x="52670" y="12820"/>
                </a:lnTo>
                <a:lnTo>
                  <a:pt x="52650" y="12890"/>
                </a:lnTo>
                <a:lnTo>
                  <a:pt x="52640" y="12950"/>
                </a:lnTo>
                <a:lnTo>
                  <a:pt x="52650" y="13010"/>
                </a:lnTo>
                <a:lnTo>
                  <a:pt x="52640" y="13070"/>
                </a:lnTo>
                <a:lnTo>
                  <a:pt x="52590" y="13070"/>
                </a:lnTo>
                <a:lnTo>
                  <a:pt x="52560" y="13030"/>
                </a:lnTo>
                <a:lnTo>
                  <a:pt x="52510" y="13020"/>
                </a:lnTo>
                <a:lnTo>
                  <a:pt x="52460" y="12990"/>
                </a:lnTo>
                <a:lnTo>
                  <a:pt x="52440" y="12930"/>
                </a:lnTo>
                <a:lnTo>
                  <a:pt x="52410" y="12880"/>
                </a:lnTo>
                <a:lnTo>
                  <a:pt x="52370" y="12850"/>
                </a:lnTo>
                <a:lnTo>
                  <a:pt x="52320" y="12840"/>
                </a:lnTo>
                <a:lnTo>
                  <a:pt x="52240" y="12830"/>
                </a:lnTo>
                <a:lnTo>
                  <a:pt x="52180" y="12810"/>
                </a:lnTo>
                <a:lnTo>
                  <a:pt x="52120" y="12830"/>
                </a:lnTo>
                <a:lnTo>
                  <a:pt x="52080" y="12850"/>
                </a:lnTo>
                <a:lnTo>
                  <a:pt x="51700" y="13070"/>
                </a:lnTo>
                <a:lnTo>
                  <a:pt x="51710" y="13280"/>
                </a:lnTo>
                <a:lnTo>
                  <a:pt x="51950" y="13900"/>
                </a:lnTo>
                <a:lnTo>
                  <a:pt x="51900" y="13930"/>
                </a:lnTo>
                <a:lnTo>
                  <a:pt x="51860" y="13960"/>
                </a:lnTo>
                <a:lnTo>
                  <a:pt x="51820" y="14010"/>
                </a:lnTo>
                <a:lnTo>
                  <a:pt x="51790" y="14060"/>
                </a:lnTo>
                <a:lnTo>
                  <a:pt x="51740" y="14090"/>
                </a:lnTo>
                <a:lnTo>
                  <a:pt x="51700" y="14130"/>
                </a:lnTo>
                <a:lnTo>
                  <a:pt x="51660" y="14170"/>
                </a:lnTo>
                <a:lnTo>
                  <a:pt x="51630" y="14220"/>
                </a:lnTo>
                <a:lnTo>
                  <a:pt x="51600" y="14280"/>
                </a:lnTo>
                <a:lnTo>
                  <a:pt x="51580" y="14320"/>
                </a:lnTo>
                <a:lnTo>
                  <a:pt x="51560" y="14350"/>
                </a:lnTo>
                <a:lnTo>
                  <a:pt x="51500" y="14400"/>
                </a:lnTo>
                <a:lnTo>
                  <a:pt x="51440" y="14430"/>
                </a:lnTo>
                <a:lnTo>
                  <a:pt x="51380" y="14430"/>
                </a:lnTo>
                <a:lnTo>
                  <a:pt x="51350" y="14400"/>
                </a:lnTo>
                <a:lnTo>
                  <a:pt x="51340" y="14350"/>
                </a:lnTo>
                <a:lnTo>
                  <a:pt x="51360" y="14320"/>
                </a:lnTo>
                <a:lnTo>
                  <a:pt x="51400" y="14280"/>
                </a:lnTo>
                <a:lnTo>
                  <a:pt x="51430" y="14240"/>
                </a:lnTo>
                <a:lnTo>
                  <a:pt x="51460" y="14200"/>
                </a:lnTo>
                <a:lnTo>
                  <a:pt x="51500" y="14170"/>
                </a:lnTo>
                <a:lnTo>
                  <a:pt x="51550" y="14130"/>
                </a:lnTo>
                <a:lnTo>
                  <a:pt x="51600" y="14060"/>
                </a:lnTo>
                <a:lnTo>
                  <a:pt x="51630" y="14010"/>
                </a:lnTo>
                <a:lnTo>
                  <a:pt x="51650" y="13960"/>
                </a:lnTo>
                <a:lnTo>
                  <a:pt x="51680" y="13920"/>
                </a:lnTo>
                <a:lnTo>
                  <a:pt x="51710" y="13880"/>
                </a:lnTo>
                <a:lnTo>
                  <a:pt x="51700" y="13820"/>
                </a:lnTo>
                <a:lnTo>
                  <a:pt x="51680" y="13780"/>
                </a:lnTo>
                <a:lnTo>
                  <a:pt x="51640" y="13750"/>
                </a:lnTo>
                <a:lnTo>
                  <a:pt x="51600" y="13750"/>
                </a:lnTo>
                <a:lnTo>
                  <a:pt x="51530" y="13770"/>
                </a:lnTo>
                <a:lnTo>
                  <a:pt x="51450" y="13800"/>
                </a:lnTo>
                <a:lnTo>
                  <a:pt x="51400" y="13800"/>
                </a:lnTo>
                <a:lnTo>
                  <a:pt x="51360" y="13790"/>
                </a:lnTo>
                <a:lnTo>
                  <a:pt x="51310" y="13760"/>
                </a:lnTo>
                <a:lnTo>
                  <a:pt x="51250" y="13740"/>
                </a:lnTo>
                <a:lnTo>
                  <a:pt x="51200" y="13700"/>
                </a:lnTo>
                <a:lnTo>
                  <a:pt x="51150" y="13670"/>
                </a:lnTo>
                <a:lnTo>
                  <a:pt x="51100" y="13700"/>
                </a:lnTo>
                <a:lnTo>
                  <a:pt x="51070" y="13740"/>
                </a:lnTo>
                <a:lnTo>
                  <a:pt x="51010" y="13740"/>
                </a:lnTo>
                <a:lnTo>
                  <a:pt x="50970" y="13700"/>
                </a:lnTo>
                <a:lnTo>
                  <a:pt x="50940" y="13650"/>
                </a:lnTo>
                <a:lnTo>
                  <a:pt x="50890" y="13630"/>
                </a:lnTo>
                <a:lnTo>
                  <a:pt x="50820" y="13650"/>
                </a:lnTo>
                <a:lnTo>
                  <a:pt x="50760" y="13680"/>
                </a:lnTo>
                <a:lnTo>
                  <a:pt x="50720" y="13690"/>
                </a:lnTo>
                <a:lnTo>
                  <a:pt x="50660" y="13680"/>
                </a:lnTo>
                <a:lnTo>
                  <a:pt x="50610" y="13670"/>
                </a:lnTo>
                <a:lnTo>
                  <a:pt x="50560" y="13650"/>
                </a:lnTo>
                <a:lnTo>
                  <a:pt x="50500" y="13660"/>
                </a:lnTo>
                <a:lnTo>
                  <a:pt x="50450" y="13650"/>
                </a:lnTo>
                <a:lnTo>
                  <a:pt x="50410" y="13630"/>
                </a:lnTo>
                <a:lnTo>
                  <a:pt x="50360" y="13620"/>
                </a:lnTo>
                <a:lnTo>
                  <a:pt x="50310" y="13610"/>
                </a:lnTo>
                <a:lnTo>
                  <a:pt x="50270" y="13630"/>
                </a:lnTo>
                <a:lnTo>
                  <a:pt x="50220" y="13650"/>
                </a:lnTo>
                <a:lnTo>
                  <a:pt x="50160" y="13670"/>
                </a:lnTo>
                <a:lnTo>
                  <a:pt x="50110" y="13700"/>
                </a:lnTo>
                <a:lnTo>
                  <a:pt x="50070" y="13730"/>
                </a:lnTo>
                <a:lnTo>
                  <a:pt x="50000" y="13740"/>
                </a:lnTo>
                <a:lnTo>
                  <a:pt x="49960" y="13770"/>
                </a:lnTo>
                <a:lnTo>
                  <a:pt x="49930" y="13820"/>
                </a:lnTo>
                <a:lnTo>
                  <a:pt x="49860" y="13860"/>
                </a:lnTo>
                <a:lnTo>
                  <a:pt x="49830" y="13940"/>
                </a:lnTo>
                <a:lnTo>
                  <a:pt x="49780" y="13980"/>
                </a:lnTo>
                <a:lnTo>
                  <a:pt x="49740" y="14000"/>
                </a:lnTo>
                <a:lnTo>
                  <a:pt x="49720" y="14040"/>
                </a:lnTo>
                <a:lnTo>
                  <a:pt x="49690" y="14130"/>
                </a:lnTo>
                <a:lnTo>
                  <a:pt x="49640" y="14180"/>
                </a:lnTo>
                <a:lnTo>
                  <a:pt x="49570" y="14190"/>
                </a:lnTo>
                <a:lnTo>
                  <a:pt x="49520" y="14180"/>
                </a:lnTo>
                <a:lnTo>
                  <a:pt x="49480" y="14210"/>
                </a:lnTo>
                <a:lnTo>
                  <a:pt x="49440" y="14280"/>
                </a:lnTo>
                <a:lnTo>
                  <a:pt x="49390" y="14300"/>
                </a:lnTo>
                <a:lnTo>
                  <a:pt x="49330" y="14330"/>
                </a:lnTo>
                <a:lnTo>
                  <a:pt x="49190" y="14360"/>
                </a:lnTo>
                <a:lnTo>
                  <a:pt x="49150" y="14370"/>
                </a:lnTo>
                <a:lnTo>
                  <a:pt x="49080" y="14390"/>
                </a:lnTo>
                <a:lnTo>
                  <a:pt x="49030" y="14420"/>
                </a:lnTo>
                <a:lnTo>
                  <a:pt x="48890" y="14490"/>
                </a:lnTo>
                <a:lnTo>
                  <a:pt x="48800" y="14570"/>
                </a:lnTo>
                <a:lnTo>
                  <a:pt x="48710" y="14630"/>
                </a:lnTo>
                <a:lnTo>
                  <a:pt x="48640" y="14690"/>
                </a:lnTo>
                <a:lnTo>
                  <a:pt x="48580" y="14740"/>
                </a:lnTo>
                <a:lnTo>
                  <a:pt x="48510" y="14840"/>
                </a:lnTo>
                <a:lnTo>
                  <a:pt x="48370" y="15020"/>
                </a:lnTo>
                <a:lnTo>
                  <a:pt x="48340" y="15070"/>
                </a:lnTo>
                <a:lnTo>
                  <a:pt x="48180" y="15300"/>
                </a:lnTo>
                <a:lnTo>
                  <a:pt x="48120" y="15390"/>
                </a:lnTo>
                <a:lnTo>
                  <a:pt x="47990" y="15430"/>
                </a:lnTo>
                <a:lnTo>
                  <a:pt x="47920" y="15460"/>
                </a:lnTo>
                <a:lnTo>
                  <a:pt x="47790" y="15500"/>
                </a:lnTo>
                <a:lnTo>
                  <a:pt x="47740" y="15520"/>
                </a:lnTo>
                <a:lnTo>
                  <a:pt x="47630" y="15560"/>
                </a:lnTo>
                <a:lnTo>
                  <a:pt x="47470" y="15630"/>
                </a:lnTo>
                <a:lnTo>
                  <a:pt x="47380" y="15660"/>
                </a:lnTo>
                <a:lnTo>
                  <a:pt x="47240" y="15710"/>
                </a:lnTo>
                <a:lnTo>
                  <a:pt x="47190" y="15760"/>
                </a:lnTo>
                <a:lnTo>
                  <a:pt x="47170" y="15800"/>
                </a:lnTo>
                <a:lnTo>
                  <a:pt x="47150" y="15860"/>
                </a:lnTo>
                <a:lnTo>
                  <a:pt x="47160" y="15930"/>
                </a:lnTo>
                <a:lnTo>
                  <a:pt x="47190" y="16040"/>
                </a:lnTo>
                <a:lnTo>
                  <a:pt x="47260" y="16130"/>
                </a:lnTo>
                <a:lnTo>
                  <a:pt x="47330" y="16220"/>
                </a:lnTo>
                <a:lnTo>
                  <a:pt x="47390" y="16280"/>
                </a:lnTo>
                <a:lnTo>
                  <a:pt x="47440" y="16370"/>
                </a:lnTo>
                <a:lnTo>
                  <a:pt x="47470" y="16490"/>
                </a:lnTo>
                <a:lnTo>
                  <a:pt x="47490" y="16570"/>
                </a:lnTo>
                <a:lnTo>
                  <a:pt x="47480" y="16650"/>
                </a:lnTo>
                <a:lnTo>
                  <a:pt x="47460" y="16720"/>
                </a:lnTo>
                <a:lnTo>
                  <a:pt x="47440" y="16780"/>
                </a:lnTo>
                <a:lnTo>
                  <a:pt x="47390" y="16880"/>
                </a:lnTo>
                <a:lnTo>
                  <a:pt x="47310" y="16950"/>
                </a:lnTo>
                <a:lnTo>
                  <a:pt x="47310" y="17000"/>
                </a:lnTo>
                <a:lnTo>
                  <a:pt x="47310" y="17050"/>
                </a:lnTo>
                <a:lnTo>
                  <a:pt x="47250" y="17080"/>
                </a:lnTo>
                <a:lnTo>
                  <a:pt x="47200" y="17110"/>
                </a:lnTo>
                <a:lnTo>
                  <a:pt x="47230" y="17160"/>
                </a:lnTo>
                <a:lnTo>
                  <a:pt x="47190" y="17200"/>
                </a:lnTo>
                <a:lnTo>
                  <a:pt x="47130" y="17190"/>
                </a:lnTo>
                <a:lnTo>
                  <a:pt x="47070" y="17210"/>
                </a:lnTo>
                <a:lnTo>
                  <a:pt x="47050" y="17280"/>
                </a:lnTo>
                <a:lnTo>
                  <a:pt x="46990" y="17260"/>
                </a:lnTo>
                <a:lnTo>
                  <a:pt x="46940" y="17300"/>
                </a:lnTo>
                <a:lnTo>
                  <a:pt x="46890" y="17310"/>
                </a:lnTo>
                <a:lnTo>
                  <a:pt x="46870" y="17240"/>
                </a:lnTo>
                <a:lnTo>
                  <a:pt x="46860" y="17180"/>
                </a:lnTo>
                <a:lnTo>
                  <a:pt x="46840" y="17130"/>
                </a:lnTo>
                <a:lnTo>
                  <a:pt x="46840" y="17090"/>
                </a:lnTo>
                <a:lnTo>
                  <a:pt x="46870" y="17060"/>
                </a:lnTo>
                <a:lnTo>
                  <a:pt x="46860" y="16990"/>
                </a:lnTo>
                <a:lnTo>
                  <a:pt x="46820" y="16950"/>
                </a:lnTo>
                <a:lnTo>
                  <a:pt x="46770" y="16910"/>
                </a:lnTo>
                <a:lnTo>
                  <a:pt x="46740" y="16870"/>
                </a:lnTo>
                <a:lnTo>
                  <a:pt x="46710" y="16840"/>
                </a:lnTo>
                <a:lnTo>
                  <a:pt x="46670" y="16830"/>
                </a:lnTo>
                <a:lnTo>
                  <a:pt x="46640" y="16780"/>
                </a:lnTo>
                <a:lnTo>
                  <a:pt x="46670" y="16720"/>
                </a:lnTo>
                <a:lnTo>
                  <a:pt x="46680" y="16670"/>
                </a:lnTo>
                <a:lnTo>
                  <a:pt x="46660" y="16630"/>
                </a:lnTo>
                <a:lnTo>
                  <a:pt x="46620" y="16630"/>
                </a:lnTo>
                <a:lnTo>
                  <a:pt x="46620" y="16680"/>
                </a:lnTo>
                <a:lnTo>
                  <a:pt x="46520" y="16690"/>
                </a:lnTo>
                <a:lnTo>
                  <a:pt x="46440" y="16680"/>
                </a:lnTo>
                <a:lnTo>
                  <a:pt x="46400" y="16640"/>
                </a:lnTo>
                <a:lnTo>
                  <a:pt x="46360" y="16630"/>
                </a:lnTo>
                <a:lnTo>
                  <a:pt x="46290" y="16650"/>
                </a:lnTo>
                <a:lnTo>
                  <a:pt x="46230" y="16630"/>
                </a:lnTo>
                <a:lnTo>
                  <a:pt x="46170" y="16610"/>
                </a:lnTo>
                <a:lnTo>
                  <a:pt x="46110" y="16610"/>
                </a:lnTo>
                <a:lnTo>
                  <a:pt x="46050" y="16580"/>
                </a:lnTo>
                <a:lnTo>
                  <a:pt x="46010" y="16550"/>
                </a:lnTo>
                <a:lnTo>
                  <a:pt x="45940" y="16560"/>
                </a:lnTo>
                <a:lnTo>
                  <a:pt x="45880" y="16530"/>
                </a:lnTo>
                <a:lnTo>
                  <a:pt x="45910" y="16490"/>
                </a:lnTo>
                <a:lnTo>
                  <a:pt x="45890" y="16440"/>
                </a:lnTo>
                <a:lnTo>
                  <a:pt x="45840" y="16400"/>
                </a:lnTo>
                <a:lnTo>
                  <a:pt x="45800" y="16380"/>
                </a:lnTo>
                <a:lnTo>
                  <a:pt x="45750" y="16330"/>
                </a:lnTo>
                <a:lnTo>
                  <a:pt x="45690" y="16330"/>
                </a:lnTo>
                <a:lnTo>
                  <a:pt x="45650" y="16370"/>
                </a:lnTo>
                <a:lnTo>
                  <a:pt x="45630" y="16340"/>
                </a:lnTo>
                <a:lnTo>
                  <a:pt x="45570" y="16310"/>
                </a:lnTo>
                <a:lnTo>
                  <a:pt x="45610" y="16270"/>
                </a:lnTo>
                <a:lnTo>
                  <a:pt x="45610" y="16200"/>
                </a:lnTo>
                <a:lnTo>
                  <a:pt x="45610" y="16140"/>
                </a:lnTo>
                <a:lnTo>
                  <a:pt x="45610" y="16080"/>
                </a:lnTo>
                <a:lnTo>
                  <a:pt x="45570" y="16020"/>
                </a:lnTo>
                <a:lnTo>
                  <a:pt x="45550" y="15980"/>
                </a:lnTo>
                <a:lnTo>
                  <a:pt x="45520" y="15950"/>
                </a:lnTo>
                <a:lnTo>
                  <a:pt x="45490" y="15920"/>
                </a:lnTo>
                <a:lnTo>
                  <a:pt x="45440" y="15900"/>
                </a:lnTo>
                <a:lnTo>
                  <a:pt x="45390" y="15900"/>
                </a:lnTo>
                <a:lnTo>
                  <a:pt x="45340" y="15890"/>
                </a:lnTo>
                <a:lnTo>
                  <a:pt x="45270" y="15860"/>
                </a:lnTo>
                <a:lnTo>
                  <a:pt x="45210" y="15830"/>
                </a:lnTo>
                <a:lnTo>
                  <a:pt x="45170" y="15780"/>
                </a:lnTo>
                <a:lnTo>
                  <a:pt x="45130" y="15730"/>
                </a:lnTo>
                <a:lnTo>
                  <a:pt x="45090" y="15670"/>
                </a:lnTo>
                <a:lnTo>
                  <a:pt x="45070" y="15610"/>
                </a:lnTo>
                <a:lnTo>
                  <a:pt x="45060" y="15570"/>
                </a:lnTo>
                <a:lnTo>
                  <a:pt x="45060" y="15510"/>
                </a:lnTo>
                <a:lnTo>
                  <a:pt x="45160" y="15500"/>
                </a:lnTo>
                <a:lnTo>
                  <a:pt x="45210" y="15490"/>
                </a:lnTo>
                <a:lnTo>
                  <a:pt x="45230" y="15440"/>
                </a:lnTo>
                <a:lnTo>
                  <a:pt x="45270" y="15410"/>
                </a:lnTo>
                <a:lnTo>
                  <a:pt x="45310" y="15360"/>
                </a:lnTo>
                <a:lnTo>
                  <a:pt x="45330" y="15320"/>
                </a:lnTo>
                <a:lnTo>
                  <a:pt x="45340" y="15280"/>
                </a:lnTo>
                <a:lnTo>
                  <a:pt x="45310" y="15240"/>
                </a:lnTo>
                <a:lnTo>
                  <a:pt x="45250" y="15240"/>
                </a:lnTo>
                <a:lnTo>
                  <a:pt x="45240" y="15200"/>
                </a:lnTo>
                <a:lnTo>
                  <a:pt x="45290" y="15180"/>
                </a:lnTo>
                <a:lnTo>
                  <a:pt x="45330" y="15150"/>
                </a:lnTo>
                <a:lnTo>
                  <a:pt x="45350" y="15110"/>
                </a:lnTo>
                <a:lnTo>
                  <a:pt x="45360" y="15060"/>
                </a:lnTo>
                <a:lnTo>
                  <a:pt x="45350" y="15020"/>
                </a:lnTo>
                <a:lnTo>
                  <a:pt x="45310" y="14980"/>
                </a:lnTo>
                <a:lnTo>
                  <a:pt x="45280" y="14940"/>
                </a:lnTo>
                <a:lnTo>
                  <a:pt x="45250" y="14910"/>
                </a:lnTo>
                <a:lnTo>
                  <a:pt x="45200" y="14870"/>
                </a:lnTo>
                <a:lnTo>
                  <a:pt x="45150" y="14820"/>
                </a:lnTo>
                <a:lnTo>
                  <a:pt x="45130" y="14770"/>
                </a:lnTo>
                <a:lnTo>
                  <a:pt x="45200" y="14740"/>
                </a:lnTo>
                <a:lnTo>
                  <a:pt x="45200" y="14680"/>
                </a:lnTo>
                <a:lnTo>
                  <a:pt x="45160" y="14630"/>
                </a:lnTo>
                <a:lnTo>
                  <a:pt x="45110" y="14600"/>
                </a:lnTo>
                <a:lnTo>
                  <a:pt x="45060" y="14570"/>
                </a:lnTo>
                <a:lnTo>
                  <a:pt x="44990" y="14530"/>
                </a:lnTo>
                <a:lnTo>
                  <a:pt x="44920" y="14480"/>
                </a:lnTo>
                <a:lnTo>
                  <a:pt x="44880" y="14440"/>
                </a:lnTo>
                <a:lnTo>
                  <a:pt x="44860" y="14410"/>
                </a:lnTo>
                <a:lnTo>
                  <a:pt x="44820" y="14370"/>
                </a:lnTo>
                <a:lnTo>
                  <a:pt x="44760" y="14400"/>
                </a:lnTo>
                <a:lnTo>
                  <a:pt x="44710" y="14440"/>
                </a:lnTo>
                <a:lnTo>
                  <a:pt x="44670" y="14480"/>
                </a:lnTo>
                <a:lnTo>
                  <a:pt x="44640" y="14540"/>
                </a:lnTo>
                <a:lnTo>
                  <a:pt x="44590" y="14610"/>
                </a:lnTo>
                <a:lnTo>
                  <a:pt x="44500" y="14630"/>
                </a:lnTo>
                <a:lnTo>
                  <a:pt x="44430" y="14660"/>
                </a:lnTo>
                <a:lnTo>
                  <a:pt x="44370" y="14620"/>
                </a:lnTo>
                <a:lnTo>
                  <a:pt x="44310" y="14600"/>
                </a:lnTo>
                <a:lnTo>
                  <a:pt x="44240" y="14600"/>
                </a:lnTo>
                <a:lnTo>
                  <a:pt x="44180" y="14580"/>
                </a:lnTo>
                <a:lnTo>
                  <a:pt x="44170" y="14510"/>
                </a:lnTo>
                <a:lnTo>
                  <a:pt x="44140" y="14450"/>
                </a:lnTo>
                <a:lnTo>
                  <a:pt x="44080" y="14450"/>
                </a:lnTo>
                <a:lnTo>
                  <a:pt x="44040" y="14460"/>
                </a:lnTo>
                <a:lnTo>
                  <a:pt x="44000" y="14430"/>
                </a:lnTo>
                <a:lnTo>
                  <a:pt x="43980" y="14390"/>
                </a:lnTo>
                <a:lnTo>
                  <a:pt x="43940" y="14360"/>
                </a:lnTo>
                <a:lnTo>
                  <a:pt x="43900" y="14330"/>
                </a:lnTo>
                <a:lnTo>
                  <a:pt x="43930" y="14290"/>
                </a:lnTo>
                <a:lnTo>
                  <a:pt x="43960" y="14240"/>
                </a:lnTo>
                <a:lnTo>
                  <a:pt x="44000" y="14170"/>
                </a:lnTo>
                <a:lnTo>
                  <a:pt x="43980" y="14110"/>
                </a:lnTo>
                <a:lnTo>
                  <a:pt x="43960" y="14050"/>
                </a:lnTo>
                <a:lnTo>
                  <a:pt x="44010" y="13990"/>
                </a:lnTo>
                <a:lnTo>
                  <a:pt x="44060" y="13980"/>
                </a:lnTo>
                <a:lnTo>
                  <a:pt x="44130" y="13950"/>
                </a:lnTo>
                <a:lnTo>
                  <a:pt x="44160" y="13900"/>
                </a:lnTo>
                <a:lnTo>
                  <a:pt x="44140" y="13820"/>
                </a:lnTo>
                <a:lnTo>
                  <a:pt x="44100" y="13770"/>
                </a:lnTo>
                <a:lnTo>
                  <a:pt x="44060" y="13710"/>
                </a:lnTo>
                <a:lnTo>
                  <a:pt x="43990" y="13660"/>
                </a:lnTo>
                <a:lnTo>
                  <a:pt x="43950" y="13630"/>
                </a:lnTo>
                <a:lnTo>
                  <a:pt x="43860" y="13630"/>
                </a:lnTo>
                <a:lnTo>
                  <a:pt x="43780" y="13630"/>
                </a:lnTo>
                <a:lnTo>
                  <a:pt x="43700" y="13620"/>
                </a:lnTo>
                <a:lnTo>
                  <a:pt x="43660" y="13610"/>
                </a:lnTo>
                <a:lnTo>
                  <a:pt x="43620" y="13590"/>
                </a:lnTo>
                <a:lnTo>
                  <a:pt x="43610" y="13520"/>
                </a:lnTo>
                <a:lnTo>
                  <a:pt x="43600" y="13470"/>
                </a:lnTo>
                <a:lnTo>
                  <a:pt x="43570" y="13430"/>
                </a:lnTo>
                <a:lnTo>
                  <a:pt x="43510" y="13410"/>
                </a:lnTo>
                <a:lnTo>
                  <a:pt x="43450" y="13380"/>
                </a:lnTo>
                <a:lnTo>
                  <a:pt x="43410" y="13330"/>
                </a:lnTo>
                <a:lnTo>
                  <a:pt x="43360" y="13290"/>
                </a:lnTo>
                <a:lnTo>
                  <a:pt x="43310" y="13300"/>
                </a:lnTo>
                <a:lnTo>
                  <a:pt x="43230" y="13280"/>
                </a:lnTo>
                <a:lnTo>
                  <a:pt x="43180" y="13260"/>
                </a:lnTo>
                <a:lnTo>
                  <a:pt x="43170" y="13190"/>
                </a:lnTo>
                <a:lnTo>
                  <a:pt x="43210" y="13100"/>
                </a:lnTo>
                <a:lnTo>
                  <a:pt x="43210" y="13050"/>
                </a:lnTo>
                <a:lnTo>
                  <a:pt x="43180" y="13010"/>
                </a:lnTo>
                <a:lnTo>
                  <a:pt x="43130" y="12950"/>
                </a:lnTo>
                <a:lnTo>
                  <a:pt x="43070" y="12900"/>
                </a:lnTo>
                <a:lnTo>
                  <a:pt x="43010" y="12880"/>
                </a:lnTo>
                <a:lnTo>
                  <a:pt x="42960" y="12900"/>
                </a:lnTo>
                <a:lnTo>
                  <a:pt x="42900" y="12900"/>
                </a:lnTo>
                <a:lnTo>
                  <a:pt x="42850" y="12900"/>
                </a:lnTo>
                <a:lnTo>
                  <a:pt x="42790" y="12900"/>
                </a:lnTo>
                <a:lnTo>
                  <a:pt x="42740" y="12910"/>
                </a:lnTo>
                <a:lnTo>
                  <a:pt x="42690" y="12920"/>
                </a:lnTo>
                <a:lnTo>
                  <a:pt x="42650" y="12890"/>
                </a:lnTo>
                <a:lnTo>
                  <a:pt x="42640" y="12850"/>
                </a:lnTo>
                <a:lnTo>
                  <a:pt x="42620" y="12810"/>
                </a:lnTo>
                <a:lnTo>
                  <a:pt x="42580" y="12790"/>
                </a:lnTo>
                <a:lnTo>
                  <a:pt x="42530" y="12760"/>
                </a:lnTo>
                <a:lnTo>
                  <a:pt x="42510" y="12710"/>
                </a:lnTo>
                <a:lnTo>
                  <a:pt x="42500" y="12650"/>
                </a:lnTo>
                <a:lnTo>
                  <a:pt x="42510" y="12580"/>
                </a:lnTo>
                <a:lnTo>
                  <a:pt x="42520" y="12530"/>
                </a:lnTo>
                <a:lnTo>
                  <a:pt x="42520" y="12460"/>
                </a:lnTo>
                <a:lnTo>
                  <a:pt x="42520" y="12400"/>
                </a:lnTo>
                <a:lnTo>
                  <a:pt x="42500" y="12340"/>
                </a:lnTo>
                <a:lnTo>
                  <a:pt x="42500" y="12280"/>
                </a:lnTo>
                <a:lnTo>
                  <a:pt x="42490" y="12210"/>
                </a:lnTo>
                <a:lnTo>
                  <a:pt x="42490" y="12110"/>
                </a:lnTo>
                <a:lnTo>
                  <a:pt x="42480" y="12060"/>
                </a:lnTo>
                <a:lnTo>
                  <a:pt x="42460" y="12000"/>
                </a:lnTo>
                <a:lnTo>
                  <a:pt x="42450" y="11940"/>
                </a:lnTo>
                <a:lnTo>
                  <a:pt x="42440" y="11890"/>
                </a:lnTo>
                <a:lnTo>
                  <a:pt x="42440" y="11840"/>
                </a:lnTo>
                <a:lnTo>
                  <a:pt x="42430" y="11800"/>
                </a:lnTo>
                <a:lnTo>
                  <a:pt x="42410" y="11760"/>
                </a:lnTo>
                <a:lnTo>
                  <a:pt x="42420" y="11710"/>
                </a:lnTo>
                <a:lnTo>
                  <a:pt x="42420" y="11660"/>
                </a:lnTo>
                <a:lnTo>
                  <a:pt x="42420" y="11610"/>
                </a:lnTo>
                <a:lnTo>
                  <a:pt x="42430" y="11560"/>
                </a:lnTo>
                <a:lnTo>
                  <a:pt x="42440" y="11510"/>
                </a:lnTo>
                <a:lnTo>
                  <a:pt x="42440" y="11440"/>
                </a:lnTo>
                <a:lnTo>
                  <a:pt x="42470" y="11380"/>
                </a:lnTo>
                <a:lnTo>
                  <a:pt x="42480" y="11340"/>
                </a:lnTo>
                <a:lnTo>
                  <a:pt x="42480" y="11280"/>
                </a:lnTo>
                <a:lnTo>
                  <a:pt x="42480" y="11220"/>
                </a:lnTo>
                <a:lnTo>
                  <a:pt x="42500" y="11140"/>
                </a:lnTo>
                <a:lnTo>
                  <a:pt x="42500" y="11100"/>
                </a:lnTo>
                <a:lnTo>
                  <a:pt x="42500" y="11040"/>
                </a:lnTo>
                <a:lnTo>
                  <a:pt x="42500" y="10980"/>
                </a:lnTo>
                <a:lnTo>
                  <a:pt x="42540" y="10940"/>
                </a:lnTo>
                <a:lnTo>
                  <a:pt x="42580" y="10890"/>
                </a:lnTo>
                <a:lnTo>
                  <a:pt x="42580" y="10830"/>
                </a:lnTo>
                <a:lnTo>
                  <a:pt x="42580" y="10780"/>
                </a:lnTo>
                <a:lnTo>
                  <a:pt x="42610" y="10710"/>
                </a:lnTo>
                <a:lnTo>
                  <a:pt x="42630" y="10660"/>
                </a:lnTo>
                <a:lnTo>
                  <a:pt x="42670" y="10620"/>
                </a:lnTo>
                <a:lnTo>
                  <a:pt x="42720" y="10590"/>
                </a:lnTo>
                <a:lnTo>
                  <a:pt x="42770" y="10590"/>
                </a:lnTo>
                <a:lnTo>
                  <a:pt x="42830" y="10600"/>
                </a:lnTo>
                <a:lnTo>
                  <a:pt x="42920" y="10620"/>
                </a:lnTo>
                <a:lnTo>
                  <a:pt x="42980" y="10610"/>
                </a:lnTo>
                <a:lnTo>
                  <a:pt x="43020" y="10560"/>
                </a:lnTo>
                <a:lnTo>
                  <a:pt x="43050" y="10490"/>
                </a:lnTo>
                <a:lnTo>
                  <a:pt x="43070" y="10430"/>
                </a:lnTo>
                <a:lnTo>
                  <a:pt x="43040" y="10380"/>
                </a:lnTo>
                <a:lnTo>
                  <a:pt x="43050" y="10330"/>
                </a:lnTo>
                <a:lnTo>
                  <a:pt x="43070" y="10280"/>
                </a:lnTo>
                <a:lnTo>
                  <a:pt x="43110" y="10210"/>
                </a:lnTo>
                <a:lnTo>
                  <a:pt x="43170" y="10200"/>
                </a:lnTo>
                <a:lnTo>
                  <a:pt x="43220" y="10190"/>
                </a:lnTo>
                <a:lnTo>
                  <a:pt x="43280" y="10180"/>
                </a:lnTo>
                <a:lnTo>
                  <a:pt x="43340" y="10180"/>
                </a:lnTo>
                <a:lnTo>
                  <a:pt x="43390" y="10170"/>
                </a:lnTo>
                <a:lnTo>
                  <a:pt x="43440" y="10140"/>
                </a:lnTo>
                <a:lnTo>
                  <a:pt x="43470" y="10090"/>
                </a:lnTo>
                <a:lnTo>
                  <a:pt x="43500" y="10030"/>
                </a:lnTo>
                <a:lnTo>
                  <a:pt x="43510" y="9980"/>
                </a:lnTo>
                <a:lnTo>
                  <a:pt x="43530" y="9930"/>
                </a:lnTo>
                <a:lnTo>
                  <a:pt x="43540" y="9870"/>
                </a:lnTo>
                <a:lnTo>
                  <a:pt x="43550" y="9830"/>
                </a:lnTo>
                <a:lnTo>
                  <a:pt x="43540" y="9770"/>
                </a:lnTo>
                <a:lnTo>
                  <a:pt x="43490" y="9730"/>
                </a:lnTo>
                <a:lnTo>
                  <a:pt x="43450" y="9700"/>
                </a:lnTo>
                <a:lnTo>
                  <a:pt x="43440" y="9660"/>
                </a:lnTo>
                <a:lnTo>
                  <a:pt x="43460" y="9610"/>
                </a:lnTo>
                <a:lnTo>
                  <a:pt x="43500" y="9550"/>
                </a:lnTo>
                <a:lnTo>
                  <a:pt x="43520" y="9480"/>
                </a:lnTo>
                <a:lnTo>
                  <a:pt x="43550" y="9420"/>
                </a:lnTo>
                <a:lnTo>
                  <a:pt x="43610" y="9430"/>
                </a:lnTo>
                <a:lnTo>
                  <a:pt x="43680" y="9430"/>
                </a:lnTo>
                <a:lnTo>
                  <a:pt x="43750" y="9420"/>
                </a:lnTo>
                <a:lnTo>
                  <a:pt x="43750" y="9350"/>
                </a:lnTo>
                <a:lnTo>
                  <a:pt x="43770" y="9300"/>
                </a:lnTo>
                <a:lnTo>
                  <a:pt x="43820" y="9270"/>
                </a:lnTo>
                <a:lnTo>
                  <a:pt x="43850" y="9250"/>
                </a:lnTo>
                <a:lnTo>
                  <a:pt x="43900" y="9250"/>
                </a:lnTo>
                <a:lnTo>
                  <a:pt x="43950" y="9230"/>
                </a:lnTo>
                <a:lnTo>
                  <a:pt x="43960" y="9180"/>
                </a:lnTo>
                <a:lnTo>
                  <a:pt x="44020" y="9170"/>
                </a:lnTo>
                <a:lnTo>
                  <a:pt x="44030" y="9100"/>
                </a:lnTo>
                <a:lnTo>
                  <a:pt x="44040" y="9050"/>
                </a:lnTo>
                <a:lnTo>
                  <a:pt x="44050" y="9000"/>
                </a:lnTo>
                <a:lnTo>
                  <a:pt x="44080" y="8930"/>
                </a:lnTo>
                <a:lnTo>
                  <a:pt x="44070" y="8850"/>
                </a:lnTo>
                <a:lnTo>
                  <a:pt x="44030" y="8790"/>
                </a:lnTo>
                <a:lnTo>
                  <a:pt x="44020" y="8750"/>
                </a:lnTo>
                <a:lnTo>
                  <a:pt x="44060" y="8720"/>
                </a:lnTo>
                <a:lnTo>
                  <a:pt x="44080" y="8670"/>
                </a:lnTo>
                <a:lnTo>
                  <a:pt x="44100" y="8620"/>
                </a:lnTo>
                <a:lnTo>
                  <a:pt x="44100" y="8520"/>
                </a:lnTo>
                <a:lnTo>
                  <a:pt x="44090" y="8470"/>
                </a:lnTo>
                <a:lnTo>
                  <a:pt x="44090" y="8410"/>
                </a:lnTo>
                <a:lnTo>
                  <a:pt x="44110" y="8340"/>
                </a:lnTo>
                <a:lnTo>
                  <a:pt x="44070" y="8300"/>
                </a:lnTo>
                <a:lnTo>
                  <a:pt x="44080" y="8230"/>
                </a:lnTo>
                <a:lnTo>
                  <a:pt x="44110" y="8180"/>
                </a:lnTo>
                <a:lnTo>
                  <a:pt x="44130" y="8120"/>
                </a:lnTo>
                <a:lnTo>
                  <a:pt x="44140" y="8080"/>
                </a:lnTo>
                <a:lnTo>
                  <a:pt x="44170" y="8020"/>
                </a:lnTo>
                <a:lnTo>
                  <a:pt x="44180" y="7960"/>
                </a:lnTo>
                <a:lnTo>
                  <a:pt x="44190" y="7910"/>
                </a:lnTo>
                <a:lnTo>
                  <a:pt x="44190" y="7860"/>
                </a:lnTo>
                <a:lnTo>
                  <a:pt x="44200" y="7810"/>
                </a:lnTo>
                <a:lnTo>
                  <a:pt x="44220" y="7740"/>
                </a:lnTo>
                <a:lnTo>
                  <a:pt x="44200" y="7700"/>
                </a:lnTo>
                <a:lnTo>
                  <a:pt x="44170" y="7660"/>
                </a:lnTo>
                <a:lnTo>
                  <a:pt x="44180" y="7600"/>
                </a:lnTo>
                <a:lnTo>
                  <a:pt x="44170" y="7550"/>
                </a:lnTo>
                <a:lnTo>
                  <a:pt x="44190" y="7520"/>
                </a:lnTo>
                <a:lnTo>
                  <a:pt x="44210" y="7460"/>
                </a:lnTo>
                <a:lnTo>
                  <a:pt x="44210" y="7400"/>
                </a:lnTo>
                <a:lnTo>
                  <a:pt x="44250" y="7370"/>
                </a:lnTo>
                <a:lnTo>
                  <a:pt x="44260" y="7330"/>
                </a:lnTo>
                <a:lnTo>
                  <a:pt x="44260" y="7280"/>
                </a:lnTo>
                <a:lnTo>
                  <a:pt x="44280" y="7240"/>
                </a:lnTo>
                <a:lnTo>
                  <a:pt x="44300" y="7180"/>
                </a:lnTo>
                <a:lnTo>
                  <a:pt x="44360" y="7130"/>
                </a:lnTo>
                <a:lnTo>
                  <a:pt x="44410" y="7100"/>
                </a:lnTo>
                <a:lnTo>
                  <a:pt x="44440" y="7050"/>
                </a:lnTo>
                <a:lnTo>
                  <a:pt x="44450" y="7010"/>
                </a:lnTo>
                <a:lnTo>
                  <a:pt x="44440" y="6940"/>
                </a:lnTo>
                <a:lnTo>
                  <a:pt x="44440" y="6860"/>
                </a:lnTo>
                <a:lnTo>
                  <a:pt x="44480" y="6830"/>
                </a:lnTo>
                <a:lnTo>
                  <a:pt x="44520" y="6800"/>
                </a:lnTo>
                <a:lnTo>
                  <a:pt x="44520" y="6780"/>
                </a:lnTo>
                <a:lnTo>
                  <a:pt x="44520" y="6750"/>
                </a:lnTo>
                <a:lnTo>
                  <a:pt x="44560" y="6800"/>
                </a:lnTo>
                <a:lnTo>
                  <a:pt x="44690" y="6960"/>
                </a:lnTo>
                <a:lnTo>
                  <a:pt x="44730" y="7010"/>
                </a:lnTo>
                <a:lnTo>
                  <a:pt x="44760" y="7040"/>
                </a:lnTo>
                <a:lnTo>
                  <a:pt x="44800" y="7080"/>
                </a:lnTo>
                <a:lnTo>
                  <a:pt x="44850" y="7120"/>
                </a:lnTo>
                <a:lnTo>
                  <a:pt x="44890" y="7160"/>
                </a:lnTo>
                <a:lnTo>
                  <a:pt x="44940" y="7180"/>
                </a:lnTo>
                <a:lnTo>
                  <a:pt x="45000" y="7180"/>
                </a:lnTo>
                <a:lnTo>
                  <a:pt x="45060" y="7190"/>
                </a:lnTo>
                <a:lnTo>
                  <a:pt x="45110" y="7220"/>
                </a:lnTo>
                <a:lnTo>
                  <a:pt x="45150" y="7230"/>
                </a:lnTo>
                <a:lnTo>
                  <a:pt x="45190" y="7220"/>
                </a:lnTo>
                <a:lnTo>
                  <a:pt x="45240" y="7200"/>
                </a:lnTo>
                <a:lnTo>
                  <a:pt x="45480" y="7190"/>
                </a:lnTo>
                <a:lnTo>
                  <a:pt x="45710" y="7200"/>
                </a:lnTo>
                <a:lnTo>
                  <a:pt x="45850" y="7190"/>
                </a:lnTo>
                <a:lnTo>
                  <a:pt x="45940" y="7180"/>
                </a:lnTo>
                <a:lnTo>
                  <a:pt x="46030" y="7180"/>
                </a:lnTo>
                <a:lnTo>
                  <a:pt x="46160" y="7180"/>
                </a:lnTo>
                <a:lnTo>
                  <a:pt x="46220" y="7170"/>
                </a:lnTo>
                <a:lnTo>
                  <a:pt x="46560" y="7160"/>
                </a:lnTo>
                <a:lnTo>
                  <a:pt x="46730" y="7170"/>
                </a:lnTo>
                <a:lnTo>
                  <a:pt x="46840" y="7170"/>
                </a:lnTo>
                <a:lnTo>
                  <a:pt x="46930" y="7170"/>
                </a:lnTo>
                <a:lnTo>
                  <a:pt x="47550" y="7180"/>
                </a:lnTo>
                <a:lnTo>
                  <a:pt x="47800" y="7190"/>
                </a:lnTo>
                <a:lnTo>
                  <a:pt x="47860" y="7190"/>
                </a:lnTo>
                <a:lnTo>
                  <a:pt x="47900" y="7210"/>
                </a:lnTo>
                <a:lnTo>
                  <a:pt x="47970" y="7190"/>
                </a:lnTo>
                <a:lnTo>
                  <a:pt x="48090" y="7190"/>
                </a:lnTo>
                <a:lnTo>
                  <a:pt x="48230" y="7200"/>
                </a:lnTo>
                <a:lnTo>
                  <a:pt x="48280" y="7220"/>
                </a:lnTo>
                <a:lnTo>
                  <a:pt x="48380" y="7210"/>
                </a:lnTo>
                <a:lnTo>
                  <a:pt x="48490" y="7220"/>
                </a:lnTo>
                <a:lnTo>
                  <a:pt x="48540" y="7220"/>
                </a:lnTo>
                <a:lnTo>
                  <a:pt x="48770" y="7240"/>
                </a:lnTo>
                <a:lnTo>
                  <a:pt x="48830" y="7240"/>
                </a:lnTo>
                <a:lnTo>
                  <a:pt x="48830" y="7110"/>
                </a:lnTo>
                <a:lnTo>
                  <a:pt x="48830" y="6980"/>
                </a:lnTo>
                <a:lnTo>
                  <a:pt x="49010" y="6970"/>
                </a:lnTo>
                <a:lnTo>
                  <a:pt x="49170" y="6970"/>
                </a:lnTo>
                <a:lnTo>
                  <a:pt x="49220" y="6970"/>
                </a:lnTo>
                <a:lnTo>
                  <a:pt x="49270" y="6970"/>
                </a:lnTo>
                <a:lnTo>
                  <a:pt x="49310" y="6970"/>
                </a:lnTo>
                <a:lnTo>
                  <a:pt x="49430" y="6960"/>
                </a:lnTo>
                <a:lnTo>
                  <a:pt x="49540" y="6960"/>
                </a:lnTo>
                <a:lnTo>
                  <a:pt x="49670" y="6960"/>
                </a:lnTo>
                <a:lnTo>
                  <a:pt x="49730" y="6960"/>
                </a:lnTo>
                <a:lnTo>
                  <a:pt x="49940" y="6940"/>
                </a:lnTo>
                <a:lnTo>
                  <a:pt x="50210" y="6920"/>
                </a:lnTo>
                <a:lnTo>
                  <a:pt x="50340" y="6920"/>
                </a:lnTo>
                <a:lnTo>
                  <a:pt x="50430" y="6920"/>
                </a:lnTo>
                <a:lnTo>
                  <a:pt x="50430" y="6990"/>
                </a:lnTo>
                <a:lnTo>
                  <a:pt x="50430" y="7060"/>
                </a:lnTo>
                <a:lnTo>
                  <a:pt x="50540" y="7060"/>
                </a:lnTo>
                <a:lnTo>
                  <a:pt x="50610" y="7060"/>
                </a:lnTo>
                <a:lnTo>
                  <a:pt x="50690" y="7060"/>
                </a:lnTo>
                <a:lnTo>
                  <a:pt x="50750" y="7060"/>
                </a:lnTo>
                <a:lnTo>
                  <a:pt x="50810" y="7050"/>
                </a:lnTo>
                <a:lnTo>
                  <a:pt x="50880" y="7040"/>
                </a:lnTo>
                <a:lnTo>
                  <a:pt x="50970" y="7020"/>
                </a:lnTo>
                <a:lnTo>
                  <a:pt x="51030" y="7010"/>
                </a:lnTo>
                <a:lnTo>
                  <a:pt x="51100" y="7000"/>
                </a:lnTo>
                <a:lnTo>
                  <a:pt x="51170" y="7000"/>
                </a:lnTo>
                <a:lnTo>
                  <a:pt x="51220" y="7000"/>
                </a:lnTo>
                <a:lnTo>
                  <a:pt x="51280" y="7000"/>
                </a:lnTo>
                <a:lnTo>
                  <a:pt x="51340" y="7000"/>
                </a:lnTo>
                <a:lnTo>
                  <a:pt x="51420" y="7000"/>
                </a:lnTo>
                <a:lnTo>
                  <a:pt x="51480" y="7000"/>
                </a:lnTo>
                <a:lnTo>
                  <a:pt x="51530" y="7000"/>
                </a:lnTo>
                <a:lnTo>
                  <a:pt x="51600" y="7000"/>
                </a:lnTo>
                <a:lnTo>
                  <a:pt x="51600" y="7040"/>
                </a:lnTo>
                <a:lnTo>
                  <a:pt x="51600" y="7090"/>
                </a:lnTo>
                <a:lnTo>
                  <a:pt x="51700" y="7280"/>
                </a:lnTo>
                <a:lnTo>
                  <a:pt x="51740" y="7310"/>
                </a:lnTo>
                <a:lnTo>
                  <a:pt x="51850" y="7300"/>
                </a:lnTo>
                <a:lnTo>
                  <a:pt x="51980" y="7310"/>
                </a:lnTo>
                <a:lnTo>
                  <a:pt x="51990" y="7380"/>
                </a:lnTo>
                <a:lnTo>
                  <a:pt x="52000" y="7450"/>
                </a:lnTo>
                <a:lnTo>
                  <a:pt x="51990" y="7490"/>
                </a:lnTo>
                <a:lnTo>
                  <a:pt x="51990" y="7500"/>
                </a:lnTo>
                <a:lnTo>
                  <a:pt x="51960" y="7550"/>
                </a:lnTo>
                <a:lnTo>
                  <a:pt x="52020" y="7550"/>
                </a:lnTo>
                <a:lnTo>
                  <a:pt x="52080" y="7540"/>
                </a:lnTo>
                <a:lnTo>
                  <a:pt x="52160" y="7520"/>
                </a:lnTo>
                <a:lnTo>
                  <a:pt x="52240" y="7510"/>
                </a:lnTo>
                <a:lnTo>
                  <a:pt x="52280" y="7420"/>
                </a:lnTo>
                <a:lnTo>
                  <a:pt x="52300" y="7360"/>
                </a:lnTo>
                <a:lnTo>
                  <a:pt x="52320" y="7320"/>
                </a:lnTo>
                <a:lnTo>
                  <a:pt x="52350" y="7250"/>
                </a:lnTo>
                <a:lnTo>
                  <a:pt x="52380" y="7200"/>
                </a:lnTo>
                <a:lnTo>
                  <a:pt x="52410" y="7160"/>
                </a:lnTo>
                <a:lnTo>
                  <a:pt x="52430" y="7130"/>
                </a:lnTo>
                <a:lnTo>
                  <a:pt x="52480" y="7060"/>
                </a:lnTo>
                <a:lnTo>
                  <a:pt x="52550" y="7060"/>
                </a:lnTo>
                <a:lnTo>
                  <a:pt x="52610" y="7060"/>
                </a:lnTo>
                <a:lnTo>
                  <a:pt x="52700" y="7060"/>
                </a:lnTo>
                <a:lnTo>
                  <a:pt x="52760" y="6990"/>
                </a:lnTo>
                <a:lnTo>
                  <a:pt x="52840" y="6950"/>
                </a:lnTo>
                <a:lnTo>
                  <a:pt x="52850" y="6950"/>
                </a:lnTo>
                <a:lnTo>
                  <a:pt x="52850" y="6940"/>
                </a:lnTo>
                <a:lnTo>
                  <a:pt x="52900" y="6940"/>
                </a:lnTo>
                <a:lnTo>
                  <a:pt x="52960" y="6940"/>
                </a:lnTo>
                <a:lnTo>
                  <a:pt x="53010" y="6950"/>
                </a:lnTo>
                <a:lnTo>
                  <a:pt x="53070" y="6950"/>
                </a:lnTo>
                <a:lnTo>
                  <a:pt x="53120" y="6970"/>
                </a:lnTo>
                <a:lnTo>
                  <a:pt x="53140" y="7050"/>
                </a:lnTo>
                <a:lnTo>
                  <a:pt x="53220" y="7060"/>
                </a:lnTo>
                <a:lnTo>
                  <a:pt x="53270" y="7060"/>
                </a:lnTo>
                <a:lnTo>
                  <a:pt x="53330" y="7060"/>
                </a:lnTo>
                <a:lnTo>
                  <a:pt x="53410" y="7070"/>
                </a:lnTo>
                <a:lnTo>
                  <a:pt x="53520" y="7070"/>
                </a:lnTo>
                <a:lnTo>
                  <a:pt x="53560" y="7070"/>
                </a:lnTo>
                <a:lnTo>
                  <a:pt x="53710" y="7070"/>
                </a:lnTo>
                <a:lnTo>
                  <a:pt x="53760" y="7070"/>
                </a:lnTo>
                <a:lnTo>
                  <a:pt x="53810" y="7070"/>
                </a:lnTo>
                <a:lnTo>
                  <a:pt x="53870" y="7070"/>
                </a:lnTo>
                <a:lnTo>
                  <a:pt x="53930" y="7070"/>
                </a:lnTo>
                <a:lnTo>
                  <a:pt x="53990" y="7070"/>
                </a:lnTo>
                <a:lnTo>
                  <a:pt x="54060" y="7070"/>
                </a:lnTo>
                <a:lnTo>
                  <a:pt x="54140" y="7070"/>
                </a:lnTo>
                <a:lnTo>
                  <a:pt x="54180" y="7070"/>
                </a:lnTo>
                <a:lnTo>
                  <a:pt x="54290" y="7070"/>
                </a:lnTo>
                <a:lnTo>
                  <a:pt x="54340" y="7060"/>
                </a:lnTo>
                <a:lnTo>
                  <a:pt x="54420" y="7060"/>
                </a:lnTo>
                <a:lnTo>
                  <a:pt x="54480" y="7060"/>
                </a:lnTo>
                <a:lnTo>
                  <a:pt x="54530" y="7060"/>
                </a:lnTo>
                <a:lnTo>
                  <a:pt x="54580" y="7060"/>
                </a:lnTo>
                <a:lnTo>
                  <a:pt x="54590" y="7060"/>
                </a:lnTo>
                <a:lnTo>
                  <a:pt x="54670" y="7060"/>
                </a:lnTo>
                <a:lnTo>
                  <a:pt x="54710" y="7060"/>
                </a:lnTo>
                <a:lnTo>
                  <a:pt x="54780" y="7060"/>
                </a:lnTo>
                <a:lnTo>
                  <a:pt x="54840" y="7070"/>
                </a:lnTo>
                <a:lnTo>
                  <a:pt x="54820" y="7120"/>
                </a:lnTo>
                <a:lnTo>
                  <a:pt x="54820" y="7180"/>
                </a:lnTo>
                <a:lnTo>
                  <a:pt x="54840" y="7240"/>
                </a:lnTo>
                <a:lnTo>
                  <a:pt x="54860" y="7260"/>
                </a:lnTo>
                <a:lnTo>
                  <a:pt x="54950" y="7270"/>
                </a:lnTo>
                <a:lnTo>
                  <a:pt x="54970" y="7240"/>
                </a:lnTo>
                <a:lnTo>
                  <a:pt x="55020" y="7180"/>
                </a:lnTo>
                <a:lnTo>
                  <a:pt x="55070" y="7190"/>
                </a:lnTo>
                <a:lnTo>
                  <a:pt x="55120" y="7200"/>
                </a:lnTo>
                <a:lnTo>
                  <a:pt x="55190" y="7190"/>
                </a:lnTo>
                <a:lnTo>
                  <a:pt x="55280" y="7220"/>
                </a:lnTo>
                <a:lnTo>
                  <a:pt x="55290" y="7280"/>
                </a:lnTo>
                <a:lnTo>
                  <a:pt x="55260" y="7350"/>
                </a:lnTo>
                <a:lnTo>
                  <a:pt x="55220" y="7390"/>
                </a:lnTo>
                <a:lnTo>
                  <a:pt x="55180" y="7380"/>
                </a:lnTo>
                <a:lnTo>
                  <a:pt x="55140" y="7400"/>
                </a:lnTo>
                <a:lnTo>
                  <a:pt x="55100" y="7440"/>
                </a:lnTo>
                <a:lnTo>
                  <a:pt x="55080" y="7480"/>
                </a:lnTo>
                <a:lnTo>
                  <a:pt x="55050" y="7530"/>
                </a:lnTo>
                <a:lnTo>
                  <a:pt x="55030" y="7580"/>
                </a:lnTo>
                <a:lnTo>
                  <a:pt x="55040" y="7620"/>
                </a:lnTo>
                <a:lnTo>
                  <a:pt x="55090" y="7640"/>
                </a:lnTo>
                <a:lnTo>
                  <a:pt x="55140" y="7650"/>
                </a:lnTo>
                <a:lnTo>
                  <a:pt x="55200" y="7630"/>
                </a:lnTo>
                <a:lnTo>
                  <a:pt x="55240" y="7560"/>
                </a:lnTo>
                <a:lnTo>
                  <a:pt x="55280" y="7560"/>
                </a:lnTo>
                <a:lnTo>
                  <a:pt x="55310" y="7590"/>
                </a:lnTo>
                <a:lnTo>
                  <a:pt x="55340" y="7620"/>
                </a:lnTo>
                <a:lnTo>
                  <a:pt x="55380" y="7650"/>
                </a:lnTo>
                <a:lnTo>
                  <a:pt x="55390" y="7690"/>
                </a:lnTo>
                <a:lnTo>
                  <a:pt x="55350" y="7740"/>
                </a:lnTo>
                <a:lnTo>
                  <a:pt x="55440" y="7800"/>
                </a:lnTo>
                <a:lnTo>
                  <a:pt x="55480" y="7830"/>
                </a:lnTo>
                <a:lnTo>
                  <a:pt x="55520" y="7860"/>
                </a:lnTo>
                <a:lnTo>
                  <a:pt x="55570" y="7870"/>
                </a:lnTo>
                <a:lnTo>
                  <a:pt x="55610" y="7870"/>
                </a:lnTo>
                <a:lnTo>
                  <a:pt x="55650" y="7900"/>
                </a:lnTo>
                <a:lnTo>
                  <a:pt x="55680" y="7950"/>
                </a:lnTo>
                <a:lnTo>
                  <a:pt x="55690" y="7990"/>
                </a:lnTo>
                <a:lnTo>
                  <a:pt x="55690" y="8040"/>
                </a:lnTo>
                <a:lnTo>
                  <a:pt x="55710" y="8080"/>
                </a:lnTo>
                <a:lnTo>
                  <a:pt x="55720" y="8140"/>
                </a:lnTo>
                <a:lnTo>
                  <a:pt x="55750" y="8200"/>
                </a:lnTo>
                <a:lnTo>
                  <a:pt x="55750" y="8210"/>
                </a:lnTo>
                <a:lnTo>
                  <a:pt x="55750" y="8270"/>
                </a:lnTo>
                <a:lnTo>
                  <a:pt x="55770" y="8320"/>
                </a:lnTo>
                <a:lnTo>
                  <a:pt x="55800" y="8280"/>
                </a:lnTo>
                <a:lnTo>
                  <a:pt x="55840" y="8280"/>
                </a:lnTo>
                <a:lnTo>
                  <a:pt x="55900" y="8240"/>
                </a:lnTo>
                <a:lnTo>
                  <a:pt x="55950" y="8220"/>
                </a:lnTo>
                <a:lnTo>
                  <a:pt x="56000" y="8180"/>
                </a:lnTo>
                <a:lnTo>
                  <a:pt x="56070" y="8140"/>
                </a:lnTo>
                <a:lnTo>
                  <a:pt x="56120" y="8110"/>
                </a:lnTo>
                <a:lnTo>
                  <a:pt x="56120" y="8050"/>
                </a:lnTo>
                <a:lnTo>
                  <a:pt x="56120" y="8010"/>
                </a:lnTo>
                <a:lnTo>
                  <a:pt x="56150" y="7960"/>
                </a:lnTo>
                <a:lnTo>
                  <a:pt x="56190" y="7910"/>
                </a:lnTo>
                <a:lnTo>
                  <a:pt x="56210" y="7840"/>
                </a:lnTo>
                <a:lnTo>
                  <a:pt x="56200" y="7780"/>
                </a:lnTo>
                <a:lnTo>
                  <a:pt x="56220" y="7710"/>
                </a:lnTo>
                <a:lnTo>
                  <a:pt x="56220" y="7630"/>
                </a:lnTo>
                <a:lnTo>
                  <a:pt x="56230" y="7580"/>
                </a:lnTo>
                <a:lnTo>
                  <a:pt x="56290" y="7550"/>
                </a:lnTo>
                <a:lnTo>
                  <a:pt x="56310" y="7480"/>
                </a:lnTo>
                <a:lnTo>
                  <a:pt x="56310" y="7440"/>
                </a:lnTo>
                <a:lnTo>
                  <a:pt x="56340" y="7400"/>
                </a:lnTo>
                <a:lnTo>
                  <a:pt x="56370" y="7370"/>
                </a:lnTo>
                <a:lnTo>
                  <a:pt x="56390" y="7330"/>
                </a:lnTo>
                <a:lnTo>
                  <a:pt x="56410" y="7270"/>
                </a:lnTo>
                <a:lnTo>
                  <a:pt x="56430" y="7230"/>
                </a:lnTo>
                <a:lnTo>
                  <a:pt x="56450" y="7200"/>
                </a:lnTo>
                <a:lnTo>
                  <a:pt x="56470" y="7160"/>
                </a:lnTo>
                <a:lnTo>
                  <a:pt x="56520" y="7140"/>
                </a:lnTo>
                <a:lnTo>
                  <a:pt x="56570" y="7160"/>
                </a:lnTo>
                <a:lnTo>
                  <a:pt x="56600" y="7180"/>
                </a:lnTo>
                <a:lnTo>
                  <a:pt x="56670" y="7170"/>
                </a:lnTo>
                <a:lnTo>
                  <a:pt x="56680" y="7180"/>
                </a:lnTo>
                <a:lnTo>
                  <a:pt x="56710" y="7220"/>
                </a:lnTo>
                <a:lnTo>
                  <a:pt x="56710" y="7280"/>
                </a:lnTo>
                <a:lnTo>
                  <a:pt x="56710" y="7320"/>
                </a:lnTo>
                <a:lnTo>
                  <a:pt x="56750" y="7350"/>
                </a:lnTo>
                <a:lnTo>
                  <a:pt x="56810" y="7370"/>
                </a:lnTo>
                <a:lnTo>
                  <a:pt x="56810" y="7300"/>
                </a:lnTo>
                <a:lnTo>
                  <a:pt x="56820" y="7250"/>
                </a:lnTo>
                <a:lnTo>
                  <a:pt x="56860" y="7210"/>
                </a:lnTo>
                <a:lnTo>
                  <a:pt x="56890" y="7190"/>
                </a:lnTo>
                <a:lnTo>
                  <a:pt x="56900" y="7170"/>
                </a:lnTo>
                <a:lnTo>
                  <a:pt x="56920" y="7120"/>
                </a:lnTo>
                <a:lnTo>
                  <a:pt x="56960" y="7070"/>
                </a:lnTo>
                <a:lnTo>
                  <a:pt x="57000" y="7040"/>
                </a:lnTo>
                <a:lnTo>
                  <a:pt x="57060" y="7050"/>
                </a:lnTo>
                <a:lnTo>
                  <a:pt x="57070" y="7100"/>
                </a:lnTo>
                <a:lnTo>
                  <a:pt x="57100" y="7140"/>
                </a:lnTo>
                <a:lnTo>
                  <a:pt x="57190" y="7160"/>
                </a:lnTo>
                <a:lnTo>
                  <a:pt x="57250" y="7170"/>
                </a:lnTo>
                <a:lnTo>
                  <a:pt x="57280" y="7140"/>
                </a:lnTo>
                <a:lnTo>
                  <a:pt x="57300" y="7110"/>
                </a:lnTo>
                <a:lnTo>
                  <a:pt x="57360" y="7040"/>
                </a:lnTo>
                <a:lnTo>
                  <a:pt x="57400" y="6990"/>
                </a:lnTo>
                <a:lnTo>
                  <a:pt x="57400" y="6930"/>
                </a:lnTo>
                <a:lnTo>
                  <a:pt x="57410" y="6850"/>
                </a:lnTo>
                <a:lnTo>
                  <a:pt x="57400" y="6810"/>
                </a:lnTo>
                <a:lnTo>
                  <a:pt x="57430" y="6780"/>
                </a:lnTo>
                <a:lnTo>
                  <a:pt x="57470" y="6770"/>
                </a:lnTo>
                <a:lnTo>
                  <a:pt x="57500" y="6750"/>
                </a:lnTo>
                <a:lnTo>
                  <a:pt x="57570" y="6730"/>
                </a:lnTo>
                <a:lnTo>
                  <a:pt x="57630" y="6730"/>
                </a:lnTo>
                <a:lnTo>
                  <a:pt x="57690" y="6710"/>
                </a:lnTo>
                <a:lnTo>
                  <a:pt x="57700" y="6660"/>
                </a:lnTo>
                <a:lnTo>
                  <a:pt x="57720" y="6590"/>
                </a:lnTo>
                <a:lnTo>
                  <a:pt x="57740" y="6560"/>
                </a:lnTo>
                <a:lnTo>
                  <a:pt x="57780" y="6530"/>
                </a:lnTo>
                <a:lnTo>
                  <a:pt x="57820" y="6550"/>
                </a:lnTo>
                <a:lnTo>
                  <a:pt x="57860" y="6560"/>
                </a:lnTo>
                <a:lnTo>
                  <a:pt x="57890" y="6580"/>
                </a:lnTo>
                <a:lnTo>
                  <a:pt x="57930" y="6600"/>
                </a:lnTo>
                <a:lnTo>
                  <a:pt x="57980" y="6630"/>
                </a:lnTo>
                <a:lnTo>
                  <a:pt x="58020" y="6620"/>
                </a:lnTo>
                <a:lnTo>
                  <a:pt x="58060" y="6610"/>
                </a:lnTo>
                <a:lnTo>
                  <a:pt x="58120" y="6600"/>
                </a:lnTo>
                <a:lnTo>
                  <a:pt x="58190" y="6610"/>
                </a:lnTo>
                <a:lnTo>
                  <a:pt x="58240" y="6600"/>
                </a:lnTo>
                <a:lnTo>
                  <a:pt x="58290" y="6600"/>
                </a:lnTo>
                <a:lnTo>
                  <a:pt x="58330" y="6550"/>
                </a:lnTo>
                <a:lnTo>
                  <a:pt x="58350" y="6490"/>
                </a:lnTo>
                <a:lnTo>
                  <a:pt x="58290" y="6410"/>
                </a:lnTo>
                <a:lnTo>
                  <a:pt x="58310" y="6370"/>
                </a:lnTo>
                <a:lnTo>
                  <a:pt x="58320" y="6280"/>
                </a:lnTo>
                <a:lnTo>
                  <a:pt x="58300" y="6230"/>
                </a:lnTo>
                <a:lnTo>
                  <a:pt x="58290" y="6180"/>
                </a:lnTo>
                <a:lnTo>
                  <a:pt x="58270" y="6110"/>
                </a:lnTo>
                <a:lnTo>
                  <a:pt x="58290" y="6060"/>
                </a:lnTo>
                <a:lnTo>
                  <a:pt x="58350" y="5930"/>
                </a:lnTo>
                <a:lnTo>
                  <a:pt x="58360" y="5890"/>
                </a:lnTo>
                <a:lnTo>
                  <a:pt x="58370" y="5850"/>
                </a:lnTo>
                <a:lnTo>
                  <a:pt x="58380" y="5800"/>
                </a:lnTo>
                <a:lnTo>
                  <a:pt x="58380" y="5740"/>
                </a:lnTo>
                <a:lnTo>
                  <a:pt x="58390" y="5690"/>
                </a:lnTo>
                <a:lnTo>
                  <a:pt x="58400" y="5670"/>
                </a:lnTo>
                <a:lnTo>
                  <a:pt x="58380" y="5580"/>
                </a:lnTo>
                <a:lnTo>
                  <a:pt x="58400" y="5490"/>
                </a:lnTo>
                <a:lnTo>
                  <a:pt x="58450" y="5410"/>
                </a:lnTo>
                <a:lnTo>
                  <a:pt x="58500" y="5410"/>
                </a:lnTo>
                <a:lnTo>
                  <a:pt x="58540" y="5380"/>
                </a:lnTo>
                <a:lnTo>
                  <a:pt x="58600" y="5330"/>
                </a:lnTo>
                <a:lnTo>
                  <a:pt x="58680" y="5310"/>
                </a:lnTo>
                <a:lnTo>
                  <a:pt x="58740" y="5280"/>
                </a:lnTo>
                <a:lnTo>
                  <a:pt x="58790" y="5240"/>
                </a:lnTo>
                <a:lnTo>
                  <a:pt x="58870" y="5240"/>
                </a:lnTo>
                <a:lnTo>
                  <a:pt x="58940" y="5250"/>
                </a:lnTo>
                <a:lnTo>
                  <a:pt x="59000" y="5250"/>
                </a:lnTo>
                <a:lnTo>
                  <a:pt x="59030" y="5230"/>
                </a:lnTo>
                <a:lnTo>
                  <a:pt x="59080" y="5250"/>
                </a:lnTo>
                <a:lnTo>
                  <a:pt x="59140" y="5290"/>
                </a:lnTo>
                <a:lnTo>
                  <a:pt x="59200" y="5280"/>
                </a:lnTo>
                <a:lnTo>
                  <a:pt x="59180" y="5330"/>
                </a:lnTo>
                <a:lnTo>
                  <a:pt x="59170" y="5400"/>
                </a:lnTo>
                <a:lnTo>
                  <a:pt x="59170" y="5450"/>
                </a:lnTo>
                <a:lnTo>
                  <a:pt x="59160" y="5500"/>
                </a:lnTo>
                <a:lnTo>
                  <a:pt x="59180" y="5560"/>
                </a:lnTo>
                <a:lnTo>
                  <a:pt x="59220" y="5620"/>
                </a:lnTo>
                <a:lnTo>
                  <a:pt x="59220" y="5690"/>
                </a:lnTo>
                <a:lnTo>
                  <a:pt x="59220" y="5750"/>
                </a:lnTo>
                <a:lnTo>
                  <a:pt x="59240" y="5800"/>
                </a:lnTo>
                <a:lnTo>
                  <a:pt x="59270" y="5840"/>
                </a:lnTo>
                <a:lnTo>
                  <a:pt x="59290" y="5870"/>
                </a:lnTo>
                <a:lnTo>
                  <a:pt x="59330" y="5900"/>
                </a:lnTo>
                <a:lnTo>
                  <a:pt x="59380" y="5930"/>
                </a:lnTo>
                <a:lnTo>
                  <a:pt x="59370" y="5980"/>
                </a:lnTo>
                <a:lnTo>
                  <a:pt x="59380" y="6020"/>
                </a:lnTo>
                <a:lnTo>
                  <a:pt x="59460" y="5960"/>
                </a:lnTo>
                <a:lnTo>
                  <a:pt x="59460" y="5930"/>
                </a:lnTo>
                <a:lnTo>
                  <a:pt x="59460" y="5870"/>
                </a:lnTo>
                <a:lnTo>
                  <a:pt x="59480" y="5830"/>
                </a:lnTo>
                <a:lnTo>
                  <a:pt x="59530" y="5830"/>
                </a:lnTo>
                <a:lnTo>
                  <a:pt x="59570" y="5830"/>
                </a:lnTo>
                <a:lnTo>
                  <a:pt x="59640" y="5810"/>
                </a:lnTo>
                <a:lnTo>
                  <a:pt x="59670" y="5780"/>
                </a:lnTo>
                <a:lnTo>
                  <a:pt x="59700" y="5710"/>
                </a:lnTo>
                <a:lnTo>
                  <a:pt x="59710" y="5660"/>
                </a:lnTo>
                <a:lnTo>
                  <a:pt x="59730" y="5600"/>
                </a:lnTo>
                <a:lnTo>
                  <a:pt x="59710" y="5520"/>
                </a:lnTo>
                <a:lnTo>
                  <a:pt x="59750" y="5490"/>
                </a:lnTo>
                <a:lnTo>
                  <a:pt x="59810" y="5470"/>
                </a:lnTo>
                <a:lnTo>
                  <a:pt x="59920" y="5400"/>
                </a:lnTo>
                <a:lnTo>
                  <a:pt x="60100" y="5380"/>
                </a:lnTo>
                <a:lnTo>
                  <a:pt x="60170" y="5340"/>
                </a:lnTo>
                <a:lnTo>
                  <a:pt x="60180" y="5340"/>
                </a:lnTo>
                <a:lnTo>
                  <a:pt x="60220" y="5340"/>
                </a:lnTo>
                <a:lnTo>
                  <a:pt x="60280" y="5340"/>
                </a:lnTo>
                <a:lnTo>
                  <a:pt x="60420" y="5310"/>
                </a:lnTo>
                <a:lnTo>
                  <a:pt x="60480" y="5300"/>
                </a:lnTo>
                <a:lnTo>
                  <a:pt x="60530" y="5280"/>
                </a:lnTo>
                <a:lnTo>
                  <a:pt x="60590" y="5280"/>
                </a:lnTo>
                <a:lnTo>
                  <a:pt x="60620" y="5240"/>
                </a:lnTo>
                <a:lnTo>
                  <a:pt x="60640" y="5200"/>
                </a:lnTo>
                <a:lnTo>
                  <a:pt x="60630" y="5150"/>
                </a:lnTo>
                <a:lnTo>
                  <a:pt x="60620" y="5120"/>
                </a:lnTo>
                <a:lnTo>
                  <a:pt x="60600" y="5060"/>
                </a:lnTo>
                <a:lnTo>
                  <a:pt x="60550" y="5040"/>
                </a:lnTo>
                <a:lnTo>
                  <a:pt x="60500" y="5020"/>
                </a:lnTo>
                <a:lnTo>
                  <a:pt x="60450" y="5000"/>
                </a:lnTo>
                <a:lnTo>
                  <a:pt x="60420" y="4980"/>
                </a:lnTo>
                <a:lnTo>
                  <a:pt x="60380" y="4950"/>
                </a:lnTo>
                <a:lnTo>
                  <a:pt x="60370" y="4910"/>
                </a:lnTo>
                <a:lnTo>
                  <a:pt x="60390" y="4870"/>
                </a:lnTo>
                <a:lnTo>
                  <a:pt x="60440" y="4840"/>
                </a:lnTo>
                <a:lnTo>
                  <a:pt x="60440" y="4780"/>
                </a:lnTo>
                <a:lnTo>
                  <a:pt x="60440" y="4760"/>
                </a:lnTo>
                <a:lnTo>
                  <a:pt x="60440" y="4710"/>
                </a:lnTo>
                <a:lnTo>
                  <a:pt x="60450" y="4660"/>
                </a:lnTo>
                <a:lnTo>
                  <a:pt x="60470" y="4620"/>
                </a:lnTo>
                <a:lnTo>
                  <a:pt x="60510" y="4570"/>
                </a:lnTo>
                <a:lnTo>
                  <a:pt x="60550" y="4550"/>
                </a:lnTo>
                <a:lnTo>
                  <a:pt x="60900" y="4620"/>
                </a:lnTo>
                <a:lnTo>
                  <a:pt x="61070" y="4660"/>
                </a:lnTo>
                <a:lnTo>
                  <a:pt x="61260" y="4710"/>
                </a:lnTo>
                <a:lnTo>
                  <a:pt x="61360" y="4760"/>
                </a:lnTo>
                <a:lnTo>
                  <a:pt x="61440" y="4750"/>
                </a:lnTo>
                <a:lnTo>
                  <a:pt x="61650" y="4800"/>
                </a:lnTo>
                <a:lnTo>
                  <a:pt x="61830" y="4850"/>
                </a:lnTo>
                <a:lnTo>
                  <a:pt x="61890" y="4870"/>
                </a:lnTo>
                <a:lnTo>
                  <a:pt x="61940" y="4880"/>
                </a:lnTo>
                <a:lnTo>
                  <a:pt x="61980" y="4890"/>
                </a:lnTo>
                <a:lnTo>
                  <a:pt x="62090" y="4920"/>
                </a:lnTo>
                <a:lnTo>
                  <a:pt x="62160" y="4940"/>
                </a:lnTo>
                <a:lnTo>
                  <a:pt x="62280" y="5000"/>
                </a:lnTo>
                <a:lnTo>
                  <a:pt x="62330" y="5010"/>
                </a:lnTo>
                <a:lnTo>
                  <a:pt x="62510" y="5050"/>
                </a:lnTo>
                <a:lnTo>
                  <a:pt x="62540" y="5110"/>
                </a:lnTo>
                <a:lnTo>
                  <a:pt x="62540" y="5180"/>
                </a:lnTo>
                <a:lnTo>
                  <a:pt x="62520" y="5200"/>
                </a:lnTo>
                <a:lnTo>
                  <a:pt x="62090" y="5110"/>
                </a:lnTo>
                <a:lnTo>
                  <a:pt x="62200" y="5350"/>
                </a:lnTo>
                <a:lnTo>
                  <a:pt x="62430" y="5560"/>
                </a:lnTo>
                <a:lnTo>
                  <a:pt x="62720" y="5720"/>
                </a:lnTo>
                <a:lnTo>
                  <a:pt x="62970" y="5790"/>
                </a:lnTo>
                <a:lnTo>
                  <a:pt x="63040" y="5780"/>
                </a:lnTo>
                <a:lnTo>
                  <a:pt x="63050" y="5790"/>
                </a:lnTo>
                <a:lnTo>
                  <a:pt x="63090" y="5810"/>
                </a:lnTo>
                <a:lnTo>
                  <a:pt x="63150" y="5810"/>
                </a:lnTo>
                <a:lnTo>
                  <a:pt x="63190" y="5800"/>
                </a:lnTo>
                <a:lnTo>
                  <a:pt x="63230" y="5810"/>
                </a:lnTo>
                <a:lnTo>
                  <a:pt x="63300" y="5830"/>
                </a:lnTo>
                <a:lnTo>
                  <a:pt x="63370" y="5820"/>
                </a:lnTo>
                <a:lnTo>
                  <a:pt x="63430" y="5810"/>
                </a:lnTo>
                <a:lnTo>
                  <a:pt x="63470" y="5830"/>
                </a:lnTo>
                <a:lnTo>
                  <a:pt x="63520" y="5800"/>
                </a:lnTo>
                <a:lnTo>
                  <a:pt x="63570" y="5810"/>
                </a:lnTo>
                <a:lnTo>
                  <a:pt x="63610" y="5810"/>
                </a:lnTo>
                <a:lnTo>
                  <a:pt x="63660" y="5800"/>
                </a:lnTo>
                <a:lnTo>
                  <a:pt x="63680" y="5750"/>
                </a:lnTo>
                <a:lnTo>
                  <a:pt x="63710" y="5710"/>
                </a:lnTo>
                <a:lnTo>
                  <a:pt x="63750" y="5670"/>
                </a:lnTo>
                <a:lnTo>
                  <a:pt x="63770" y="5630"/>
                </a:lnTo>
                <a:lnTo>
                  <a:pt x="63970" y="5630"/>
                </a:lnTo>
                <a:lnTo>
                  <a:pt x="64430" y="5810"/>
                </a:lnTo>
                <a:lnTo>
                  <a:pt x="64640" y="6140"/>
                </a:lnTo>
                <a:lnTo>
                  <a:pt x="64690" y="6580"/>
                </a:lnTo>
                <a:lnTo>
                  <a:pt x="64650" y="7090"/>
                </a:lnTo>
                <a:lnTo>
                  <a:pt x="64620" y="7270"/>
                </a:lnTo>
                <a:lnTo>
                  <a:pt x="64520" y="7370"/>
                </a:lnTo>
                <a:lnTo>
                  <a:pt x="64400" y="7440"/>
                </a:lnTo>
                <a:lnTo>
                  <a:pt x="64280" y="7560"/>
                </a:lnTo>
                <a:lnTo>
                  <a:pt x="64220" y="7700"/>
                </a:lnTo>
                <a:lnTo>
                  <a:pt x="63910" y="9130"/>
                </a:lnTo>
                <a:lnTo>
                  <a:pt x="63920" y="9260"/>
                </a:lnTo>
                <a:lnTo>
                  <a:pt x="64000" y="9540"/>
                </a:lnTo>
                <a:lnTo>
                  <a:pt x="63970" y="9700"/>
                </a:lnTo>
                <a:lnTo>
                  <a:pt x="63850" y="9810"/>
                </a:lnTo>
                <a:lnTo>
                  <a:pt x="63560" y="10010"/>
                </a:lnTo>
                <a:lnTo>
                  <a:pt x="63370" y="10260"/>
                </a:lnTo>
                <a:lnTo>
                  <a:pt x="63260" y="10510"/>
                </a:lnTo>
                <a:lnTo>
                  <a:pt x="63190" y="11090"/>
                </a:lnTo>
                <a:lnTo>
                  <a:pt x="63170" y="11100"/>
                </a:lnTo>
                <a:lnTo>
                  <a:pt x="63150" y="11160"/>
                </a:lnTo>
                <a:close/>
                <a:moveTo>
                  <a:pt x="64350" y="5580"/>
                </a:moveTo>
                <a:lnTo>
                  <a:pt x="63940" y="5490"/>
                </a:lnTo>
                <a:lnTo>
                  <a:pt x="63970" y="5470"/>
                </a:lnTo>
                <a:lnTo>
                  <a:pt x="64010" y="5460"/>
                </a:lnTo>
                <a:lnTo>
                  <a:pt x="64070" y="5450"/>
                </a:lnTo>
                <a:lnTo>
                  <a:pt x="64130" y="5430"/>
                </a:lnTo>
                <a:lnTo>
                  <a:pt x="64180" y="5410"/>
                </a:lnTo>
                <a:lnTo>
                  <a:pt x="64230" y="5460"/>
                </a:lnTo>
                <a:lnTo>
                  <a:pt x="64290" y="5470"/>
                </a:lnTo>
                <a:lnTo>
                  <a:pt x="64350" y="5500"/>
                </a:lnTo>
                <a:lnTo>
                  <a:pt x="64360" y="5550"/>
                </a:lnTo>
                <a:lnTo>
                  <a:pt x="64350" y="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