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Savannah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Savann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060" y="26340"/>
                </a:moveTo>
                <a:lnTo>
                  <a:pt x="26110" y="26330"/>
                </a:lnTo>
                <a:lnTo>
                  <a:pt x="26150" y="26320"/>
                </a:lnTo>
                <a:lnTo>
                  <a:pt x="26210" y="26340"/>
                </a:lnTo>
                <a:lnTo>
                  <a:pt x="26240" y="26380"/>
                </a:lnTo>
                <a:lnTo>
                  <a:pt x="26280" y="26430"/>
                </a:lnTo>
                <a:lnTo>
                  <a:pt x="26320" y="26450"/>
                </a:lnTo>
                <a:lnTo>
                  <a:pt x="26370" y="26470"/>
                </a:lnTo>
                <a:lnTo>
                  <a:pt x="26430" y="26470"/>
                </a:lnTo>
                <a:lnTo>
                  <a:pt x="26480" y="26460"/>
                </a:lnTo>
                <a:lnTo>
                  <a:pt x="26550" y="26460"/>
                </a:lnTo>
                <a:lnTo>
                  <a:pt x="26610" y="26480"/>
                </a:lnTo>
                <a:lnTo>
                  <a:pt x="26650" y="26500"/>
                </a:lnTo>
                <a:lnTo>
                  <a:pt x="26710" y="26500"/>
                </a:lnTo>
                <a:lnTo>
                  <a:pt x="26770" y="26500"/>
                </a:lnTo>
                <a:lnTo>
                  <a:pt x="26810" y="26480"/>
                </a:lnTo>
                <a:lnTo>
                  <a:pt x="26850" y="26470"/>
                </a:lnTo>
                <a:lnTo>
                  <a:pt x="26920" y="26480"/>
                </a:lnTo>
                <a:lnTo>
                  <a:pt x="26970" y="26470"/>
                </a:lnTo>
                <a:lnTo>
                  <a:pt x="27020" y="26460"/>
                </a:lnTo>
                <a:lnTo>
                  <a:pt x="27070" y="26430"/>
                </a:lnTo>
                <a:lnTo>
                  <a:pt x="27120" y="26400"/>
                </a:lnTo>
                <a:lnTo>
                  <a:pt x="27160" y="26380"/>
                </a:lnTo>
                <a:lnTo>
                  <a:pt x="27220" y="26370"/>
                </a:lnTo>
                <a:lnTo>
                  <a:pt x="27300" y="26340"/>
                </a:lnTo>
                <a:lnTo>
                  <a:pt x="27370" y="26320"/>
                </a:lnTo>
                <a:lnTo>
                  <a:pt x="27450" y="26310"/>
                </a:lnTo>
                <a:lnTo>
                  <a:pt x="27530" y="26310"/>
                </a:lnTo>
                <a:lnTo>
                  <a:pt x="27580" y="26290"/>
                </a:lnTo>
                <a:lnTo>
                  <a:pt x="27630" y="26280"/>
                </a:lnTo>
                <a:lnTo>
                  <a:pt x="27700" y="26250"/>
                </a:lnTo>
                <a:lnTo>
                  <a:pt x="27740" y="26230"/>
                </a:lnTo>
                <a:lnTo>
                  <a:pt x="27790" y="26200"/>
                </a:lnTo>
                <a:lnTo>
                  <a:pt x="27830" y="26180"/>
                </a:lnTo>
                <a:lnTo>
                  <a:pt x="27870" y="26170"/>
                </a:lnTo>
                <a:lnTo>
                  <a:pt x="27970" y="26140"/>
                </a:lnTo>
                <a:lnTo>
                  <a:pt x="28050" y="26100"/>
                </a:lnTo>
                <a:lnTo>
                  <a:pt x="28140" y="26070"/>
                </a:lnTo>
                <a:lnTo>
                  <a:pt x="28250" y="26040"/>
                </a:lnTo>
                <a:lnTo>
                  <a:pt x="28350" y="26000"/>
                </a:lnTo>
                <a:lnTo>
                  <a:pt x="28430" y="25970"/>
                </a:lnTo>
                <a:lnTo>
                  <a:pt x="28480" y="25960"/>
                </a:lnTo>
                <a:lnTo>
                  <a:pt x="28590" y="25920"/>
                </a:lnTo>
                <a:lnTo>
                  <a:pt x="28700" y="25890"/>
                </a:lnTo>
                <a:lnTo>
                  <a:pt x="28910" y="25830"/>
                </a:lnTo>
                <a:lnTo>
                  <a:pt x="29030" y="25760"/>
                </a:lnTo>
                <a:lnTo>
                  <a:pt x="29100" y="25730"/>
                </a:lnTo>
                <a:lnTo>
                  <a:pt x="29160" y="25700"/>
                </a:lnTo>
                <a:lnTo>
                  <a:pt x="29200" y="25650"/>
                </a:lnTo>
                <a:lnTo>
                  <a:pt x="29250" y="25590"/>
                </a:lnTo>
                <a:lnTo>
                  <a:pt x="29270" y="25520"/>
                </a:lnTo>
                <a:lnTo>
                  <a:pt x="29290" y="25470"/>
                </a:lnTo>
                <a:lnTo>
                  <a:pt x="29300" y="25420"/>
                </a:lnTo>
                <a:lnTo>
                  <a:pt x="29310" y="25360"/>
                </a:lnTo>
                <a:lnTo>
                  <a:pt x="29330" y="25290"/>
                </a:lnTo>
                <a:lnTo>
                  <a:pt x="29350" y="25240"/>
                </a:lnTo>
                <a:lnTo>
                  <a:pt x="29340" y="25180"/>
                </a:lnTo>
                <a:lnTo>
                  <a:pt x="29340" y="25090"/>
                </a:lnTo>
                <a:lnTo>
                  <a:pt x="29320" y="24980"/>
                </a:lnTo>
                <a:lnTo>
                  <a:pt x="29320" y="24920"/>
                </a:lnTo>
                <a:lnTo>
                  <a:pt x="29340" y="24870"/>
                </a:lnTo>
                <a:lnTo>
                  <a:pt x="29410" y="24840"/>
                </a:lnTo>
                <a:lnTo>
                  <a:pt x="29460" y="24830"/>
                </a:lnTo>
                <a:lnTo>
                  <a:pt x="29520" y="24810"/>
                </a:lnTo>
                <a:lnTo>
                  <a:pt x="29560" y="24800"/>
                </a:lnTo>
                <a:lnTo>
                  <a:pt x="29640" y="24750"/>
                </a:lnTo>
                <a:lnTo>
                  <a:pt x="29780" y="24720"/>
                </a:lnTo>
                <a:lnTo>
                  <a:pt x="29880" y="24700"/>
                </a:lnTo>
                <a:lnTo>
                  <a:pt x="30150" y="24610"/>
                </a:lnTo>
                <a:lnTo>
                  <a:pt x="30230" y="24590"/>
                </a:lnTo>
                <a:lnTo>
                  <a:pt x="30490" y="24510"/>
                </a:lnTo>
                <a:lnTo>
                  <a:pt x="30560" y="24490"/>
                </a:lnTo>
                <a:lnTo>
                  <a:pt x="30840" y="24450"/>
                </a:lnTo>
                <a:lnTo>
                  <a:pt x="31060" y="24420"/>
                </a:lnTo>
                <a:lnTo>
                  <a:pt x="31350" y="24380"/>
                </a:lnTo>
                <a:lnTo>
                  <a:pt x="31580" y="24350"/>
                </a:lnTo>
                <a:lnTo>
                  <a:pt x="31730" y="24330"/>
                </a:lnTo>
                <a:lnTo>
                  <a:pt x="31870" y="24320"/>
                </a:lnTo>
                <a:lnTo>
                  <a:pt x="32640" y="24220"/>
                </a:lnTo>
                <a:lnTo>
                  <a:pt x="33050" y="24170"/>
                </a:lnTo>
                <a:lnTo>
                  <a:pt x="33200" y="24160"/>
                </a:lnTo>
                <a:lnTo>
                  <a:pt x="33830" y="24060"/>
                </a:lnTo>
                <a:lnTo>
                  <a:pt x="33950" y="24050"/>
                </a:lnTo>
                <a:lnTo>
                  <a:pt x="34180" y="24020"/>
                </a:lnTo>
                <a:lnTo>
                  <a:pt x="34480" y="23980"/>
                </a:lnTo>
                <a:lnTo>
                  <a:pt x="34840" y="23930"/>
                </a:lnTo>
                <a:lnTo>
                  <a:pt x="34890" y="23920"/>
                </a:lnTo>
                <a:lnTo>
                  <a:pt x="34980" y="23920"/>
                </a:lnTo>
                <a:lnTo>
                  <a:pt x="35090" y="23900"/>
                </a:lnTo>
                <a:lnTo>
                  <a:pt x="35120" y="23940"/>
                </a:lnTo>
                <a:lnTo>
                  <a:pt x="35170" y="24240"/>
                </a:lnTo>
                <a:lnTo>
                  <a:pt x="35240" y="24300"/>
                </a:lnTo>
                <a:lnTo>
                  <a:pt x="35320" y="24320"/>
                </a:lnTo>
                <a:lnTo>
                  <a:pt x="35430" y="24340"/>
                </a:lnTo>
                <a:lnTo>
                  <a:pt x="35570" y="24360"/>
                </a:lnTo>
                <a:lnTo>
                  <a:pt x="35620" y="24350"/>
                </a:lnTo>
                <a:lnTo>
                  <a:pt x="35700" y="24370"/>
                </a:lnTo>
                <a:lnTo>
                  <a:pt x="35810" y="24390"/>
                </a:lnTo>
                <a:lnTo>
                  <a:pt x="35860" y="24390"/>
                </a:lnTo>
                <a:lnTo>
                  <a:pt x="35910" y="24370"/>
                </a:lnTo>
                <a:lnTo>
                  <a:pt x="35970" y="24360"/>
                </a:lnTo>
                <a:lnTo>
                  <a:pt x="36030" y="24340"/>
                </a:lnTo>
                <a:lnTo>
                  <a:pt x="36070" y="24320"/>
                </a:lnTo>
                <a:lnTo>
                  <a:pt x="36100" y="24280"/>
                </a:lnTo>
                <a:lnTo>
                  <a:pt x="36140" y="24250"/>
                </a:lnTo>
                <a:lnTo>
                  <a:pt x="36170" y="24220"/>
                </a:lnTo>
                <a:lnTo>
                  <a:pt x="36190" y="24190"/>
                </a:lnTo>
                <a:lnTo>
                  <a:pt x="36210" y="24140"/>
                </a:lnTo>
                <a:lnTo>
                  <a:pt x="36240" y="24070"/>
                </a:lnTo>
                <a:lnTo>
                  <a:pt x="36270" y="24020"/>
                </a:lnTo>
                <a:lnTo>
                  <a:pt x="36290" y="23980"/>
                </a:lnTo>
                <a:lnTo>
                  <a:pt x="36310" y="23930"/>
                </a:lnTo>
                <a:lnTo>
                  <a:pt x="36320" y="23890"/>
                </a:lnTo>
                <a:lnTo>
                  <a:pt x="36350" y="23840"/>
                </a:lnTo>
                <a:lnTo>
                  <a:pt x="36390" y="23790"/>
                </a:lnTo>
                <a:lnTo>
                  <a:pt x="36440" y="23760"/>
                </a:lnTo>
                <a:lnTo>
                  <a:pt x="36560" y="23760"/>
                </a:lnTo>
                <a:lnTo>
                  <a:pt x="36640" y="23760"/>
                </a:lnTo>
                <a:lnTo>
                  <a:pt x="36950" y="23750"/>
                </a:lnTo>
                <a:lnTo>
                  <a:pt x="37120" y="23750"/>
                </a:lnTo>
                <a:lnTo>
                  <a:pt x="37280" y="23750"/>
                </a:lnTo>
                <a:lnTo>
                  <a:pt x="37830" y="23760"/>
                </a:lnTo>
                <a:lnTo>
                  <a:pt x="38030" y="23760"/>
                </a:lnTo>
                <a:lnTo>
                  <a:pt x="38170" y="23770"/>
                </a:lnTo>
                <a:lnTo>
                  <a:pt x="38530" y="23790"/>
                </a:lnTo>
                <a:lnTo>
                  <a:pt x="38690" y="23790"/>
                </a:lnTo>
                <a:lnTo>
                  <a:pt x="38820" y="23800"/>
                </a:lnTo>
                <a:lnTo>
                  <a:pt x="38920" y="23800"/>
                </a:lnTo>
                <a:lnTo>
                  <a:pt x="39130" y="23800"/>
                </a:lnTo>
                <a:lnTo>
                  <a:pt x="39330" y="23790"/>
                </a:lnTo>
                <a:lnTo>
                  <a:pt x="39460" y="23790"/>
                </a:lnTo>
                <a:lnTo>
                  <a:pt x="39710" y="23800"/>
                </a:lnTo>
                <a:lnTo>
                  <a:pt x="39940" y="23810"/>
                </a:lnTo>
                <a:lnTo>
                  <a:pt x="40050" y="23810"/>
                </a:lnTo>
                <a:lnTo>
                  <a:pt x="40220" y="23810"/>
                </a:lnTo>
                <a:lnTo>
                  <a:pt x="40280" y="23810"/>
                </a:lnTo>
                <a:lnTo>
                  <a:pt x="40370" y="23810"/>
                </a:lnTo>
                <a:lnTo>
                  <a:pt x="40450" y="23800"/>
                </a:lnTo>
                <a:lnTo>
                  <a:pt x="40510" y="23780"/>
                </a:lnTo>
                <a:lnTo>
                  <a:pt x="40550" y="23750"/>
                </a:lnTo>
                <a:lnTo>
                  <a:pt x="40600" y="23510"/>
                </a:lnTo>
                <a:lnTo>
                  <a:pt x="40610" y="23410"/>
                </a:lnTo>
                <a:lnTo>
                  <a:pt x="40640" y="23250"/>
                </a:lnTo>
                <a:lnTo>
                  <a:pt x="40670" y="23160"/>
                </a:lnTo>
                <a:lnTo>
                  <a:pt x="40680" y="23060"/>
                </a:lnTo>
                <a:lnTo>
                  <a:pt x="40660" y="23000"/>
                </a:lnTo>
                <a:lnTo>
                  <a:pt x="40670" y="22930"/>
                </a:lnTo>
                <a:lnTo>
                  <a:pt x="40690" y="22870"/>
                </a:lnTo>
                <a:lnTo>
                  <a:pt x="40680" y="22810"/>
                </a:lnTo>
                <a:lnTo>
                  <a:pt x="40650" y="22780"/>
                </a:lnTo>
                <a:lnTo>
                  <a:pt x="40610" y="22740"/>
                </a:lnTo>
                <a:lnTo>
                  <a:pt x="40570" y="22710"/>
                </a:lnTo>
                <a:lnTo>
                  <a:pt x="40550" y="22660"/>
                </a:lnTo>
                <a:lnTo>
                  <a:pt x="40570" y="22590"/>
                </a:lnTo>
                <a:lnTo>
                  <a:pt x="40580" y="22520"/>
                </a:lnTo>
                <a:lnTo>
                  <a:pt x="40560" y="22460"/>
                </a:lnTo>
                <a:lnTo>
                  <a:pt x="40580" y="22410"/>
                </a:lnTo>
                <a:lnTo>
                  <a:pt x="40570" y="22330"/>
                </a:lnTo>
                <a:lnTo>
                  <a:pt x="40530" y="22290"/>
                </a:lnTo>
                <a:lnTo>
                  <a:pt x="40490" y="22270"/>
                </a:lnTo>
                <a:lnTo>
                  <a:pt x="40450" y="22260"/>
                </a:lnTo>
                <a:lnTo>
                  <a:pt x="40440" y="22210"/>
                </a:lnTo>
                <a:lnTo>
                  <a:pt x="40440" y="22160"/>
                </a:lnTo>
                <a:lnTo>
                  <a:pt x="40430" y="22080"/>
                </a:lnTo>
                <a:lnTo>
                  <a:pt x="40490" y="22050"/>
                </a:lnTo>
                <a:lnTo>
                  <a:pt x="40530" y="22030"/>
                </a:lnTo>
                <a:lnTo>
                  <a:pt x="40520" y="21970"/>
                </a:lnTo>
                <a:lnTo>
                  <a:pt x="40530" y="21910"/>
                </a:lnTo>
                <a:lnTo>
                  <a:pt x="40530" y="21860"/>
                </a:lnTo>
                <a:lnTo>
                  <a:pt x="40500" y="21820"/>
                </a:lnTo>
                <a:lnTo>
                  <a:pt x="40530" y="21760"/>
                </a:lnTo>
                <a:lnTo>
                  <a:pt x="40500" y="21710"/>
                </a:lnTo>
                <a:lnTo>
                  <a:pt x="40470" y="21670"/>
                </a:lnTo>
                <a:lnTo>
                  <a:pt x="40480" y="21630"/>
                </a:lnTo>
                <a:lnTo>
                  <a:pt x="40490" y="21570"/>
                </a:lnTo>
                <a:lnTo>
                  <a:pt x="40490" y="21510"/>
                </a:lnTo>
                <a:lnTo>
                  <a:pt x="40440" y="21440"/>
                </a:lnTo>
                <a:lnTo>
                  <a:pt x="40420" y="21370"/>
                </a:lnTo>
                <a:lnTo>
                  <a:pt x="40400" y="21310"/>
                </a:lnTo>
                <a:lnTo>
                  <a:pt x="40390" y="21240"/>
                </a:lnTo>
                <a:lnTo>
                  <a:pt x="40410" y="21140"/>
                </a:lnTo>
                <a:lnTo>
                  <a:pt x="40450" y="21080"/>
                </a:lnTo>
                <a:lnTo>
                  <a:pt x="40490" y="21080"/>
                </a:lnTo>
                <a:lnTo>
                  <a:pt x="40560" y="21080"/>
                </a:lnTo>
                <a:lnTo>
                  <a:pt x="40620" y="21060"/>
                </a:lnTo>
                <a:lnTo>
                  <a:pt x="40610" y="21010"/>
                </a:lnTo>
                <a:lnTo>
                  <a:pt x="40620" y="20960"/>
                </a:lnTo>
                <a:lnTo>
                  <a:pt x="40650" y="20930"/>
                </a:lnTo>
                <a:lnTo>
                  <a:pt x="40700" y="20910"/>
                </a:lnTo>
                <a:lnTo>
                  <a:pt x="40710" y="20830"/>
                </a:lnTo>
                <a:lnTo>
                  <a:pt x="40740" y="20790"/>
                </a:lnTo>
                <a:lnTo>
                  <a:pt x="40770" y="20750"/>
                </a:lnTo>
                <a:lnTo>
                  <a:pt x="40840" y="20710"/>
                </a:lnTo>
                <a:lnTo>
                  <a:pt x="40900" y="20770"/>
                </a:lnTo>
                <a:lnTo>
                  <a:pt x="40940" y="20810"/>
                </a:lnTo>
                <a:lnTo>
                  <a:pt x="40970" y="20870"/>
                </a:lnTo>
                <a:lnTo>
                  <a:pt x="41020" y="20890"/>
                </a:lnTo>
                <a:lnTo>
                  <a:pt x="41050" y="20850"/>
                </a:lnTo>
                <a:lnTo>
                  <a:pt x="41080" y="20800"/>
                </a:lnTo>
                <a:lnTo>
                  <a:pt x="41100" y="20760"/>
                </a:lnTo>
                <a:lnTo>
                  <a:pt x="41090" y="20700"/>
                </a:lnTo>
                <a:lnTo>
                  <a:pt x="41090" y="20630"/>
                </a:lnTo>
                <a:lnTo>
                  <a:pt x="41140" y="20620"/>
                </a:lnTo>
                <a:lnTo>
                  <a:pt x="41180" y="20620"/>
                </a:lnTo>
                <a:lnTo>
                  <a:pt x="41220" y="20640"/>
                </a:lnTo>
                <a:lnTo>
                  <a:pt x="41270" y="20660"/>
                </a:lnTo>
                <a:lnTo>
                  <a:pt x="41350" y="20690"/>
                </a:lnTo>
                <a:lnTo>
                  <a:pt x="41410" y="20720"/>
                </a:lnTo>
                <a:lnTo>
                  <a:pt x="41490" y="20700"/>
                </a:lnTo>
                <a:lnTo>
                  <a:pt x="41550" y="20650"/>
                </a:lnTo>
                <a:lnTo>
                  <a:pt x="41590" y="20590"/>
                </a:lnTo>
                <a:lnTo>
                  <a:pt x="41620" y="20560"/>
                </a:lnTo>
                <a:lnTo>
                  <a:pt x="41620" y="20500"/>
                </a:lnTo>
                <a:lnTo>
                  <a:pt x="41570" y="20490"/>
                </a:lnTo>
                <a:lnTo>
                  <a:pt x="41500" y="20460"/>
                </a:lnTo>
                <a:lnTo>
                  <a:pt x="41450" y="20430"/>
                </a:lnTo>
                <a:lnTo>
                  <a:pt x="41410" y="20390"/>
                </a:lnTo>
                <a:lnTo>
                  <a:pt x="41380" y="20350"/>
                </a:lnTo>
                <a:lnTo>
                  <a:pt x="41330" y="20300"/>
                </a:lnTo>
                <a:lnTo>
                  <a:pt x="41290" y="20260"/>
                </a:lnTo>
                <a:lnTo>
                  <a:pt x="41280" y="20210"/>
                </a:lnTo>
                <a:lnTo>
                  <a:pt x="41350" y="20200"/>
                </a:lnTo>
                <a:lnTo>
                  <a:pt x="41400" y="20190"/>
                </a:lnTo>
                <a:lnTo>
                  <a:pt x="41490" y="20170"/>
                </a:lnTo>
                <a:lnTo>
                  <a:pt x="41540" y="20150"/>
                </a:lnTo>
                <a:lnTo>
                  <a:pt x="41580" y="20130"/>
                </a:lnTo>
                <a:lnTo>
                  <a:pt x="41630" y="20130"/>
                </a:lnTo>
                <a:lnTo>
                  <a:pt x="41680" y="20140"/>
                </a:lnTo>
                <a:lnTo>
                  <a:pt x="41700" y="20200"/>
                </a:lnTo>
                <a:lnTo>
                  <a:pt x="41720" y="20250"/>
                </a:lnTo>
                <a:lnTo>
                  <a:pt x="41750" y="20270"/>
                </a:lnTo>
                <a:lnTo>
                  <a:pt x="41800" y="20280"/>
                </a:lnTo>
                <a:lnTo>
                  <a:pt x="41850" y="20280"/>
                </a:lnTo>
                <a:lnTo>
                  <a:pt x="41910" y="20260"/>
                </a:lnTo>
                <a:lnTo>
                  <a:pt x="41960" y="20240"/>
                </a:lnTo>
                <a:lnTo>
                  <a:pt x="42010" y="20220"/>
                </a:lnTo>
                <a:lnTo>
                  <a:pt x="42060" y="20210"/>
                </a:lnTo>
                <a:lnTo>
                  <a:pt x="42110" y="20180"/>
                </a:lnTo>
                <a:lnTo>
                  <a:pt x="42160" y="20160"/>
                </a:lnTo>
                <a:lnTo>
                  <a:pt x="42210" y="20150"/>
                </a:lnTo>
                <a:lnTo>
                  <a:pt x="42290" y="20100"/>
                </a:lnTo>
                <a:lnTo>
                  <a:pt x="42320" y="20060"/>
                </a:lnTo>
                <a:lnTo>
                  <a:pt x="42340" y="19990"/>
                </a:lnTo>
                <a:lnTo>
                  <a:pt x="42400" y="19980"/>
                </a:lnTo>
                <a:lnTo>
                  <a:pt x="42440" y="19980"/>
                </a:lnTo>
                <a:lnTo>
                  <a:pt x="42480" y="19960"/>
                </a:lnTo>
                <a:lnTo>
                  <a:pt x="42540" y="19960"/>
                </a:lnTo>
                <a:lnTo>
                  <a:pt x="42600" y="19960"/>
                </a:lnTo>
                <a:lnTo>
                  <a:pt x="42630" y="19930"/>
                </a:lnTo>
                <a:lnTo>
                  <a:pt x="42640" y="19880"/>
                </a:lnTo>
                <a:lnTo>
                  <a:pt x="42680" y="19910"/>
                </a:lnTo>
                <a:lnTo>
                  <a:pt x="42720" y="19930"/>
                </a:lnTo>
                <a:lnTo>
                  <a:pt x="42730" y="20000"/>
                </a:lnTo>
                <a:lnTo>
                  <a:pt x="42750" y="20060"/>
                </a:lnTo>
                <a:lnTo>
                  <a:pt x="42750" y="20140"/>
                </a:lnTo>
                <a:lnTo>
                  <a:pt x="42760" y="20230"/>
                </a:lnTo>
                <a:lnTo>
                  <a:pt x="42800" y="20260"/>
                </a:lnTo>
                <a:lnTo>
                  <a:pt x="42850" y="20240"/>
                </a:lnTo>
                <a:lnTo>
                  <a:pt x="42900" y="20240"/>
                </a:lnTo>
                <a:lnTo>
                  <a:pt x="42940" y="20230"/>
                </a:lnTo>
                <a:lnTo>
                  <a:pt x="42990" y="20210"/>
                </a:lnTo>
                <a:lnTo>
                  <a:pt x="43020" y="20170"/>
                </a:lnTo>
                <a:lnTo>
                  <a:pt x="43050" y="20120"/>
                </a:lnTo>
                <a:lnTo>
                  <a:pt x="43100" y="20080"/>
                </a:lnTo>
                <a:lnTo>
                  <a:pt x="43130" y="20060"/>
                </a:lnTo>
                <a:lnTo>
                  <a:pt x="43200" y="20030"/>
                </a:lnTo>
                <a:lnTo>
                  <a:pt x="43260" y="20050"/>
                </a:lnTo>
                <a:lnTo>
                  <a:pt x="43340" y="20080"/>
                </a:lnTo>
                <a:lnTo>
                  <a:pt x="43400" y="20060"/>
                </a:lnTo>
                <a:lnTo>
                  <a:pt x="43440" y="20020"/>
                </a:lnTo>
                <a:lnTo>
                  <a:pt x="43480" y="19980"/>
                </a:lnTo>
                <a:lnTo>
                  <a:pt x="43550" y="19950"/>
                </a:lnTo>
                <a:lnTo>
                  <a:pt x="43600" y="19930"/>
                </a:lnTo>
                <a:lnTo>
                  <a:pt x="43640" y="19900"/>
                </a:lnTo>
                <a:lnTo>
                  <a:pt x="43700" y="19880"/>
                </a:lnTo>
                <a:lnTo>
                  <a:pt x="43760" y="19840"/>
                </a:lnTo>
                <a:lnTo>
                  <a:pt x="43830" y="19830"/>
                </a:lnTo>
                <a:lnTo>
                  <a:pt x="43860" y="19800"/>
                </a:lnTo>
                <a:lnTo>
                  <a:pt x="43900" y="19790"/>
                </a:lnTo>
                <a:lnTo>
                  <a:pt x="43950" y="19790"/>
                </a:lnTo>
                <a:lnTo>
                  <a:pt x="44010" y="19790"/>
                </a:lnTo>
                <a:lnTo>
                  <a:pt x="44060" y="19790"/>
                </a:lnTo>
                <a:lnTo>
                  <a:pt x="44100" y="19800"/>
                </a:lnTo>
                <a:lnTo>
                  <a:pt x="44150" y="19800"/>
                </a:lnTo>
                <a:lnTo>
                  <a:pt x="44210" y="19810"/>
                </a:lnTo>
                <a:lnTo>
                  <a:pt x="44270" y="19800"/>
                </a:lnTo>
                <a:lnTo>
                  <a:pt x="44310" y="19800"/>
                </a:lnTo>
                <a:lnTo>
                  <a:pt x="44360" y="19810"/>
                </a:lnTo>
                <a:lnTo>
                  <a:pt x="44410" y="19840"/>
                </a:lnTo>
                <a:lnTo>
                  <a:pt x="44470" y="19870"/>
                </a:lnTo>
                <a:lnTo>
                  <a:pt x="44500" y="19890"/>
                </a:lnTo>
                <a:lnTo>
                  <a:pt x="44550" y="19920"/>
                </a:lnTo>
                <a:lnTo>
                  <a:pt x="44620" y="19950"/>
                </a:lnTo>
                <a:lnTo>
                  <a:pt x="44670" y="19990"/>
                </a:lnTo>
                <a:lnTo>
                  <a:pt x="44730" y="19960"/>
                </a:lnTo>
                <a:lnTo>
                  <a:pt x="44790" y="19930"/>
                </a:lnTo>
                <a:lnTo>
                  <a:pt x="44850" y="19940"/>
                </a:lnTo>
                <a:lnTo>
                  <a:pt x="44890" y="19950"/>
                </a:lnTo>
                <a:lnTo>
                  <a:pt x="44930" y="19960"/>
                </a:lnTo>
                <a:lnTo>
                  <a:pt x="44980" y="19970"/>
                </a:lnTo>
                <a:lnTo>
                  <a:pt x="45020" y="19970"/>
                </a:lnTo>
                <a:lnTo>
                  <a:pt x="45070" y="19980"/>
                </a:lnTo>
                <a:lnTo>
                  <a:pt x="45130" y="19960"/>
                </a:lnTo>
                <a:lnTo>
                  <a:pt x="45190" y="19950"/>
                </a:lnTo>
                <a:lnTo>
                  <a:pt x="45230" y="19910"/>
                </a:lnTo>
                <a:lnTo>
                  <a:pt x="45280" y="19920"/>
                </a:lnTo>
                <a:lnTo>
                  <a:pt x="45290" y="19960"/>
                </a:lnTo>
                <a:lnTo>
                  <a:pt x="45300" y="20000"/>
                </a:lnTo>
                <a:lnTo>
                  <a:pt x="45350" y="20040"/>
                </a:lnTo>
                <a:lnTo>
                  <a:pt x="45390" y="20080"/>
                </a:lnTo>
                <a:lnTo>
                  <a:pt x="45450" y="20120"/>
                </a:lnTo>
                <a:lnTo>
                  <a:pt x="45610" y="20190"/>
                </a:lnTo>
                <a:lnTo>
                  <a:pt x="45670" y="20220"/>
                </a:lnTo>
                <a:lnTo>
                  <a:pt x="45730" y="20240"/>
                </a:lnTo>
                <a:lnTo>
                  <a:pt x="45810" y="20270"/>
                </a:lnTo>
                <a:lnTo>
                  <a:pt x="45890" y="20300"/>
                </a:lnTo>
                <a:lnTo>
                  <a:pt x="45940" y="20320"/>
                </a:lnTo>
                <a:lnTo>
                  <a:pt x="45980" y="20340"/>
                </a:lnTo>
                <a:lnTo>
                  <a:pt x="46050" y="20330"/>
                </a:lnTo>
                <a:lnTo>
                  <a:pt x="46110" y="20340"/>
                </a:lnTo>
                <a:lnTo>
                  <a:pt x="46110" y="20390"/>
                </a:lnTo>
                <a:lnTo>
                  <a:pt x="46130" y="20440"/>
                </a:lnTo>
                <a:lnTo>
                  <a:pt x="46160" y="20480"/>
                </a:lnTo>
                <a:lnTo>
                  <a:pt x="46200" y="20500"/>
                </a:lnTo>
                <a:lnTo>
                  <a:pt x="46210" y="20550"/>
                </a:lnTo>
                <a:lnTo>
                  <a:pt x="46250" y="20600"/>
                </a:lnTo>
                <a:lnTo>
                  <a:pt x="46300" y="20640"/>
                </a:lnTo>
                <a:lnTo>
                  <a:pt x="46330" y="20680"/>
                </a:lnTo>
                <a:lnTo>
                  <a:pt x="46370" y="20710"/>
                </a:lnTo>
                <a:lnTo>
                  <a:pt x="46420" y="20740"/>
                </a:lnTo>
                <a:lnTo>
                  <a:pt x="46470" y="20720"/>
                </a:lnTo>
                <a:lnTo>
                  <a:pt x="46520" y="20720"/>
                </a:lnTo>
                <a:lnTo>
                  <a:pt x="46560" y="20750"/>
                </a:lnTo>
                <a:lnTo>
                  <a:pt x="46570" y="20810"/>
                </a:lnTo>
                <a:lnTo>
                  <a:pt x="46650" y="20810"/>
                </a:lnTo>
                <a:lnTo>
                  <a:pt x="46740" y="20800"/>
                </a:lnTo>
                <a:lnTo>
                  <a:pt x="46770" y="20770"/>
                </a:lnTo>
                <a:lnTo>
                  <a:pt x="46830" y="20750"/>
                </a:lnTo>
                <a:lnTo>
                  <a:pt x="46900" y="20780"/>
                </a:lnTo>
                <a:lnTo>
                  <a:pt x="46960" y="20820"/>
                </a:lnTo>
                <a:lnTo>
                  <a:pt x="47010" y="20830"/>
                </a:lnTo>
                <a:lnTo>
                  <a:pt x="47030" y="20870"/>
                </a:lnTo>
                <a:lnTo>
                  <a:pt x="47070" y="20890"/>
                </a:lnTo>
                <a:lnTo>
                  <a:pt x="47090" y="20940"/>
                </a:lnTo>
                <a:lnTo>
                  <a:pt x="47130" y="21020"/>
                </a:lnTo>
                <a:lnTo>
                  <a:pt x="47170" y="21070"/>
                </a:lnTo>
                <a:lnTo>
                  <a:pt x="47220" y="21110"/>
                </a:lnTo>
                <a:lnTo>
                  <a:pt x="47250" y="21140"/>
                </a:lnTo>
                <a:lnTo>
                  <a:pt x="47310" y="21150"/>
                </a:lnTo>
                <a:lnTo>
                  <a:pt x="47380" y="21160"/>
                </a:lnTo>
                <a:lnTo>
                  <a:pt x="47450" y="21160"/>
                </a:lnTo>
                <a:lnTo>
                  <a:pt x="47490" y="21170"/>
                </a:lnTo>
                <a:lnTo>
                  <a:pt x="47530" y="21200"/>
                </a:lnTo>
                <a:lnTo>
                  <a:pt x="47560" y="21220"/>
                </a:lnTo>
                <a:lnTo>
                  <a:pt x="47590" y="21250"/>
                </a:lnTo>
                <a:lnTo>
                  <a:pt x="47620" y="21300"/>
                </a:lnTo>
                <a:lnTo>
                  <a:pt x="47680" y="21330"/>
                </a:lnTo>
                <a:lnTo>
                  <a:pt x="47720" y="21350"/>
                </a:lnTo>
                <a:lnTo>
                  <a:pt x="47770" y="21360"/>
                </a:lnTo>
                <a:lnTo>
                  <a:pt x="47820" y="21360"/>
                </a:lnTo>
                <a:lnTo>
                  <a:pt x="47860" y="21370"/>
                </a:lnTo>
                <a:lnTo>
                  <a:pt x="47920" y="21380"/>
                </a:lnTo>
                <a:lnTo>
                  <a:pt x="47980" y="21420"/>
                </a:lnTo>
                <a:lnTo>
                  <a:pt x="48040" y="21450"/>
                </a:lnTo>
                <a:lnTo>
                  <a:pt x="48080" y="21470"/>
                </a:lnTo>
                <a:lnTo>
                  <a:pt x="48120" y="21500"/>
                </a:lnTo>
                <a:lnTo>
                  <a:pt x="48150" y="21530"/>
                </a:lnTo>
                <a:lnTo>
                  <a:pt x="48200" y="21540"/>
                </a:lnTo>
                <a:lnTo>
                  <a:pt x="48240" y="21570"/>
                </a:lnTo>
                <a:lnTo>
                  <a:pt x="48300" y="21570"/>
                </a:lnTo>
                <a:lnTo>
                  <a:pt x="48350" y="21560"/>
                </a:lnTo>
                <a:lnTo>
                  <a:pt x="48390" y="21560"/>
                </a:lnTo>
                <a:lnTo>
                  <a:pt x="48450" y="21560"/>
                </a:lnTo>
                <a:lnTo>
                  <a:pt x="48460" y="21630"/>
                </a:lnTo>
                <a:lnTo>
                  <a:pt x="48490" y="21700"/>
                </a:lnTo>
                <a:lnTo>
                  <a:pt x="48540" y="21770"/>
                </a:lnTo>
                <a:lnTo>
                  <a:pt x="48600" y="21780"/>
                </a:lnTo>
                <a:lnTo>
                  <a:pt x="48640" y="21800"/>
                </a:lnTo>
                <a:lnTo>
                  <a:pt x="48690" y="21850"/>
                </a:lnTo>
                <a:lnTo>
                  <a:pt x="48720" y="21910"/>
                </a:lnTo>
                <a:lnTo>
                  <a:pt x="48750" y="21960"/>
                </a:lnTo>
                <a:lnTo>
                  <a:pt x="48790" y="22020"/>
                </a:lnTo>
                <a:lnTo>
                  <a:pt x="48800" y="22070"/>
                </a:lnTo>
                <a:lnTo>
                  <a:pt x="48820" y="22110"/>
                </a:lnTo>
                <a:lnTo>
                  <a:pt x="48830" y="22160"/>
                </a:lnTo>
                <a:lnTo>
                  <a:pt x="48850" y="22200"/>
                </a:lnTo>
                <a:lnTo>
                  <a:pt x="48890" y="22230"/>
                </a:lnTo>
                <a:lnTo>
                  <a:pt x="48900" y="22290"/>
                </a:lnTo>
                <a:lnTo>
                  <a:pt x="48860" y="22290"/>
                </a:lnTo>
                <a:lnTo>
                  <a:pt x="48810" y="22290"/>
                </a:lnTo>
                <a:lnTo>
                  <a:pt x="48760" y="22290"/>
                </a:lnTo>
                <a:lnTo>
                  <a:pt x="48720" y="22260"/>
                </a:lnTo>
                <a:lnTo>
                  <a:pt x="48680" y="22260"/>
                </a:lnTo>
                <a:lnTo>
                  <a:pt x="48610" y="22220"/>
                </a:lnTo>
                <a:lnTo>
                  <a:pt x="48560" y="22200"/>
                </a:lnTo>
                <a:lnTo>
                  <a:pt x="48520" y="22160"/>
                </a:lnTo>
                <a:lnTo>
                  <a:pt x="48460" y="22120"/>
                </a:lnTo>
                <a:lnTo>
                  <a:pt x="48410" y="22090"/>
                </a:lnTo>
                <a:lnTo>
                  <a:pt x="48370" y="22060"/>
                </a:lnTo>
                <a:lnTo>
                  <a:pt x="48320" y="22030"/>
                </a:lnTo>
                <a:lnTo>
                  <a:pt x="48270" y="21990"/>
                </a:lnTo>
                <a:lnTo>
                  <a:pt x="48200" y="21960"/>
                </a:lnTo>
                <a:lnTo>
                  <a:pt x="48140" y="21940"/>
                </a:lnTo>
                <a:lnTo>
                  <a:pt x="48100" y="21940"/>
                </a:lnTo>
                <a:lnTo>
                  <a:pt x="48050" y="21960"/>
                </a:lnTo>
                <a:lnTo>
                  <a:pt x="48000" y="21970"/>
                </a:lnTo>
                <a:lnTo>
                  <a:pt x="47960" y="21970"/>
                </a:lnTo>
                <a:lnTo>
                  <a:pt x="47930" y="22140"/>
                </a:lnTo>
                <a:lnTo>
                  <a:pt x="47950" y="22250"/>
                </a:lnTo>
                <a:lnTo>
                  <a:pt x="47970" y="22350"/>
                </a:lnTo>
                <a:lnTo>
                  <a:pt x="47960" y="22420"/>
                </a:lnTo>
                <a:lnTo>
                  <a:pt x="47920" y="22550"/>
                </a:lnTo>
                <a:lnTo>
                  <a:pt x="47890" y="22670"/>
                </a:lnTo>
                <a:lnTo>
                  <a:pt x="47890" y="22710"/>
                </a:lnTo>
                <a:lnTo>
                  <a:pt x="47910" y="22750"/>
                </a:lnTo>
                <a:lnTo>
                  <a:pt x="47960" y="22800"/>
                </a:lnTo>
                <a:lnTo>
                  <a:pt x="47980" y="22860"/>
                </a:lnTo>
                <a:lnTo>
                  <a:pt x="48010" y="22910"/>
                </a:lnTo>
                <a:lnTo>
                  <a:pt x="48040" y="22970"/>
                </a:lnTo>
                <a:lnTo>
                  <a:pt x="48090" y="23010"/>
                </a:lnTo>
                <a:lnTo>
                  <a:pt x="48130" y="23050"/>
                </a:lnTo>
                <a:lnTo>
                  <a:pt x="48160" y="23090"/>
                </a:lnTo>
                <a:lnTo>
                  <a:pt x="48160" y="23150"/>
                </a:lnTo>
                <a:lnTo>
                  <a:pt x="48180" y="23200"/>
                </a:lnTo>
                <a:lnTo>
                  <a:pt x="48190" y="23250"/>
                </a:lnTo>
                <a:lnTo>
                  <a:pt x="48190" y="23310"/>
                </a:lnTo>
                <a:lnTo>
                  <a:pt x="48170" y="23350"/>
                </a:lnTo>
                <a:lnTo>
                  <a:pt x="48170" y="23400"/>
                </a:lnTo>
                <a:lnTo>
                  <a:pt x="48160" y="23460"/>
                </a:lnTo>
                <a:lnTo>
                  <a:pt x="48130" y="23540"/>
                </a:lnTo>
                <a:lnTo>
                  <a:pt x="48110" y="23610"/>
                </a:lnTo>
                <a:lnTo>
                  <a:pt x="48080" y="23670"/>
                </a:lnTo>
                <a:lnTo>
                  <a:pt x="48040" y="23700"/>
                </a:lnTo>
                <a:lnTo>
                  <a:pt x="48020" y="23750"/>
                </a:lnTo>
                <a:lnTo>
                  <a:pt x="48010" y="23810"/>
                </a:lnTo>
                <a:lnTo>
                  <a:pt x="48040" y="23850"/>
                </a:lnTo>
                <a:lnTo>
                  <a:pt x="48060" y="23890"/>
                </a:lnTo>
                <a:lnTo>
                  <a:pt x="48030" y="23940"/>
                </a:lnTo>
                <a:lnTo>
                  <a:pt x="48000" y="23990"/>
                </a:lnTo>
                <a:lnTo>
                  <a:pt x="48000" y="24030"/>
                </a:lnTo>
                <a:lnTo>
                  <a:pt x="48000" y="24070"/>
                </a:lnTo>
                <a:lnTo>
                  <a:pt x="48010" y="24120"/>
                </a:lnTo>
                <a:lnTo>
                  <a:pt x="48000" y="24190"/>
                </a:lnTo>
                <a:lnTo>
                  <a:pt x="47980" y="24230"/>
                </a:lnTo>
                <a:lnTo>
                  <a:pt x="47930" y="24200"/>
                </a:lnTo>
                <a:lnTo>
                  <a:pt x="47910" y="24160"/>
                </a:lnTo>
                <a:lnTo>
                  <a:pt x="47870" y="24130"/>
                </a:lnTo>
                <a:lnTo>
                  <a:pt x="47820" y="24100"/>
                </a:lnTo>
                <a:lnTo>
                  <a:pt x="47770" y="24110"/>
                </a:lnTo>
                <a:lnTo>
                  <a:pt x="47720" y="24140"/>
                </a:lnTo>
                <a:lnTo>
                  <a:pt x="47680" y="24150"/>
                </a:lnTo>
                <a:lnTo>
                  <a:pt x="47640" y="24150"/>
                </a:lnTo>
                <a:lnTo>
                  <a:pt x="47580" y="24150"/>
                </a:lnTo>
                <a:lnTo>
                  <a:pt x="47530" y="24150"/>
                </a:lnTo>
                <a:lnTo>
                  <a:pt x="47490" y="24130"/>
                </a:lnTo>
                <a:lnTo>
                  <a:pt x="47450" y="24120"/>
                </a:lnTo>
                <a:lnTo>
                  <a:pt x="47410" y="24070"/>
                </a:lnTo>
                <a:lnTo>
                  <a:pt x="47400" y="24010"/>
                </a:lnTo>
                <a:lnTo>
                  <a:pt x="47390" y="23960"/>
                </a:lnTo>
                <a:lnTo>
                  <a:pt x="47360" y="23920"/>
                </a:lnTo>
                <a:lnTo>
                  <a:pt x="47310" y="23900"/>
                </a:lnTo>
                <a:lnTo>
                  <a:pt x="47280" y="23860"/>
                </a:lnTo>
                <a:lnTo>
                  <a:pt x="47240" y="23850"/>
                </a:lnTo>
                <a:lnTo>
                  <a:pt x="47220" y="23810"/>
                </a:lnTo>
                <a:lnTo>
                  <a:pt x="47200" y="23770"/>
                </a:lnTo>
                <a:lnTo>
                  <a:pt x="47150" y="23710"/>
                </a:lnTo>
                <a:lnTo>
                  <a:pt x="47100" y="23700"/>
                </a:lnTo>
                <a:lnTo>
                  <a:pt x="47050" y="23710"/>
                </a:lnTo>
                <a:lnTo>
                  <a:pt x="47000" y="23730"/>
                </a:lnTo>
                <a:lnTo>
                  <a:pt x="46920" y="23760"/>
                </a:lnTo>
                <a:lnTo>
                  <a:pt x="46850" y="23760"/>
                </a:lnTo>
                <a:lnTo>
                  <a:pt x="46750" y="23770"/>
                </a:lnTo>
                <a:lnTo>
                  <a:pt x="46750" y="23810"/>
                </a:lnTo>
                <a:lnTo>
                  <a:pt x="46750" y="23850"/>
                </a:lnTo>
                <a:lnTo>
                  <a:pt x="46730" y="23890"/>
                </a:lnTo>
                <a:lnTo>
                  <a:pt x="46700" y="23940"/>
                </a:lnTo>
                <a:lnTo>
                  <a:pt x="46670" y="23990"/>
                </a:lnTo>
                <a:lnTo>
                  <a:pt x="46650" y="24030"/>
                </a:lnTo>
                <a:lnTo>
                  <a:pt x="46610" y="24070"/>
                </a:lnTo>
                <a:lnTo>
                  <a:pt x="46550" y="24070"/>
                </a:lnTo>
                <a:lnTo>
                  <a:pt x="46490" y="24070"/>
                </a:lnTo>
                <a:lnTo>
                  <a:pt x="46430" y="24070"/>
                </a:lnTo>
                <a:lnTo>
                  <a:pt x="46370" y="24030"/>
                </a:lnTo>
                <a:lnTo>
                  <a:pt x="46320" y="24010"/>
                </a:lnTo>
                <a:lnTo>
                  <a:pt x="46270" y="23970"/>
                </a:lnTo>
                <a:lnTo>
                  <a:pt x="46210" y="23950"/>
                </a:lnTo>
                <a:lnTo>
                  <a:pt x="46150" y="23920"/>
                </a:lnTo>
                <a:lnTo>
                  <a:pt x="46120" y="23870"/>
                </a:lnTo>
                <a:lnTo>
                  <a:pt x="46120" y="23810"/>
                </a:lnTo>
                <a:lnTo>
                  <a:pt x="46050" y="23850"/>
                </a:lnTo>
                <a:lnTo>
                  <a:pt x="46050" y="23910"/>
                </a:lnTo>
                <a:lnTo>
                  <a:pt x="46040" y="23980"/>
                </a:lnTo>
                <a:lnTo>
                  <a:pt x="46070" y="24020"/>
                </a:lnTo>
                <a:lnTo>
                  <a:pt x="46090" y="24070"/>
                </a:lnTo>
                <a:lnTo>
                  <a:pt x="46040" y="24090"/>
                </a:lnTo>
                <a:lnTo>
                  <a:pt x="45990" y="24100"/>
                </a:lnTo>
                <a:lnTo>
                  <a:pt x="45950" y="24110"/>
                </a:lnTo>
                <a:lnTo>
                  <a:pt x="45910" y="24090"/>
                </a:lnTo>
                <a:lnTo>
                  <a:pt x="45870" y="24060"/>
                </a:lnTo>
                <a:lnTo>
                  <a:pt x="45840" y="24000"/>
                </a:lnTo>
                <a:lnTo>
                  <a:pt x="45800" y="23980"/>
                </a:lnTo>
                <a:lnTo>
                  <a:pt x="45760" y="23980"/>
                </a:lnTo>
                <a:lnTo>
                  <a:pt x="45720" y="23980"/>
                </a:lnTo>
                <a:lnTo>
                  <a:pt x="45660" y="23980"/>
                </a:lnTo>
                <a:lnTo>
                  <a:pt x="45600" y="24000"/>
                </a:lnTo>
                <a:lnTo>
                  <a:pt x="45560" y="24050"/>
                </a:lnTo>
                <a:lnTo>
                  <a:pt x="45530" y="24140"/>
                </a:lnTo>
                <a:lnTo>
                  <a:pt x="45520" y="24180"/>
                </a:lnTo>
                <a:lnTo>
                  <a:pt x="45520" y="24230"/>
                </a:lnTo>
                <a:lnTo>
                  <a:pt x="45530" y="24340"/>
                </a:lnTo>
                <a:lnTo>
                  <a:pt x="45560" y="24400"/>
                </a:lnTo>
                <a:lnTo>
                  <a:pt x="45560" y="24450"/>
                </a:lnTo>
                <a:lnTo>
                  <a:pt x="45550" y="24490"/>
                </a:lnTo>
                <a:lnTo>
                  <a:pt x="45540" y="24540"/>
                </a:lnTo>
                <a:lnTo>
                  <a:pt x="45530" y="24590"/>
                </a:lnTo>
                <a:lnTo>
                  <a:pt x="45540" y="24650"/>
                </a:lnTo>
                <a:lnTo>
                  <a:pt x="45570" y="24700"/>
                </a:lnTo>
                <a:lnTo>
                  <a:pt x="45590" y="24760"/>
                </a:lnTo>
                <a:lnTo>
                  <a:pt x="45590" y="24810"/>
                </a:lnTo>
                <a:lnTo>
                  <a:pt x="45560" y="24860"/>
                </a:lnTo>
                <a:lnTo>
                  <a:pt x="45560" y="24940"/>
                </a:lnTo>
                <a:lnTo>
                  <a:pt x="45580" y="24990"/>
                </a:lnTo>
                <a:lnTo>
                  <a:pt x="45580" y="25030"/>
                </a:lnTo>
                <a:lnTo>
                  <a:pt x="45550" y="25100"/>
                </a:lnTo>
                <a:lnTo>
                  <a:pt x="45570" y="25170"/>
                </a:lnTo>
                <a:lnTo>
                  <a:pt x="45590" y="25220"/>
                </a:lnTo>
                <a:lnTo>
                  <a:pt x="45610" y="25260"/>
                </a:lnTo>
                <a:lnTo>
                  <a:pt x="45630" y="25300"/>
                </a:lnTo>
                <a:lnTo>
                  <a:pt x="45670" y="25320"/>
                </a:lnTo>
                <a:lnTo>
                  <a:pt x="45680" y="25370"/>
                </a:lnTo>
                <a:lnTo>
                  <a:pt x="45700" y="25430"/>
                </a:lnTo>
                <a:lnTo>
                  <a:pt x="45750" y="25460"/>
                </a:lnTo>
                <a:lnTo>
                  <a:pt x="45780" y="25490"/>
                </a:lnTo>
                <a:lnTo>
                  <a:pt x="45810" y="25520"/>
                </a:lnTo>
                <a:lnTo>
                  <a:pt x="45870" y="25550"/>
                </a:lnTo>
                <a:lnTo>
                  <a:pt x="45890" y="25620"/>
                </a:lnTo>
                <a:lnTo>
                  <a:pt x="45890" y="25670"/>
                </a:lnTo>
                <a:lnTo>
                  <a:pt x="45920" y="25710"/>
                </a:lnTo>
                <a:lnTo>
                  <a:pt x="45960" y="25740"/>
                </a:lnTo>
                <a:lnTo>
                  <a:pt x="45950" y="25790"/>
                </a:lnTo>
                <a:lnTo>
                  <a:pt x="45950" y="25850"/>
                </a:lnTo>
                <a:lnTo>
                  <a:pt x="45960" y="25900"/>
                </a:lnTo>
                <a:lnTo>
                  <a:pt x="45960" y="25970"/>
                </a:lnTo>
                <a:lnTo>
                  <a:pt x="45950" y="26030"/>
                </a:lnTo>
                <a:lnTo>
                  <a:pt x="45910" y="26050"/>
                </a:lnTo>
                <a:lnTo>
                  <a:pt x="45920" y="26090"/>
                </a:lnTo>
                <a:lnTo>
                  <a:pt x="45910" y="26140"/>
                </a:lnTo>
                <a:lnTo>
                  <a:pt x="45990" y="26160"/>
                </a:lnTo>
                <a:lnTo>
                  <a:pt x="46030" y="26200"/>
                </a:lnTo>
                <a:lnTo>
                  <a:pt x="46000" y="26250"/>
                </a:lnTo>
                <a:lnTo>
                  <a:pt x="45950" y="26260"/>
                </a:lnTo>
                <a:lnTo>
                  <a:pt x="45890" y="26270"/>
                </a:lnTo>
                <a:lnTo>
                  <a:pt x="45840" y="26290"/>
                </a:lnTo>
                <a:lnTo>
                  <a:pt x="45810" y="26320"/>
                </a:lnTo>
                <a:lnTo>
                  <a:pt x="45810" y="26370"/>
                </a:lnTo>
                <a:lnTo>
                  <a:pt x="45840" y="26420"/>
                </a:lnTo>
                <a:lnTo>
                  <a:pt x="45820" y="26460"/>
                </a:lnTo>
                <a:lnTo>
                  <a:pt x="45770" y="26480"/>
                </a:lnTo>
                <a:lnTo>
                  <a:pt x="45720" y="26500"/>
                </a:lnTo>
                <a:lnTo>
                  <a:pt x="45680" y="26520"/>
                </a:lnTo>
                <a:lnTo>
                  <a:pt x="45620" y="26540"/>
                </a:lnTo>
                <a:lnTo>
                  <a:pt x="45560" y="26570"/>
                </a:lnTo>
                <a:lnTo>
                  <a:pt x="45520" y="26600"/>
                </a:lnTo>
                <a:lnTo>
                  <a:pt x="45480" y="26630"/>
                </a:lnTo>
                <a:lnTo>
                  <a:pt x="45420" y="26650"/>
                </a:lnTo>
                <a:lnTo>
                  <a:pt x="45370" y="26660"/>
                </a:lnTo>
                <a:lnTo>
                  <a:pt x="45310" y="26680"/>
                </a:lnTo>
                <a:lnTo>
                  <a:pt x="45260" y="26710"/>
                </a:lnTo>
                <a:lnTo>
                  <a:pt x="45220" y="26750"/>
                </a:lnTo>
                <a:lnTo>
                  <a:pt x="45210" y="26790"/>
                </a:lnTo>
                <a:lnTo>
                  <a:pt x="45230" y="26840"/>
                </a:lnTo>
                <a:lnTo>
                  <a:pt x="45280" y="26860"/>
                </a:lnTo>
                <a:lnTo>
                  <a:pt x="45330" y="26920"/>
                </a:lnTo>
                <a:lnTo>
                  <a:pt x="45380" y="26970"/>
                </a:lnTo>
                <a:lnTo>
                  <a:pt x="45580" y="27200"/>
                </a:lnTo>
                <a:lnTo>
                  <a:pt x="45670" y="27300"/>
                </a:lnTo>
                <a:lnTo>
                  <a:pt x="45810" y="27430"/>
                </a:lnTo>
                <a:lnTo>
                  <a:pt x="46000" y="27630"/>
                </a:lnTo>
                <a:lnTo>
                  <a:pt x="46030" y="27660"/>
                </a:lnTo>
                <a:lnTo>
                  <a:pt x="46050" y="27690"/>
                </a:lnTo>
                <a:lnTo>
                  <a:pt x="46070" y="27740"/>
                </a:lnTo>
                <a:lnTo>
                  <a:pt x="46070" y="27800"/>
                </a:lnTo>
                <a:lnTo>
                  <a:pt x="46110" y="27860"/>
                </a:lnTo>
                <a:lnTo>
                  <a:pt x="46150" y="27900"/>
                </a:lnTo>
                <a:lnTo>
                  <a:pt x="46190" y="27940"/>
                </a:lnTo>
                <a:lnTo>
                  <a:pt x="46240" y="28000"/>
                </a:lnTo>
                <a:lnTo>
                  <a:pt x="46280" y="28050"/>
                </a:lnTo>
                <a:lnTo>
                  <a:pt x="46320" y="28080"/>
                </a:lnTo>
                <a:lnTo>
                  <a:pt x="46360" y="28100"/>
                </a:lnTo>
                <a:lnTo>
                  <a:pt x="46400" y="28120"/>
                </a:lnTo>
                <a:lnTo>
                  <a:pt x="46430" y="28150"/>
                </a:lnTo>
                <a:lnTo>
                  <a:pt x="46500" y="28210"/>
                </a:lnTo>
                <a:lnTo>
                  <a:pt x="46520" y="28270"/>
                </a:lnTo>
                <a:lnTo>
                  <a:pt x="46550" y="28350"/>
                </a:lnTo>
                <a:lnTo>
                  <a:pt x="46650" y="28590"/>
                </a:lnTo>
                <a:lnTo>
                  <a:pt x="46710" y="28750"/>
                </a:lnTo>
                <a:lnTo>
                  <a:pt x="46760" y="28870"/>
                </a:lnTo>
                <a:lnTo>
                  <a:pt x="46860" y="29160"/>
                </a:lnTo>
                <a:lnTo>
                  <a:pt x="46870" y="29220"/>
                </a:lnTo>
                <a:lnTo>
                  <a:pt x="46930" y="29380"/>
                </a:lnTo>
                <a:lnTo>
                  <a:pt x="46990" y="29460"/>
                </a:lnTo>
                <a:lnTo>
                  <a:pt x="47040" y="29510"/>
                </a:lnTo>
                <a:lnTo>
                  <a:pt x="47020" y="29650"/>
                </a:lnTo>
                <a:lnTo>
                  <a:pt x="47010" y="29710"/>
                </a:lnTo>
                <a:lnTo>
                  <a:pt x="47010" y="29770"/>
                </a:lnTo>
                <a:lnTo>
                  <a:pt x="46990" y="29810"/>
                </a:lnTo>
                <a:lnTo>
                  <a:pt x="46990" y="29860"/>
                </a:lnTo>
                <a:lnTo>
                  <a:pt x="47000" y="29900"/>
                </a:lnTo>
                <a:lnTo>
                  <a:pt x="46990" y="29960"/>
                </a:lnTo>
                <a:lnTo>
                  <a:pt x="46960" y="30020"/>
                </a:lnTo>
                <a:lnTo>
                  <a:pt x="46940" y="30090"/>
                </a:lnTo>
                <a:lnTo>
                  <a:pt x="46910" y="30160"/>
                </a:lnTo>
                <a:lnTo>
                  <a:pt x="46880" y="30220"/>
                </a:lnTo>
                <a:lnTo>
                  <a:pt x="46860" y="30280"/>
                </a:lnTo>
                <a:lnTo>
                  <a:pt x="46830" y="30350"/>
                </a:lnTo>
                <a:lnTo>
                  <a:pt x="46860" y="30400"/>
                </a:lnTo>
                <a:lnTo>
                  <a:pt x="46850" y="30440"/>
                </a:lnTo>
                <a:lnTo>
                  <a:pt x="46810" y="30480"/>
                </a:lnTo>
                <a:lnTo>
                  <a:pt x="46770" y="30540"/>
                </a:lnTo>
                <a:lnTo>
                  <a:pt x="46730" y="30590"/>
                </a:lnTo>
                <a:lnTo>
                  <a:pt x="46740" y="30640"/>
                </a:lnTo>
                <a:lnTo>
                  <a:pt x="46760" y="30680"/>
                </a:lnTo>
                <a:lnTo>
                  <a:pt x="46780" y="30730"/>
                </a:lnTo>
                <a:lnTo>
                  <a:pt x="46730" y="30720"/>
                </a:lnTo>
                <a:lnTo>
                  <a:pt x="46680" y="30740"/>
                </a:lnTo>
                <a:lnTo>
                  <a:pt x="46690" y="30800"/>
                </a:lnTo>
                <a:lnTo>
                  <a:pt x="46730" y="30850"/>
                </a:lnTo>
                <a:lnTo>
                  <a:pt x="46780" y="30880"/>
                </a:lnTo>
                <a:lnTo>
                  <a:pt x="46820" y="30940"/>
                </a:lnTo>
                <a:lnTo>
                  <a:pt x="46830" y="31000"/>
                </a:lnTo>
                <a:lnTo>
                  <a:pt x="46850" y="31050"/>
                </a:lnTo>
                <a:lnTo>
                  <a:pt x="46850" y="31100"/>
                </a:lnTo>
                <a:lnTo>
                  <a:pt x="46880" y="31150"/>
                </a:lnTo>
                <a:lnTo>
                  <a:pt x="46910" y="31180"/>
                </a:lnTo>
                <a:lnTo>
                  <a:pt x="46940" y="31200"/>
                </a:lnTo>
                <a:lnTo>
                  <a:pt x="46970" y="31250"/>
                </a:lnTo>
                <a:lnTo>
                  <a:pt x="46990" y="31290"/>
                </a:lnTo>
                <a:lnTo>
                  <a:pt x="47030" y="31310"/>
                </a:lnTo>
                <a:lnTo>
                  <a:pt x="47080" y="31370"/>
                </a:lnTo>
                <a:lnTo>
                  <a:pt x="47140" y="31340"/>
                </a:lnTo>
                <a:lnTo>
                  <a:pt x="47220" y="31300"/>
                </a:lnTo>
                <a:lnTo>
                  <a:pt x="47250" y="31250"/>
                </a:lnTo>
                <a:lnTo>
                  <a:pt x="47290" y="31240"/>
                </a:lnTo>
                <a:lnTo>
                  <a:pt x="47330" y="31240"/>
                </a:lnTo>
                <a:lnTo>
                  <a:pt x="47370" y="31230"/>
                </a:lnTo>
                <a:lnTo>
                  <a:pt x="47420" y="31210"/>
                </a:lnTo>
                <a:lnTo>
                  <a:pt x="47470" y="31190"/>
                </a:lnTo>
                <a:lnTo>
                  <a:pt x="47470" y="31150"/>
                </a:lnTo>
                <a:lnTo>
                  <a:pt x="47520" y="31130"/>
                </a:lnTo>
                <a:lnTo>
                  <a:pt x="47560" y="31110"/>
                </a:lnTo>
                <a:lnTo>
                  <a:pt x="47600" y="31080"/>
                </a:lnTo>
                <a:lnTo>
                  <a:pt x="47650" y="31120"/>
                </a:lnTo>
                <a:lnTo>
                  <a:pt x="47710" y="31080"/>
                </a:lnTo>
                <a:lnTo>
                  <a:pt x="47770" y="31050"/>
                </a:lnTo>
                <a:lnTo>
                  <a:pt x="47830" y="31030"/>
                </a:lnTo>
                <a:lnTo>
                  <a:pt x="47880" y="31020"/>
                </a:lnTo>
                <a:lnTo>
                  <a:pt x="47930" y="30980"/>
                </a:lnTo>
                <a:lnTo>
                  <a:pt x="47980" y="30940"/>
                </a:lnTo>
                <a:lnTo>
                  <a:pt x="48030" y="30900"/>
                </a:lnTo>
                <a:lnTo>
                  <a:pt x="48080" y="30890"/>
                </a:lnTo>
                <a:lnTo>
                  <a:pt x="48130" y="30920"/>
                </a:lnTo>
                <a:lnTo>
                  <a:pt x="48190" y="30920"/>
                </a:lnTo>
                <a:lnTo>
                  <a:pt x="48250" y="30910"/>
                </a:lnTo>
                <a:lnTo>
                  <a:pt x="48310" y="30920"/>
                </a:lnTo>
                <a:lnTo>
                  <a:pt x="48370" y="30910"/>
                </a:lnTo>
                <a:lnTo>
                  <a:pt x="48410" y="30920"/>
                </a:lnTo>
                <a:lnTo>
                  <a:pt x="48460" y="30930"/>
                </a:lnTo>
                <a:lnTo>
                  <a:pt x="48510" y="30930"/>
                </a:lnTo>
                <a:lnTo>
                  <a:pt x="48560" y="30920"/>
                </a:lnTo>
                <a:lnTo>
                  <a:pt x="48610" y="30920"/>
                </a:lnTo>
                <a:lnTo>
                  <a:pt x="48660" y="30940"/>
                </a:lnTo>
                <a:lnTo>
                  <a:pt x="48720" y="30930"/>
                </a:lnTo>
                <a:lnTo>
                  <a:pt x="48760" y="30940"/>
                </a:lnTo>
                <a:lnTo>
                  <a:pt x="48800" y="30950"/>
                </a:lnTo>
                <a:lnTo>
                  <a:pt x="48850" y="30970"/>
                </a:lnTo>
                <a:lnTo>
                  <a:pt x="48900" y="31000"/>
                </a:lnTo>
                <a:lnTo>
                  <a:pt x="48930" y="31030"/>
                </a:lnTo>
                <a:lnTo>
                  <a:pt x="48970" y="31060"/>
                </a:lnTo>
                <a:lnTo>
                  <a:pt x="49030" y="31050"/>
                </a:lnTo>
                <a:lnTo>
                  <a:pt x="49080" y="31010"/>
                </a:lnTo>
                <a:lnTo>
                  <a:pt x="49120" y="30960"/>
                </a:lnTo>
                <a:lnTo>
                  <a:pt x="49180" y="30920"/>
                </a:lnTo>
                <a:lnTo>
                  <a:pt x="49220" y="30910"/>
                </a:lnTo>
                <a:lnTo>
                  <a:pt x="49260" y="30900"/>
                </a:lnTo>
                <a:lnTo>
                  <a:pt x="49300" y="30880"/>
                </a:lnTo>
                <a:lnTo>
                  <a:pt x="49340" y="30860"/>
                </a:lnTo>
                <a:lnTo>
                  <a:pt x="49380" y="30820"/>
                </a:lnTo>
                <a:lnTo>
                  <a:pt x="49440" y="30810"/>
                </a:lnTo>
                <a:lnTo>
                  <a:pt x="49520" y="30810"/>
                </a:lnTo>
                <a:lnTo>
                  <a:pt x="49600" y="30790"/>
                </a:lnTo>
                <a:lnTo>
                  <a:pt x="49660" y="30760"/>
                </a:lnTo>
                <a:lnTo>
                  <a:pt x="49670" y="30710"/>
                </a:lnTo>
                <a:lnTo>
                  <a:pt x="49700" y="30680"/>
                </a:lnTo>
                <a:lnTo>
                  <a:pt x="49730" y="30630"/>
                </a:lnTo>
                <a:lnTo>
                  <a:pt x="49780" y="30600"/>
                </a:lnTo>
                <a:lnTo>
                  <a:pt x="49830" y="30570"/>
                </a:lnTo>
                <a:lnTo>
                  <a:pt x="49880" y="30560"/>
                </a:lnTo>
                <a:lnTo>
                  <a:pt x="49940" y="30580"/>
                </a:lnTo>
                <a:lnTo>
                  <a:pt x="50000" y="30600"/>
                </a:lnTo>
                <a:lnTo>
                  <a:pt x="50050" y="30650"/>
                </a:lnTo>
                <a:lnTo>
                  <a:pt x="50090" y="30670"/>
                </a:lnTo>
                <a:lnTo>
                  <a:pt x="50120" y="30700"/>
                </a:lnTo>
                <a:lnTo>
                  <a:pt x="50150" y="30740"/>
                </a:lnTo>
                <a:lnTo>
                  <a:pt x="50210" y="30760"/>
                </a:lnTo>
                <a:lnTo>
                  <a:pt x="50220" y="30810"/>
                </a:lnTo>
                <a:lnTo>
                  <a:pt x="50190" y="30870"/>
                </a:lnTo>
                <a:lnTo>
                  <a:pt x="50170" y="30910"/>
                </a:lnTo>
                <a:lnTo>
                  <a:pt x="50150" y="30970"/>
                </a:lnTo>
                <a:lnTo>
                  <a:pt x="50190" y="31000"/>
                </a:lnTo>
                <a:lnTo>
                  <a:pt x="50240" y="30990"/>
                </a:lnTo>
                <a:lnTo>
                  <a:pt x="50270" y="30960"/>
                </a:lnTo>
                <a:lnTo>
                  <a:pt x="50320" y="30930"/>
                </a:lnTo>
                <a:lnTo>
                  <a:pt x="50350" y="30890"/>
                </a:lnTo>
                <a:lnTo>
                  <a:pt x="50390" y="30850"/>
                </a:lnTo>
                <a:lnTo>
                  <a:pt x="50440" y="30810"/>
                </a:lnTo>
                <a:lnTo>
                  <a:pt x="50490" y="30780"/>
                </a:lnTo>
                <a:lnTo>
                  <a:pt x="50540" y="30770"/>
                </a:lnTo>
                <a:lnTo>
                  <a:pt x="50610" y="30770"/>
                </a:lnTo>
                <a:lnTo>
                  <a:pt x="50680" y="30730"/>
                </a:lnTo>
                <a:lnTo>
                  <a:pt x="50730" y="30710"/>
                </a:lnTo>
                <a:lnTo>
                  <a:pt x="50780" y="30680"/>
                </a:lnTo>
                <a:lnTo>
                  <a:pt x="50850" y="30700"/>
                </a:lnTo>
                <a:lnTo>
                  <a:pt x="50930" y="30700"/>
                </a:lnTo>
                <a:lnTo>
                  <a:pt x="50950" y="30750"/>
                </a:lnTo>
                <a:lnTo>
                  <a:pt x="50950" y="30800"/>
                </a:lnTo>
                <a:lnTo>
                  <a:pt x="50950" y="30850"/>
                </a:lnTo>
                <a:lnTo>
                  <a:pt x="50960" y="30910"/>
                </a:lnTo>
                <a:lnTo>
                  <a:pt x="50970" y="30970"/>
                </a:lnTo>
                <a:lnTo>
                  <a:pt x="50990" y="31010"/>
                </a:lnTo>
                <a:lnTo>
                  <a:pt x="50980" y="31070"/>
                </a:lnTo>
                <a:lnTo>
                  <a:pt x="50990" y="31120"/>
                </a:lnTo>
                <a:lnTo>
                  <a:pt x="51030" y="31150"/>
                </a:lnTo>
                <a:lnTo>
                  <a:pt x="51060" y="31180"/>
                </a:lnTo>
                <a:lnTo>
                  <a:pt x="51150" y="31220"/>
                </a:lnTo>
                <a:lnTo>
                  <a:pt x="51210" y="31230"/>
                </a:lnTo>
                <a:lnTo>
                  <a:pt x="51280" y="31230"/>
                </a:lnTo>
                <a:lnTo>
                  <a:pt x="51330" y="31260"/>
                </a:lnTo>
                <a:lnTo>
                  <a:pt x="51380" y="31210"/>
                </a:lnTo>
                <a:lnTo>
                  <a:pt x="51460" y="31240"/>
                </a:lnTo>
                <a:lnTo>
                  <a:pt x="51540" y="31210"/>
                </a:lnTo>
                <a:lnTo>
                  <a:pt x="51610" y="31180"/>
                </a:lnTo>
                <a:lnTo>
                  <a:pt x="51670" y="31160"/>
                </a:lnTo>
                <a:lnTo>
                  <a:pt x="51720" y="31140"/>
                </a:lnTo>
                <a:lnTo>
                  <a:pt x="51760" y="31110"/>
                </a:lnTo>
                <a:lnTo>
                  <a:pt x="51800" y="31110"/>
                </a:lnTo>
                <a:lnTo>
                  <a:pt x="51840" y="31090"/>
                </a:lnTo>
                <a:lnTo>
                  <a:pt x="51900" y="31080"/>
                </a:lnTo>
                <a:lnTo>
                  <a:pt x="51970" y="31080"/>
                </a:lnTo>
                <a:lnTo>
                  <a:pt x="52020" y="31050"/>
                </a:lnTo>
                <a:lnTo>
                  <a:pt x="52080" y="31070"/>
                </a:lnTo>
                <a:lnTo>
                  <a:pt x="52090" y="31130"/>
                </a:lnTo>
                <a:lnTo>
                  <a:pt x="52120" y="31170"/>
                </a:lnTo>
                <a:lnTo>
                  <a:pt x="52190" y="31140"/>
                </a:lnTo>
                <a:lnTo>
                  <a:pt x="52240" y="31110"/>
                </a:lnTo>
                <a:lnTo>
                  <a:pt x="52290" y="31100"/>
                </a:lnTo>
                <a:lnTo>
                  <a:pt x="52410" y="31110"/>
                </a:lnTo>
                <a:lnTo>
                  <a:pt x="52470" y="31110"/>
                </a:lnTo>
                <a:lnTo>
                  <a:pt x="52530" y="31130"/>
                </a:lnTo>
                <a:lnTo>
                  <a:pt x="52540" y="31180"/>
                </a:lnTo>
                <a:lnTo>
                  <a:pt x="52560" y="31210"/>
                </a:lnTo>
                <a:lnTo>
                  <a:pt x="52630" y="31200"/>
                </a:lnTo>
                <a:lnTo>
                  <a:pt x="52700" y="31220"/>
                </a:lnTo>
                <a:lnTo>
                  <a:pt x="52770" y="31220"/>
                </a:lnTo>
                <a:lnTo>
                  <a:pt x="52810" y="31190"/>
                </a:lnTo>
                <a:lnTo>
                  <a:pt x="52820" y="31150"/>
                </a:lnTo>
                <a:lnTo>
                  <a:pt x="52840" y="31110"/>
                </a:lnTo>
                <a:lnTo>
                  <a:pt x="52870" y="31080"/>
                </a:lnTo>
                <a:lnTo>
                  <a:pt x="52910" y="31040"/>
                </a:lnTo>
                <a:lnTo>
                  <a:pt x="52960" y="31020"/>
                </a:lnTo>
                <a:lnTo>
                  <a:pt x="53010" y="31010"/>
                </a:lnTo>
                <a:lnTo>
                  <a:pt x="53080" y="30960"/>
                </a:lnTo>
                <a:lnTo>
                  <a:pt x="53160" y="30930"/>
                </a:lnTo>
                <a:lnTo>
                  <a:pt x="53190" y="30960"/>
                </a:lnTo>
                <a:lnTo>
                  <a:pt x="53230" y="31010"/>
                </a:lnTo>
                <a:lnTo>
                  <a:pt x="53260" y="31040"/>
                </a:lnTo>
                <a:lnTo>
                  <a:pt x="53300" y="31070"/>
                </a:lnTo>
                <a:lnTo>
                  <a:pt x="53350" y="31080"/>
                </a:lnTo>
                <a:lnTo>
                  <a:pt x="53440" y="31100"/>
                </a:lnTo>
                <a:lnTo>
                  <a:pt x="53500" y="31120"/>
                </a:lnTo>
                <a:lnTo>
                  <a:pt x="53560" y="31140"/>
                </a:lnTo>
                <a:lnTo>
                  <a:pt x="53660" y="31190"/>
                </a:lnTo>
                <a:lnTo>
                  <a:pt x="53710" y="31230"/>
                </a:lnTo>
                <a:lnTo>
                  <a:pt x="53790" y="31250"/>
                </a:lnTo>
                <a:lnTo>
                  <a:pt x="53830" y="31270"/>
                </a:lnTo>
                <a:lnTo>
                  <a:pt x="53880" y="31290"/>
                </a:lnTo>
                <a:lnTo>
                  <a:pt x="53940" y="31280"/>
                </a:lnTo>
                <a:lnTo>
                  <a:pt x="53990" y="31290"/>
                </a:lnTo>
                <a:lnTo>
                  <a:pt x="54030" y="31300"/>
                </a:lnTo>
                <a:lnTo>
                  <a:pt x="54070" y="31310"/>
                </a:lnTo>
                <a:lnTo>
                  <a:pt x="54110" y="31310"/>
                </a:lnTo>
                <a:lnTo>
                  <a:pt x="54150" y="31320"/>
                </a:lnTo>
                <a:lnTo>
                  <a:pt x="54190" y="31330"/>
                </a:lnTo>
                <a:lnTo>
                  <a:pt x="54240" y="31320"/>
                </a:lnTo>
                <a:lnTo>
                  <a:pt x="54280" y="31350"/>
                </a:lnTo>
                <a:lnTo>
                  <a:pt x="54350" y="31360"/>
                </a:lnTo>
                <a:lnTo>
                  <a:pt x="54400" y="31350"/>
                </a:lnTo>
                <a:lnTo>
                  <a:pt x="54430" y="31370"/>
                </a:lnTo>
                <a:lnTo>
                  <a:pt x="54500" y="31380"/>
                </a:lnTo>
                <a:lnTo>
                  <a:pt x="54550" y="31400"/>
                </a:lnTo>
                <a:lnTo>
                  <a:pt x="54590" y="31420"/>
                </a:lnTo>
                <a:lnTo>
                  <a:pt x="54660" y="31430"/>
                </a:lnTo>
                <a:lnTo>
                  <a:pt x="54630" y="31390"/>
                </a:lnTo>
                <a:lnTo>
                  <a:pt x="54550" y="31350"/>
                </a:lnTo>
                <a:lnTo>
                  <a:pt x="54500" y="31330"/>
                </a:lnTo>
                <a:lnTo>
                  <a:pt x="54450" y="31290"/>
                </a:lnTo>
                <a:lnTo>
                  <a:pt x="54440" y="31230"/>
                </a:lnTo>
                <a:lnTo>
                  <a:pt x="54470" y="31170"/>
                </a:lnTo>
                <a:lnTo>
                  <a:pt x="54470" y="31110"/>
                </a:lnTo>
                <a:lnTo>
                  <a:pt x="54430" y="31050"/>
                </a:lnTo>
                <a:lnTo>
                  <a:pt x="54390" y="31000"/>
                </a:lnTo>
                <a:lnTo>
                  <a:pt x="54380" y="30960"/>
                </a:lnTo>
                <a:lnTo>
                  <a:pt x="54390" y="30900"/>
                </a:lnTo>
                <a:lnTo>
                  <a:pt x="54410" y="30840"/>
                </a:lnTo>
                <a:lnTo>
                  <a:pt x="54490" y="30840"/>
                </a:lnTo>
                <a:lnTo>
                  <a:pt x="54650" y="30940"/>
                </a:lnTo>
                <a:lnTo>
                  <a:pt x="54690" y="30970"/>
                </a:lnTo>
                <a:lnTo>
                  <a:pt x="54790" y="31040"/>
                </a:lnTo>
                <a:lnTo>
                  <a:pt x="54810" y="30980"/>
                </a:lnTo>
                <a:lnTo>
                  <a:pt x="54810" y="30890"/>
                </a:lnTo>
                <a:lnTo>
                  <a:pt x="54860" y="30830"/>
                </a:lnTo>
                <a:lnTo>
                  <a:pt x="54920" y="30850"/>
                </a:lnTo>
                <a:lnTo>
                  <a:pt x="54970" y="30870"/>
                </a:lnTo>
                <a:lnTo>
                  <a:pt x="55030" y="30890"/>
                </a:lnTo>
                <a:lnTo>
                  <a:pt x="55090" y="30910"/>
                </a:lnTo>
                <a:lnTo>
                  <a:pt x="55150" y="30930"/>
                </a:lnTo>
                <a:lnTo>
                  <a:pt x="55210" y="30930"/>
                </a:lnTo>
                <a:lnTo>
                  <a:pt x="55240" y="30950"/>
                </a:lnTo>
                <a:lnTo>
                  <a:pt x="55300" y="30970"/>
                </a:lnTo>
                <a:lnTo>
                  <a:pt x="55360" y="30970"/>
                </a:lnTo>
                <a:lnTo>
                  <a:pt x="55410" y="30960"/>
                </a:lnTo>
                <a:lnTo>
                  <a:pt x="55460" y="30940"/>
                </a:lnTo>
                <a:lnTo>
                  <a:pt x="55500" y="30930"/>
                </a:lnTo>
                <a:lnTo>
                  <a:pt x="55540" y="30930"/>
                </a:lnTo>
                <a:lnTo>
                  <a:pt x="55560" y="30970"/>
                </a:lnTo>
                <a:lnTo>
                  <a:pt x="55530" y="31020"/>
                </a:lnTo>
                <a:lnTo>
                  <a:pt x="55570" y="31070"/>
                </a:lnTo>
                <a:lnTo>
                  <a:pt x="55630" y="31080"/>
                </a:lnTo>
                <a:lnTo>
                  <a:pt x="55700" y="31070"/>
                </a:lnTo>
                <a:lnTo>
                  <a:pt x="55750" y="31040"/>
                </a:lnTo>
                <a:lnTo>
                  <a:pt x="55790" y="31010"/>
                </a:lnTo>
                <a:lnTo>
                  <a:pt x="55830" y="31010"/>
                </a:lnTo>
                <a:lnTo>
                  <a:pt x="55880" y="31020"/>
                </a:lnTo>
                <a:lnTo>
                  <a:pt x="55890" y="30980"/>
                </a:lnTo>
                <a:lnTo>
                  <a:pt x="55930" y="30940"/>
                </a:lnTo>
                <a:lnTo>
                  <a:pt x="55950" y="30900"/>
                </a:lnTo>
                <a:lnTo>
                  <a:pt x="55970" y="30860"/>
                </a:lnTo>
                <a:lnTo>
                  <a:pt x="56030" y="30850"/>
                </a:lnTo>
                <a:lnTo>
                  <a:pt x="56110" y="30790"/>
                </a:lnTo>
                <a:lnTo>
                  <a:pt x="56150" y="30810"/>
                </a:lnTo>
                <a:lnTo>
                  <a:pt x="56200" y="30840"/>
                </a:lnTo>
                <a:lnTo>
                  <a:pt x="56230" y="30870"/>
                </a:lnTo>
                <a:lnTo>
                  <a:pt x="56280" y="30920"/>
                </a:lnTo>
                <a:lnTo>
                  <a:pt x="56300" y="30960"/>
                </a:lnTo>
                <a:lnTo>
                  <a:pt x="56330" y="31000"/>
                </a:lnTo>
                <a:lnTo>
                  <a:pt x="56370" y="31080"/>
                </a:lnTo>
                <a:lnTo>
                  <a:pt x="56380" y="31130"/>
                </a:lnTo>
                <a:lnTo>
                  <a:pt x="56400" y="31170"/>
                </a:lnTo>
                <a:lnTo>
                  <a:pt x="56420" y="31210"/>
                </a:lnTo>
                <a:lnTo>
                  <a:pt x="56460" y="31300"/>
                </a:lnTo>
                <a:lnTo>
                  <a:pt x="56500" y="31360"/>
                </a:lnTo>
                <a:lnTo>
                  <a:pt x="56550" y="31350"/>
                </a:lnTo>
                <a:lnTo>
                  <a:pt x="56580" y="31400"/>
                </a:lnTo>
                <a:lnTo>
                  <a:pt x="56650" y="31410"/>
                </a:lnTo>
                <a:lnTo>
                  <a:pt x="56710" y="31440"/>
                </a:lnTo>
                <a:lnTo>
                  <a:pt x="56740" y="31460"/>
                </a:lnTo>
                <a:lnTo>
                  <a:pt x="56770" y="31500"/>
                </a:lnTo>
                <a:lnTo>
                  <a:pt x="56820" y="31530"/>
                </a:lnTo>
                <a:lnTo>
                  <a:pt x="56860" y="31530"/>
                </a:lnTo>
                <a:lnTo>
                  <a:pt x="56930" y="31540"/>
                </a:lnTo>
                <a:lnTo>
                  <a:pt x="57000" y="31500"/>
                </a:lnTo>
                <a:lnTo>
                  <a:pt x="57050" y="31470"/>
                </a:lnTo>
                <a:lnTo>
                  <a:pt x="57140" y="31450"/>
                </a:lnTo>
                <a:lnTo>
                  <a:pt x="57190" y="31470"/>
                </a:lnTo>
                <a:lnTo>
                  <a:pt x="57230" y="31510"/>
                </a:lnTo>
                <a:lnTo>
                  <a:pt x="57270" y="31550"/>
                </a:lnTo>
                <a:lnTo>
                  <a:pt x="57280" y="31610"/>
                </a:lnTo>
                <a:lnTo>
                  <a:pt x="57260" y="31680"/>
                </a:lnTo>
                <a:lnTo>
                  <a:pt x="57280" y="31730"/>
                </a:lnTo>
                <a:lnTo>
                  <a:pt x="57340" y="31770"/>
                </a:lnTo>
                <a:lnTo>
                  <a:pt x="57390" y="31800"/>
                </a:lnTo>
                <a:lnTo>
                  <a:pt x="57450" y="31840"/>
                </a:lnTo>
                <a:lnTo>
                  <a:pt x="57500" y="31860"/>
                </a:lnTo>
                <a:lnTo>
                  <a:pt x="57550" y="31890"/>
                </a:lnTo>
                <a:lnTo>
                  <a:pt x="57610" y="31910"/>
                </a:lnTo>
                <a:lnTo>
                  <a:pt x="57650" y="31890"/>
                </a:lnTo>
                <a:lnTo>
                  <a:pt x="57700" y="31910"/>
                </a:lnTo>
                <a:lnTo>
                  <a:pt x="57760" y="31930"/>
                </a:lnTo>
                <a:lnTo>
                  <a:pt x="57810" y="31970"/>
                </a:lnTo>
                <a:lnTo>
                  <a:pt x="57850" y="32000"/>
                </a:lnTo>
                <a:lnTo>
                  <a:pt x="57920" y="32000"/>
                </a:lnTo>
                <a:lnTo>
                  <a:pt x="57970" y="32020"/>
                </a:lnTo>
                <a:lnTo>
                  <a:pt x="58090" y="32100"/>
                </a:lnTo>
                <a:lnTo>
                  <a:pt x="58250" y="32150"/>
                </a:lnTo>
                <a:lnTo>
                  <a:pt x="58320" y="32170"/>
                </a:lnTo>
                <a:lnTo>
                  <a:pt x="58360" y="32200"/>
                </a:lnTo>
                <a:lnTo>
                  <a:pt x="58390" y="32240"/>
                </a:lnTo>
                <a:lnTo>
                  <a:pt x="58460" y="32290"/>
                </a:lnTo>
                <a:lnTo>
                  <a:pt x="58550" y="32290"/>
                </a:lnTo>
                <a:lnTo>
                  <a:pt x="58590" y="32270"/>
                </a:lnTo>
                <a:lnTo>
                  <a:pt x="58650" y="32230"/>
                </a:lnTo>
                <a:lnTo>
                  <a:pt x="58690" y="32210"/>
                </a:lnTo>
                <a:lnTo>
                  <a:pt x="58740" y="32200"/>
                </a:lnTo>
                <a:lnTo>
                  <a:pt x="58800" y="32180"/>
                </a:lnTo>
                <a:lnTo>
                  <a:pt x="58860" y="32150"/>
                </a:lnTo>
                <a:lnTo>
                  <a:pt x="58930" y="32110"/>
                </a:lnTo>
                <a:lnTo>
                  <a:pt x="58990" y="32120"/>
                </a:lnTo>
                <a:lnTo>
                  <a:pt x="59050" y="32160"/>
                </a:lnTo>
                <a:lnTo>
                  <a:pt x="59090" y="32190"/>
                </a:lnTo>
                <a:lnTo>
                  <a:pt x="59140" y="32210"/>
                </a:lnTo>
                <a:lnTo>
                  <a:pt x="59210" y="32230"/>
                </a:lnTo>
                <a:lnTo>
                  <a:pt x="59270" y="32240"/>
                </a:lnTo>
                <a:lnTo>
                  <a:pt x="59320" y="32250"/>
                </a:lnTo>
                <a:lnTo>
                  <a:pt x="59370" y="32260"/>
                </a:lnTo>
                <a:lnTo>
                  <a:pt x="59410" y="32280"/>
                </a:lnTo>
                <a:lnTo>
                  <a:pt x="59450" y="32330"/>
                </a:lnTo>
                <a:lnTo>
                  <a:pt x="59500" y="32360"/>
                </a:lnTo>
                <a:lnTo>
                  <a:pt x="59560" y="32380"/>
                </a:lnTo>
                <a:lnTo>
                  <a:pt x="59620" y="32410"/>
                </a:lnTo>
                <a:lnTo>
                  <a:pt x="59670" y="32450"/>
                </a:lnTo>
                <a:lnTo>
                  <a:pt x="59730" y="32450"/>
                </a:lnTo>
                <a:lnTo>
                  <a:pt x="59790" y="32460"/>
                </a:lnTo>
                <a:lnTo>
                  <a:pt x="59830" y="32460"/>
                </a:lnTo>
                <a:lnTo>
                  <a:pt x="59880" y="32480"/>
                </a:lnTo>
                <a:lnTo>
                  <a:pt x="59920" y="32520"/>
                </a:lnTo>
                <a:lnTo>
                  <a:pt x="59940" y="32580"/>
                </a:lnTo>
                <a:lnTo>
                  <a:pt x="59980" y="32630"/>
                </a:lnTo>
                <a:lnTo>
                  <a:pt x="60030" y="32670"/>
                </a:lnTo>
                <a:lnTo>
                  <a:pt x="60090" y="32710"/>
                </a:lnTo>
                <a:lnTo>
                  <a:pt x="60090" y="32760"/>
                </a:lnTo>
                <a:lnTo>
                  <a:pt x="60100" y="32830"/>
                </a:lnTo>
                <a:lnTo>
                  <a:pt x="60140" y="32870"/>
                </a:lnTo>
                <a:lnTo>
                  <a:pt x="60190" y="32900"/>
                </a:lnTo>
                <a:lnTo>
                  <a:pt x="60240" y="32910"/>
                </a:lnTo>
                <a:lnTo>
                  <a:pt x="60280" y="32940"/>
                </a:lnTo>
                <a:lnTo>
                  <a:pt x="60310" y="33000"/>
                </a:lnTo>
                <a:lnTo>
                  <a:pt x="60310" y="33060"/>
                </a:lnTo>
                <a:lnTo>
                  <a:pt x="60340" y="33120"/>
                </a:lnTo>
                <a:lnTo>
                  <a:pt x="60350" y="33170"/>
                </a:lnTo>
                <a:lnTo>
                  <a:pt x="60380" y="33240"/>
                </a:lnTo>
                <a:lnTo>
                  <a:pt x="60420" y="33280"/>
                </a:lnTo>
                <a:lnTo>
                  <a:pt x="60430" y="33350"/>
                </a:lnTo>
                <a:lnTo>
                  <a:pt x="60460" y="33390"/>
                </a:lnTo>
                <a:lnTo>
                  <a:pt x="60460" y="33440"/>
                </a:lnTo>
                <a:lnTo>
                  <a:pt x="60490" y="33490"/>
                </a:lnTo>
                <a:lnTo>
                  <a:pt x="60560" y="33520"/>
                </a:lnTo>
                <a:lnTo>
                  <a:pt x="60620" y="33570"/>
                </a:lnTo>
                <a:lnTo>
                  <a:pt x="60690" y="33590"/>
                </a:lnTo>
                <a:lnTo>
                  <a:pt x="60770" y="33610"/>
                </a:lnTo>
                <a:lnTo>
                  <a:pt x="60790" y="33640"/>
                </a:lnTo>
                <a:lnTo>
                  <a:pt x="60850" y="33640"/>
                </a:lnTo>
                <a:lnTo>
                  <a:pt x="60900" y="33610"/>
                </a:lnTo>
                <a:lnTo>
                  <a:pt x="60930" y="33650"/>
                </a:lnTo>
                <a:lnTo>
                  <a:pt x="60960" y="33680"/>
                </a:lnTo>
                <a:lnTo>
                  <a:pt x="61020" y="33720"/>
                </a:lnTo>
                <a:lnTo>
                  <a:pt x="61060" y="33720"/>
                </a:lnTo>
                <a:lnTo>
                  <a:pt x="61100" y="33750"/>
                </a:lnTo>
                <a:lnTo>
                  <a:pt x="61160" y="33720"/>
                </a:lnTo>
                <a:lnTo>
                  <a:pt x="61210" y="33700"/>
                </a:lnTo>
                <a:lnTo>
                  <a:pt x="61250" y="33720"/>
                </a:lnTo>
                <a:lnTo>
                  <a:pt x="61290" y="33740"/>
                </a:lnTo>
                <a:lnTo>
                  <a:pt x="61310" y="33780"/>
                </a:lnTo>
                <a:lnTo>
                  <a:pt x="61310" y="33830"/>
                </a:lnTo>
                <a:lnTo>
                  <a:pt x="61350" y="33880"/>
                </a:lnTo>
                <a:lnTo>
                  <a:pt x="61410" y="33890"/>
                </a:lnTo>
                <a:lnTo>
                  <a:pt x="61480" y="33870"/>
                </a:lnTo>
                <a:lnTo>
                  <a:pt x="61530" y="33870"/>
                </a:lnTo>
                <a:lnTo>
                  <a:pt x="61600" y="33890"/>
                </a:lnTo>
                <a:lnTo>
                  <a:pt x="61560" y="33920"/>
                </a:lnTo>
                <a:lnTo>
                  <a:pt x="61520" y="33960"/>
                </a:lnTo>
                <a:lnTo>
                  <a:pt x="61520" y="34030"/>
                </a:lnTo>
                <a:lnTo>
                  <a:pt x="61530" y="34090"/>
                </a:lnTo>
                <a:lnTo>
                  <a:pt x="61490" y="34120"/>
                </a:lnTo>
                <a:lnTo>
                  <a:pt x="61500" y="34170"/>
                </a:lnTo>
                <a:lnTo>
                  <a:pt x="61480" y="34220"/>
                </a:lnTo>
                <a:lnTo>
                  <a:pt x="61500" y="34270"/>
                </a:lnTo>
                <a:lnTo>
                  <a:pt x="61460" y="34310"/>
                </a:lnTo>
                <a:lnTo>
                  <a:pt x="61460" y="34380"/>
                </a:lnTo>
                <a:lnTo>
                  <a:pt x="61470" y="34420"/>
                </a:lnTo>
                <a:lnTo>
                  <a:pt x="61500" y="34460"/>
                </a:lnTo>
                <a:lnTo>
                  <a:pt x="61540" y="34500"/>
                </a:lnTo>
                <a:lnTo>
                  <a:pt x="61550" y="34560"/>
                </a:lnTo>
                <a:lnTo>
                  <a:pt x="61510" y="34610"/>
                </a:lnTo>
                <a:lnTo>
                  <a:pt x="61470" y="34660"/>
                </a:lnTo>
                <a:lnTo>
                  <a:pt x="61440" y="34710"/>
                </a:lnTo>
                <a:lnTo>
                  <a:pt x="61460" y="34760"/>
                </a:lnTo>
                <a:lnTo>
                  <a:pt x="61450" y="34810"/>
                </a:lnTo>
                <a:lnTo>
                  <a:pt x="61430" y="34850"/>
                </a:lnTo>
                <a:lnTo>
                  <a:pt x="61390" y="34920"/>
                </a:lnTo>
                <a:lnTo>
                  <a:pt x="61360" y="34980"/>
                </a:lnTo>
                <a:lnTo>
                  <a:pt x="61390" y="35030"/>
                </a:lnTo>
                <a:lnTo>
                  <a:pt x="61440" y="35040"/>
                </a:lnTo>
                <a:lnTo>
                  <a:pt x="61500" y="35080"/>
                </a:lnTo>
                <a:lnTo>
                  <a:pt x="61490" y="35160"/>
                </a:lnTo>
                <a:lnTo>
                  <a:pt x="61470" y="35210"/>
                </a:lnTo>
                <a:lnTo>
                  <a:pt x="61470" y="35270"/>
                </a:lnTo>
                <a:lnTo>
                  <a:pt x="61490" y="35320"/>
                </a:lnTo>
                <a:lnTo>
                  <a:pt x="61530" y="35350"/>
                </a:lnTo>
                <a:lnTo>
                  <a:pt x="61560" y="35390"/>
                </a:lnTo>
                <a:lnTo>
                  <a:pt x="61550" y="35460"/>
                </a:lnTo>
                <a:lnTo>
                  <a:pt x="61590" y="35490"/>
                </a:lnTo>
                <a:lnTo>
                  <a:pt x="61620" y="35570"/>
                </a:lnTo>
                <a:lnTo>
                  <a:pt x="61640" y="35640"/>
                </a:lnTo>
                <a:lnTo>
                  <a:pt x="61660" y="35680"/>
                </a:lnTo>
                <a:lnTo>
                  <a:pt x="61660" y="35730"/>
                </a:lnTo>
                <a:lnTo>
                  <a:pt x="61680" y="35790"/>
                </a:lnTo>
                <a:lnTo>
                  <a:pt x="61680" y="35880"/>
                </a:lnTo>
                <a:lnTo>
                  <a:pt x="61680" y="35950"/>
                </a:lnTo>
                <a:lnTo>
                  <a:pt x="61660" y="36010"/>
                </a:lnTo>
                <a:lnTo>
                  <a:pt x="61630" y="36050"/>
                </a:lnTo>
                <a:lnTo>
                  <a:pt x="61650" y="36090"/>
                </a:lnTo>
                <a:lnTo>
                  <a:pt x="61640" y="36130"/>
                </a:lnTo>
                <a:lnTo>
                  <a:pt x="61620" y="36180"/>
                </a:lnTo>
                <a:lnTo>
                  <a:pt x="61580" y="36190"/>
                </a:lnTo>
                <a:lnTo>
                  <a:pt x="61530" y="36190"/>
                </a:lnTo>
                <a:lnTo>
                  <a:pt x="61440" y="36200"/>
                </a:lnTo>
                <a:lnTo>
                  <a:pt x="61400" y="36240"/>
                </a:lnTo>
                <a:lnTo>
                  <a:pt x="61360" y="36290"/>
                </a:lnTo>
                <a:lnTo>
                  <a:pt x="61310" y="36350"/>
                </a:lnTo>
                <a:lnTo>
                  <a:pt x="61240" y="36320"/>
                </a:lnTo>
                <a:lnTo>
                  <a:pt x="61190" y="36320"/>
                </a:lnTo>
                <a:lnTo>
                  <a:pt x="61150" y="36310"/>
                </a:lnTo>
                <a:lnTo>
                  <a:pt x="61090" y="36320"/>
                </a:lnTo>
                <a:lnTo>
                  <a:pt x="61050" y="36420"/>
                </a:lnTo>
                <a:lnTo>
                  <a:pt x="61050" y="36480"/>
                </a:lnTo>
                <a:lnTo>
                  <a:pt x="61060" y="36530"/>
                </a:lnTo>
                <a:lnTo>
                  <a:pt x="61090" y="36570"/>
                </a:lnTo>
                <a:lnTo>
                  <a:pt x="61040" y="36590"/>
                </a:lnTo>
                <a:lnTo>
                  <a:pt x="60980" y="36580"/>
                </a:lnTo>
                <a:lnTo>
                  <a:pt x="60950" y="36610"/>
                </a:lnTo>
                <a:lnTo>
                  <a:pt x="60970" y="36660"/>
                </a:lnTo>
                <a:lnTo>
                  <a:pt x="61010" y="36720"/>
                </a:lnTo>
                <a:lnTo>
                  <a:pt x="60960" y="36750"/>
                </a:lnTo>
                <a:lnTo>
                  <a:pt x="60920" y="36780"/>
                </a:lnTo>
                <a:lnTo>
                  <a:pt x="60890" y="36810"/>
                </a:lnTo>
                <a:lnTo>
                  <a:pt x="60840" y="36840"/>
                </a:lnTo>
                <a:lnTo>
                  <a:pt x="60770" y="36850"/>
                </a:lnTo>
                <a:lnTo>
                  <a:pt x="60710" y="36830"/>
                </a:lnTo>
                <a:lnTo>
                  <a:pt x="60670" y="36840"/>
                </a:lnTo>
                <a:lnTo>
                  <a:pt x="60610" y="36820"/>
                </a:lnTo>
                <a:lnTo>
                  <a:pt x="60560" y="36850"/>
                </a:lnTo>
                <a:lnTo>
                  <a:pt x="60490" y="36860"/>
                </a:lnTo>
                <a:lnTo>
                  <a:pt x="60500" y="36910"/>
                </a:lnTo>
                <a:lnTo>
                  <a:pt x="60440" y="36950"/>
                </a:lnTo>
                <a:lnTo>
                  <a:pt x="60390" y="36980"/>
                </a:lnTo>
                <a:lnTo>
                  <a:pt x="60380" y="37020"/>
                </a:lnTo>
                <a:lnTo>
                  <a:pt x="60330" y="37050"/>
                </a:lnTo>
                <a:lnTo>
                  <a:pt x="60300" y="37020"/>
                </a:lnTo>
                <a:lnTo>
                  <a:pt x="60240" y="37050"/>
                </a:lnTo>
                <a:lnTo>
                  <a:pt x="60190" y="37080"/>
                </a:lnTo>
                <a:lnTo>
                  <a:pt x="60190" y="37160"/>
                </a:lnTo>
                <a:lnTo>
                  <a:pt x="60240" y="37230"/>
                </a:lnTo>
                <a:lnTo>
                  <a:pt x="60270" y="37270"/>
                </a:lnTo>
                <a:lnTo>
                  <a:pt x="60290" y="37350"/>
                </a:lnTo>
                <a:lnTo>
                  <a:pt x="60240" y="37360"/>
                </a:lnTo>
                <a:lnTo>
                  <a:pt x="60220" y="37410"/>
                </a:lnTo>
                <a:lnTo>
                  <a:pt x="60140" y="37440"/>
                </a:lnTo>
                <a:lnTo>
                  <a:pt x="60080" y="37450"/>
                </a:lnTo>
                <a:lnTo>
                  <a:pt x="60030" y="37440"/>
                </a:lnTo>
                <a:lnTo>
                  <a:pt x="59960" y="37400"/>
                </a:lnTo>
                <a:lnTo>
                  <a:pt x="59910" y="37400"/>
                </a:lnTo>
                <a:lnTo>
                  <a:pt x="59850" y="37380"/>
                </a:lnTo>
                <a:lnTo>
                  <a:pt x="59810" y="37420"/>
                </a:lnTo>
                <a:lnTo>
                  <a:pt x="59770" y="37380"/>
                </a:lnTo>
                <a:lnTo>
                  <a:pt x="59740" y="37330"/>
                </a:lnTo>
                <a:lnTo>
                  <a:pt x="59680" y="37320"/>
                </a:lnTo>
                <a:lnTo>
                  <a:pt x="59630" y="37340"/>
                </a:lnTo>
                <a:lnTo>
                  <a:pt x="59630" y="37390"/>
                </a:lnTo>
                <a:lnTo>
                  <a:pt x="59680" y="37410"/>
                </a:lnTo>
                <a:lnTo>
                  <a:pt x="59660" y="37470"/>
                </a:lnTo>
                <a:lnTo>
                  <a:pt x="59610" y="37490"/>
                </a:lnTo>
                <a:lnTo>
                  <a:pt x="59620" y="37550"/>
                </a:lnTo>
                <a:lnTo>
                  <a:pt x="59630" y="37620"/>
                </a:lnTo>
                <a:lnTo>
                  <a:pt x="59670" y="37620"/>
                </a:lnTo>
                <a:lnTo>
                  <a:pt x="59690" y="37680"/>
                </a:lnTo>
                <a:lnTo>
                  <a:pt x="59730" y="37730"/>
                </a:lnTo>
                <a:lnTo>
                  <a:pt x="59780" y="37750"/>
                </a:lnTo>
                <a:lnTo>
                  <a:pt x="59840" y="37750"/>
                </a:lnTo>
                <a:lnTo>
                  <a:pt x="59900" y="37790"/>
                </a:lnTo>
                <a:lnTo>
                  <a:pt x="59920" y="37890"/>
                </a:lnTo>
                <a:lnTo>
                  <a:pt x="59910" y="37950"/>
                </a:lnTo>
                <a:lnTo>
                  <a:pt x="59940" y="38010"/>
                </a:lnTo>
                <a:lnTo>
                  <a:pt x="59990" y="38040"/>
                </a:lnTo>
                <a:lnTo>
                  <a:pt x="60030" y="38030"/>
                </a:lnTo>
                <a:lnTo>
                  <a:pt x="60090" y="37990"/>
                </a:lnTo>
                <a:lnTo>
                  <a:pt x="60150" y="38000"/>
                </a:lnTo>
                <a:lnTo>
                  <a:pt x="60240" y="38020"/>
                </a:lnTo>
                <a:lnTo>
                  <a:pt x="60260" y="38060"/>
                </a:lnTo>
                <a:lnTo>
                  <a:pt x="60280" y="38110"/>
                </a:lnTo>
                <a:lnTo>
                  <a:pt x="60240" y="38140"/>
                </a:lnTo>
                <a:lnTo>
                  <a:pt x="60240" y="38190"/>
                </a:lnTo>
                <a:lnTo>
                  <a:pt x="60210" y="38260"/>
                </a:lnTo>
                <a:lnTo>
                  <a:pt x="60170" y="38340"/>
                </a:lnTo>
                <a:lnTo>
                  <a:pt x="60130" y="38350"/>
                </a:lnTo>
                <a:lnTo>
                  <a:pt x="60160" y="38440"/>
                </a:lnTo>
                <a:lnTo>
                  <a:pt x="60110" y="38490"/>
                </a:lnTo>
                <a:lnTo>
                  <a:pt x="60100" y="38550"/>
                </a:lnTo>
                <a:lnTo>
                  <a:pt x="60110" y="38590"/>
                </a:lnTo>
                <a:lnTo>
                  <a:pt x="60100" y="38650"/>
                </a:lnTo>
                <a:lnTo>
                  <a:pt x="60110" y="38710"/>
                </a:lnTo>
                <a:lnTo>
                  <a:pt x="60060" y="38740"/>
                </a:lnTo>
                <a:lnTo>
                  <a:pt x="60020" y="38790"/>
                </a:lnTo>
                <a:lnTo>
                  <a:pt x="60020" y="38860"/>
                </a:lnTo>
                <a:lnTo>
                  <a:pt x="60020" y="38910"/>
                </a:lnTo>
                <a:lnTo>
                  <a:pt x="60000" y="38980"/>
                </a:lnTo>
                <a:lnTo>
                  <a:pt x="59950" y="39000"/>
                </a:lnTo>
                <a:lnTo>
                  <a:pt x="59890" y="39010"/>
                </a:lnTo>
                <a:lnTo>
                  <a:pt x="59840" y="39060"/>
                </a:lnTo>
                <a:lnTo>
                  <a:pt x="59810" y="39080"/>
                </a:lnTo>
                <a:lnTo>
                  <a:pt x="59740" y="39010"/>
                </a:lnTo>
                <a:lnTo>
                  <a:pt x="59710" y="38930"/>
                </a:lnTo>
                <a:lnTo>
                  <a:pt x="59660" y="38890"/>
                </a:lnTo>
                <a:lnTo>
                  <a:pt x="59600" y="38900"/>
                </a:lnTo>
                <a:lnTo>
                  <a:pt x="59570" y="38870"/>
                </a:lnTo>
                <a:lnTo>
                  <a:pt x="59510" y="38900"/>
                </a:lnTo>
                <a:lnTo>
                  <a:pt x="59470" y="38920"/>
                </a:lnTo>
                <a:lnTo>
                  <a:pt x="59440" y="38950"/>
                </a:lnTo>
                <a:lnTo>
                  <a:pt x="59410" y="38990"/>
                </a:lnTo>
                <a:lnTo>
                  <a:pt x="59370" y="39010"/>
                </a:lnTo>
                <a:lnTo>
                  <a:pt x="59330" y="39050"/>
                </a:lnTo>
                <a:lnTo>
                  <a:pt x="59260" y="39080"/>
                </a:lnTo>
                <a:lnTo>
                  <a:pt x="59210" y="39070"/>
                </a:lnTo>
                <a:lnTo>
                  <a:pt x="59210" y="39120"/>
                </a:lnTo>
                <a:lnTo>
                  <a:pt x="59270" y="39150"/>
                </a:lnTo>
                <a:lnTo>
                  <a:pt x="59300" y="39190"/>
                </a:lnTo>
                <a:lnTo>
                  <a:pt x="59290" y="39240"/>
                </a:lnTo>
                <a:lnTo>
                  <a:pt x="59260" y="39320"/>
                </a:lnTo>
                <a:lnTo>
                  <a:pt x="59240" y="39360"/>
                </a:lnTo>
                <a:lnTo>
                  <a:pt x="59170" y="39340"/>
                </a:lnTo>
                <a:lnTo>
                  <a:pt x="59110" y="39340"/>
                </a:lnTo>
                <a:lnTo>
                  <a:pt x="59060" y="39360"/>
                </a:lnTo>
                <a:lnTo>
                  <a:pt x="59070" y="39410"/>
                </a:lnTo>
                <a:lnTo>
                  <a:pt x="59080" y="39470"/>
                </a:lnTo>
                <a:lnTo>
                  <a:pt x="59080" y="39530"/>
                </a:lnTo>
                <a:lnTo>
                  <a:pt x="59010" y="39550"/>
                </a:lnTo>
                <a:lnTo>
                  <a:pt x="58970" y="39530"/>
                </a:lnTo>
                <a:lnTo>
                  <a:pt x="58900" y="39520"/>
                </a:lnTo>
                <a:lnTo>
                  <a:pt x="58800" y="39530"/>
                </a:lnTo>
                <a:lnTo>
                  <a:pt x="58750" y="39580"/>
                </a:lnTo>
                <a:lnTo>
                  <a:pt x="58730" y="39550"/>
                </a:lnTo>
                <a:lnTo>
                  <a:pt x="58720" y="39480"/>
                </a:lnTo>
                <a:lnTo>
                  <a:pt x="58700" y="39520"/>
                </a:lnTo>
                <a:lnTo>
                  <a:pt x="58670" y="39560"/>
                </a:lnTo>
                <a:lnTo>
                  <a:pt x="58650" y="39510"/>
                </a:lnTo>
                <a:lnTo>
                  <a:pt x="58650" y="39390"/>
                </a:lnTo>
                <a:lnTo>
                  <a:pt x="58650" y="39310"/>
                </a:lnTo>
                <a:lnTo>
                  <a:pt x="58690" y="39270"/>
                </a:lnTo>
                <a:lnTo>
                  <a:pt x="58700" y="39230"/>
                </a:lnTo>
                <a:lnTo>
                  <a:pt x="58650" y="39210"/>
                </a:lnTo>
                <a:lnTo>
                  <a:pt x="58600" y="39210"/>
                </a:lnTo>
                <a:lnTo>
                  <a:pt x="58520" y="39230"/>
                </a:lnTo>
                <a:lnTo>
                  <a:pt x="58490" y="39250"/>
                </a:lnTo>
                <a:lnTo>
                  <a:pt x="58440" y="39270"/>
                </a:lnTo>
                <a:lnTo>
                  <a:pt x="58380" y="39290"/>
                </a:lnTo>
                <a:lnTo>
                  <a:pt x="58380" y="39340"/>
                </a:lnTo>
                <a:lnTo>
                  <a:pt x="58380" y="39400"/>
                </a:lnTo>
                <a:lnTo>
                  <a:pt x="58380" y="39440"/>
                </a:lnTo>
                <a:lnTo>
                  <a:pt x="58330" y="39420"/>
                </a:lnTo>
                <a:lnTo>
                  <a:pt x="58290" y="39370"/>
                </a:lnTo>
                <a:lnTo>
                  <a:pt x="58210" y="39320"/>
                </a:lnTo>
                <a:lnTo>
                  <a:pt x="58150" y="39290"/>
                </a:lnTo>
                <a:lnTo>
                  <a:pt x="58100" y="39330"/>
                </a:lnTo>
                <a:lnTo>
                  <a:pt x="58010" y="39380"/>
                </a:lnTo>
                <a:lnTo>
                  <a:pt x="57960" y="39350"/>
                </a:lnTo>
                <a:lnTo>
                  <a:pt x="57900" y="39300"/>
                </a:lnTo>
                <a:lnTo>
                  <a:pt x="57880" y="39260"/>
                </a:lnTo>
                <a:lnTo>
                  <a:pt x="57850" y="39230"/>
                </a:lnTo>
                <a:lnTo>
                  <a:pt x="57810" y="39200"/>
                </a:lnTo>
                <a:lnTo>
                  <a:pt x="57770" y="39210"/>
                </a:lnTo>
                <a:lnTo>
                  <a:pt x="57730" y="39230"/>
                </a:lnTo>
                <a:lnTo>
                  <a:pt x="57690" y="39250"/>
                </a:lnTo>
                <a:lnTo>
                  <a:pt x="57630" y="39300"/>
                </a:lnTo>
                <a:lnTo>
                  <a:pt x="57600" y="39370"/>
                </a:lnTo>
                <a:lnTo>
                  <a:pt x="57590" y="39410"/>
                </a:lnTo>
                <a:lnTo>
                  <a:pt x="57580" y="39450"/>
                </a:lnTo>
                <a:lnTo>
                  <a:pt x="57560" y="39540"/>
                </a:lnTo>
                <a:lnTo>
                  <a:pt x="57570" y="39630"/>
                </a:lnTo>
                <a:lnTo>
                  <a:pt x="57620" y="39640"/>
                </a:lnTo>
                <a:lnTo>
                  <a:pt x="57620" y="39690"/>
                </a:lnTo>
                <a:lnTo>
                  <a:pt x="57620" y="39760"/>
                </a:lnTo>
                <a:lnTo>
                  <a:pt x="57620" y="39810"/>
                </a:lnTo>
                <a:lnTo>
                  <a:pt x="57620" y="39880"/>
                </a:lnTo>
                <a:lnTo>
                  <a:pt x="57650" y="39940"/>
                </a:lnTo>
                <a:lnTo>
                  <a:pt x="57690" y="39940"/>
                </a:lnTo>
                <a:lnTo>
                  <a:pt x="57760" y="39930"/>
                </a:lnTo>
                <a:lnTo>
                  <a:pt x="57820" y="39980"/>
                </a:lnTo>
                <a:lnTo>
                  <a:pt x="57830" y="40030"/>
                </a:lnTo>
                <a:lnTo>
                  <a:pt x="57840" y="40080"/>
                </a:lnTo>
                <a:lnTo>
                  <a:pt x="57890" y="40080"/>
                </a:lnTo>
                <a:lnTo>
                  <a:pt x="57950" y="40050"/>
                </a:lnTo>
                <a:lnTo>
                  <a:pt x="58010" y="40000"/>
                </a:lnTo>
                <a:lnTo>
                  <a:pt x="58080" y="40040"/>
                </a:lnTo>
                <a:lnTo>
                  <a:pt x="58100" y="40100"/>
                </a:lnTo>
                <a:lnTo>
                  <a:pt x="58140" y="40160"/>
                </a:lnTo>
                <a:lnTo>
                  <a:pt x="58160" y="40220"/>
                </a:lnTo>
                <a:lnTo>
                  <a:pt x="58210" y="40220"/>
                </a:lnTo>
                <a:lnTo>
                  <a:pt x="58270" y="40200"/>
                </a:lnTo>
                <a:lnTo>
                  <a:pt x="58270" y="40250"/>
                </a:lnTo>
                <a:lnTo>
                  <a:pt x="58330" y="40280"/>
                </a:lnTo>
                <a:lnTo>
                  <a:pt x="58370" y="40310"/>
                </a:lnTo>
                <a:lnTo>
                  <a:pt x="58350" y="40350"/>
                </a:lnTo>
                <a:lnTo>
                  <a:pt x="58320" y="40380"/>
                </a:lnTo>
                <a:lnTo>
                  <a:pt x="58320" y="40430"/>
                </a:lnTo>
                <a:lnTo>
                  <a:pt x="58330" y="40470"/>
                </a:lnTo>
                <a:lnTo>
                  <a:pt x="58390" y="40490"/>
                </a:lnTo>
                <a:lnTo>
                  <a:pt x="58450" y="40440"/>
                </a:lnTo>
                <a:lnTo>
                  <a:pt x="58490" y="40400"/>
                </a:lnTo>
                <a:lnTo>
                  <a:pt x="58540" y="40410"/>
                </a:lnTo>
                <a:lnTo>
                  <a:pt x="58560" y="40460"/>
                </a:lnTo>
                <a:lnTo>
                  <a:pt x="58560" y="40540"/>
                </a:lnTo>
                <a:lnTo>
                  <a:pt x="58580" y="40600"/>
                </a:lnTo>
                <a:lnTo>
                  <a:pt x="58610" y="40650"/>
                </a:lnTo>
                <a:lnTo>
                  <a:pt x="58630" y="40690"/>
                </a:lnTo>
                <a:lnTo>
                  <a:pt x="58640" y="40740"/>
                </a:lnTo>
                <a:lnTo>
                  <a:pt x="58620" y="40800"/>
                </a:lnTo>
                <a:lnTo>
                  <a:pt x="58630" y="40850"/>
                </a:lnTo>
                <a:lnTo>
                  <a:pt x="58600" y="40920"/>
                </a:lnTo>
                <a:lnTo>
                  <a:pt x="58620" y="40980"/>
                </a:lnTo>
                <a:lnTo>
                  <a:pt x="58650" y="40960"/>
                </a:lnTo>
                <a:lnTo>
                  <a:pt x="58680" y="40990"/>
                </a:lnTo>
                <a:lnTo>
                  <a:pt x="58700" y="41030"/>
                </a:lnTo>
                <a:lnTo>
                  <a:pt x="58670" y="41090"/>
                </a:lnTo>
                <a:lnTo>
                  <a:pt x="58730" y="41120"/>
                </a:lnTo>
                <a:lnTo>
                  <a:pt x="58750" y="41080"/>
                </a:lnTo>
                <a:lnTo>
                  <a:pt x="58780" y="41050"/>
                </a:lnTo>
                <a:lnTo>
                  <a:pt x="58830" y="41070"/>
                </a:lnTo>
                <a:lnTo>
                  <a:pt x="58870" y="41150"/>
                </a:lnTo>
                <a:lnTo>
                  <a:pt x="58890" y="41190"/>
                </a:lnTo>
                <a:lnTo>
                  <a:pt x="58950" y="41170"/>
                </a:lnTo>
                <a:lnTo>
                  <a:pt x="59010" y="41200"/>
                </a:lnTo>
                <a:lnTo>
                  <a:pt x="59090" y="41200"/>
                </a:lnTo>
                <a:lnTo>
                  <a:pt x="59120" y="41140"/>
                </a:lnTo>
                <a:lnTo>
                  <a:pt x="59200" y="41130"/>
                </a:lnTo>
                <a:lnTo>
                  <a:pt x="59200" y="41180"/>
                </a:lnTo>
                <a:lnTo>
                  <a:pt x="59200" y="41230"/>
                </a:lnTo>
                <a:lnTo>
                  <a:pt x="59220" y="41270"/>
                </a:lnTo>
                <a:lnTo>
                  <a:pt x="59270" y="41250"/>
                </a:lnTo>
                <a:lnTo>
                  <a:pt x="59310" y="41200"/>
                </a:lnTo>
                <a:lnTo>
                  <a:pt x="59330" y="41160"/>
                </a:lnTo>
                <a:lnTo>
                  <a:pt x="59350" y="41120"/>
                </a:lnTo>
                <a:lnTo>
                  <a:pt x="59400" y="41110"/>
                </a:lnTo>
                <a:lnTo>
                  <a:pt x="59390" y="41180"/>
                </a:lnTo>
                <a:lnTo>
                  <a:pt x="59390" y="41250"/>
                </a:lnTo>
                <a:lnTo>
                  <a:pt x="59370" y="41290"/>
                </a:lnTo>
                <a:lnTo>
                  <a:pt x="59340" y="41350"/>
                </a:lnTo>
                <a:lnTo>
                  <a:pt x="59350" y="41390"/>
                </a:lnTo>
                <a:lnTo>
                  <a:pt x="59390" y="41420"/>
                </a:lnTo>
                <a:lnTo>
                  <a:pt x="59430" y="41490"/>
                </a:lnTo>
                <a:lnTo>
                  <a:pt x="59460" y="41520"/>
                </a:lnTo>
                <a:lnTo>
                  <a:pt x="59510" y="41530"/>
                </a:lnTo>
                <a:lnTo>
                  <a:pt x="59560" y="41520"/>
                </a:lnTo>
                <a:lnTo>
                  <a:pt x="59600" y="41560"/>
                </a:lnTo>
                <a:lnTo>
                  <a:pt x="59550" y="41600"/>
                </a:lnTo>
                <a:lnTo>
                  <a:pt x="59530" y="41650"/>
                </a:lnTo>
                <a:lnTo>
                  <a:pt x="59540" y="41710"/>
                </a:lnTo>
                <a:lnTo>
                  <a:pt x="59550" y="41760"/>
                </a:lnTo>
                <a:lnTo>
                  <a:pt x="59580" y="41800"/>
                </a:lnTo>
                <a:lnTo>
                  <a:pt x="59610" y="41850"/>
                </a:lnTo>
                <a:lnTo>
                  <a:pt x="59630" y="41880"/>
                </a:lnTo>
                <a:lnTo>
                  <a:pt x="59680" y="41920"/>
                </a:lnTo>
                <a:lnTo>
                  <a:pt x="59710" y="41970"/>
                </a:lnTo>
                <a:lnTo>
                  <a:pt x="59720" y="42030"/>
                </a:lnTo>
                <a:lnTo>
                  <a:pt x="59730" y="42070"/>
                </a:lnTo>
                <a:lnTo>
                  <a:pt x="59760" y="42050"/>
                </a:lnTo>
                <a:lnTo>
                  <a:pt x="59820" y="42050"/>
                </a:lnTo>
                <a:lnTo>
                  <a:pt x="59870" y="42060"/>
                </a:lnTo>
                <a:lnTo>
                  <a:pt x="59920" y="42060"/>
                </a:lnTo>
                <a:lnTo>
                  <a:pt x="59960" y="42020"/>
                </a:lnTo>
                <a:lnTo>
                  <a:pt x="60010" y="42050"/>
                </a:lnTo>
                <a:lnTo>
                  <a:pt x="60040" y="42100"/>
                </a:lnTo>
                <a:lnTo>
                  <a:pt x="60070" y="42040"/>
                </a:lnTo>
                <a:lnTo>
                  <a:pt x="60080" y="41990"/>
                </a:lnTo>
                <a:lnTo>
                  <a:pt x="60130" y="41970"/>
                </a:lnTo>
                <a:lnTo>
                  <a:pt x="60170" y="42000"/>
                </a:lnTo>
                <a:lnTo>
                  <a:pt x="60200" y="41940"/>
                </a:lnTo>
                <a:lnTo>
                  <a:pt x="60220" y="41890"/>
                </a:lnTo>
                <a:lnTo>
                  <a:pt x="60260" y="41850"/>
                </a:lnTo>
                <a:lnTo>
                  <a:pt x="60290" y="41870"/>
                </a:lnTo>
                <a:lnTo>
                  <a:pt x="60250" y="41910"/>
                </a:lnTo>
                <a:lnTo>
                  <a:pt x="60290" y="41920"/>
                </a:lnTo>
                <a:lnTo>
                  <a:pt x="60360" y="41890"/>
                </a:lnTo>
                <a:lnTo>
                  <a:pt x="60400" y="41850"/>
                </a:lnTo>
                <a:lnTo>
                  <a:pt x="60420" y="41820"/>
                </a:lnTo>
                <a:lnTo>
                  <a:pt x="60460" y="41800"/>
                </a:lnTo>
                <a:lnTo>
                  <a:pt x="60470" y="41760"/>
                </a:lnTo>
                <a:lnTo>
                  <a:pt x="60510" y="41720"/>
                </a:lnTo>
                <a:lnTo>
                  <a:pt x="60570" y="41710"/>
                </a:lnTo>
                <a:lnTo>
                  <a:pt x="60600" y="41740"/>
                </a:lnTo>
                <a:lnTo>
                  <a:pt x="60640" y="41780"/>
                </a:lnTo>
                <a:lnTo>
                  <a:pt x="60650" y="41820"/>
                </a:lnTo>
                <a:lnTo>
                  <a:pt x="60670" y="41870"/>
                </a:lnTo>
                <a:lnTo>
                  <a:pt x="60710" y="41850"/>
                </a:lnTo>
                <a:lnTo>
                  <a:pt x="60770" y="41840"/>
                </a:lnTo>
                <a:lnTo>
                  <a:pt x="60780" y="41780"/>
                </a:lnTo>
                <a:lnTo>
                  <a:pt x="60830" y="41730"/>
                </a:lnTo>
                <a:lnTo>
                  <a:pt x="60880" y="41720"/>
                </a:lnTo>
                <a:lnTo>
                  <a:pt x="60920" y="41700"/>
                </a:lnTo>
                <a:lnTo>
                  <a:pt x="60980" y="41710"/>
                </a:lnTo>
                <a:lnTo>
                  <a:pt x="61030" y="41690"/>
                </a:lnTo>
                <a:lnTo>
                  <a:pt x="61080" y="41670"/>
                </a:lnTo>
                <a:lnTo>
                  <a:pt x="61100" y="41630"/>
                </a:lnTo>
                <a:lnTo>
                  <a:pt x="61090" y="41570"/>
                </a:lnTo>
                <a:lnTo>
                  <a:pt x="61100" y="41530"/>
                </a:lnTo>
                <a:lnTo>
                  <a:pt x="61140" y="41500"/>
                </a:lnTo>
                <a:lnTo>
                  <a:pt x="61170" y="41530"/>
                </a:lnTo>
                <a:lnTo>
                  <a:pt x="61230" y="41560"/>
                </a:lnTo>
                <a:lnTo>
                  <a:pt x="61290" y="41530"/>
                </a:lnTo>
                <a:lnTo>
                  <a:pt x="61320" y="41590"/>
                </a:lnTo>
                <a:lnTo>
                  <a:pt x="61330" y="41640"/>
                </a:lnTo>
                <a:lnTo>
                  <a:pt x="61370" y="41690"/>
                </a:lnTo>
                <a:lnTo>
                  <a:pt x="61400" y="41740"/>
                </a:lnTo>
                <a:lnTo>
                  <a:pt x="61430" y="41770"/>
                </a:lnTo>
                <a:lnTo>
                  <a:pt x="61480" y="41760"/>
                </a:lnTo>
                <a:lnTo>
                  <a:pt x="61530" y="41750"/>
                </a:lnTo>
                <a:lnTo>
                  <a:pt x="61590" y="41750"/>
                </a:lnTo>
                <a:lnTo>
                  <a:pt x="61630" y="41750"/>
                </a:lnTo>
                <a:lnTo>
                  <a:pt x="61670" y="41790"/>
                </a:lnTo>
                <a:lnTo>
                  <a:pt x="61640" y="41860"/>
                </a:lnTo>
                <a:lnTo>
                  <a:pt x="61590" y="41890"/>
                </a:lnTo>
                <a:lnTo>
                  <a:pt x="61540" y="41940"/>
                </a:lnTo>
                <a:lnTo>
                  <a:pt x="61530" y="41990"/>
                </a:lnTo>
                <a:lnTo>
                  <a:pt x="61530" y="42030"/>
                </a:lnTo>
                <a:lnTo>
                  <a:pt x="61520" y="42070"/>
                </a:lnTo>
                <a:lnTo>
                  <a:pt x="61530" y="42120"/>
                </a:lnTo>
                <a:lnTo>
                  <a:pt x="61540" y="42150"/>
                </a:lnTo>
                <a:lnTo>
                  <a:pt x="61590" y="42170"/>
                </a:lnTo>
                <a:lnTo>
                  <a:pt x="61620" y="42190"/>
                </a:lnTo>
                <a:lnTo>
                  <a:pt x="61620" y="42230"/>
                </a:lnTo>
                <a:lnTo>
                  <a:pt x="61600" y="42270"/>
                </a:lnTo>
                <a:lnTo>
                  <a:pt x="61600" y="42340"/>
                </a:lnTo>
                <a:lnTo>
                  <a:pt x="61580" y="42390"/>
                </a:lnTo>
                <a:lnTo>
                  <a:pt x="61580" y="42430"/>
                </a:lnTo>
                <a:lnTo>
                  <a:pt x="61580" y="42480"/>
                </a:lnTo>
                <a:lnTo>
                  <a:pt x="61550" y="42560"/>
                </a:lnTo>
                <a:lnTo>
                  <a:pt x="61520" y="42610"/>
                </a:lnTo>
                <a:lnTo>
                  <a:pt x="61580" y="42650"/>
                </a:lnTo>
                <a:lnTo>
                  <a:pt x="61620" y="42690"/>
                </a:lnTo>
                <a:lnTo>
                  <a:pt x="61650" y="42720"/>
                </a:lnTo>
                <a:lnTo>
                  <a:pt x="61680" y="42740"/>
                </a:lnTo>
                <a:lnTo>
                  <a:pt x="61630" y="42770"/>
                </a:lnTo>
                <a:lnTo>
                  <a:pt x="61580" y="42760"/>
                </a:lnTo>
                <a:lnTo>
                  <a:pt x="61550" y="42730"/>
                </a:lnTo>
                <a:lnTo>
                  <a:pt x="61510" y="42700"/>
                </a:lnTo>
                <a:lnTo>
                  <a:pt x="61460" y="42740"/>
                </a:lnTo>
                <a:lnTo>
                  <a:pt x="61450" y="42820"/>
                </a:lnTo>
                <a:lnTo>
                  <a:pt x="61450" y="42870"/>
                </a:lnTo>
                <a:lnTo>
                  <a:pt x="61450" y="42930"/>
                </a:lnTo>
                <a:lnTo>
                  <a:pt x="61380" y="42930"/>
                </a:lnTo>
                <a:lnTo>
                  <a:pt x="61380" y="42880"/>
                </a:lnTo>
                <a:lnTo>
                  <a:pt x="61310" y="42880"/>
                </a:lnTo>
                <a:lnTo>
                  <a:pt x="61200" y="42860"/>
                </a:lnTo>
                <a:lnTo>
                  <a:pt x="61080" y="42890"/>
                </a:lnTo>
                <a:lnTo>
                  <a:pt x="61020" y="42900"/>
                </a:lnTo>
                <a:lnTo>
                  <a:pt x="61020" y="42950"/>
                </a:lnTo>
                <a:lnTo>
                  <a:pt x="61050" y="42990"/>
                </a:lnTo>
                <a:lnTo>
                  <a:pt x="61090" y="43050"/>
                </a:lnTo>
                <a:lnTo>
                  <a:pt x="61120" y="43080"/>
                </a:lnTo>
                <a:lnTo>
                  <a:pt x="61180" y="43110"/>
                </a:lnTo>
                <a:lnTo>
                  <a:pt x="61220" y="43100"/>
                </a:lnTo>
                <a:lnTo>
                  <a:pt x="61290" y="43140"/>
                </a:lnTo>
                <a:lnTo>
                  <a:pt x="61350" y="43160"/>
                </a:lnTo>
                <a:lnTo>
                  <a:pt x="61340" y="43210"/>
                </a:lnTo>
                <a:lnTo>
                  <a:pt x="61340" y="43270"/>
                </a:lnTo>
                <a:lnTo>
                  <a:pt x="61340" y="43320"/>
                </a:lnTo>
                <a:lnTo>
                  <a:pt x="61330" y="43360"/>
                </a:lnTo>
                <a:lnTo>
                  <a:pt x="61310" y="43400"/>
                </a:lnTo>
                <a:lnTo>
                  <a:pt x="61290" y="43450"/>
                </a:lnTo>
                <a:lnTo>
                  <a:pt x="61280" y="43490"/>
                </a:lnTo>
                <a:lnTo>
                  <a:pt x="61250" y="43540"/>
                </a:lnTo>
                <a:lnTo>
                  <a:pt x="61220" y="43600"/>
                </a:lnTo>
                <a:lnTo>
                  <a:pt x="61190" y="43640"/>
                </a:lnTo>
                <a:lnTo>
                  <a:pt x="61160" y="43670"/>
                </a:lnTo>
                <a:lnTo>
                  <a:pt x="61130" y="43730"/>
                </a:lnTo>
                <a:lnTo>
                  <a:pt x="61120" y="43800"/>
                </a:lnTo>
                <a:lnTo>
                  <a:pt x="61110" y="43850"/>
                </a:lnTo>
                <a:lnTo>
                  <a:pt x="61100" y="43900"/>
                </a:lnTo>
                <a:lnTo>
                  <a:pt x="61080" y="43960"/>
                </a:lnTo>
                <a:lnTo>
                  <a:pt x="61060" y="44000"/>
                </a:lnTo>
                <a:lnTo>
                  <a:pt x="61040" y="44040"/>
                </a:lnTo>
                <a:lnTo>
                  <a:pt x="61020" y="44080"/>
                </a:lnTo>
                <a:lnTo>
                  <a:pt x="60990" y="44130"/>
                </a:lnTo>
                <a:lnTo>
                  <a:pt x="60950" y="44170"/>
                </a:lnTo>
                <a:lnTo>
                  <a:pt x="60930" y="44220"/>
                </a:lnTo>
                <a:lnTo>
                  <a:pt x="60920" y="44410"/>
                </a:lnTo>
                <a:lnTo>
                  <a:pt x="60920" y="44450"/>
                </a:lnTo>
                <a:lnTo>
                  <a:pt x="60900" y="44500"/>
                </a:lnTo>
                <a:lnTo>
                  <a:pt x="60900" y="44540"/>
                </a:lnTo>
                <a:lnTo>
                  <a:pt x="60890" y="44590"/>
                </a:lnTo>
                <a:lnTo>
                  <a:pt x="60850" y="44630"/>
                </a:lnTo>
                <a:lnTo>
                  <a:pt x="60770" y="44640"/>
                </a:lnTo>
                <a:lnTo>
                  <a:pt x="60720" y="44630"/>
                </a:lnTo>
                <a:lnTo>
                  <a:pt x="60680" y="44630"/>
                </a:lnTo>
                <a:lnTo>
                  <a:pt x="60640" y="44610"/>
                </a:lnTo>
                <a:lnTo>
                  <a:pt x="60590" y="44590"/>
                </a:lnTo>
                <a:lnTo>
                  <a:pt x="60520" y="44590"/>
                </a:lnTo>
                <a:lnTo>
                  <a:pt x="60470" y="44590"/>
                </a:lnTo>
                <a:lnTo>
                  <a:pt x="60410" y="44590"/>
                </a:lnTo>
                <a:lnTo>
                  <a:pt x="60350" y="44590"/>
                </a:lnTo>
                <a:lnTo>
                  <a:pt x="60290" y="44590"/>
                </a:lnTo>
                <a:lnTo>
                  <a:pt x="60220" y="44590"/>
                </a:lnTo>
                <a:lnTo>
                  <a:pt x="60180" y="44550"/>
                </a:lnTo>
                <a:lnTo>
                  <a:pt x="60140" y="44520"/>
                </a:lnTo>
                <a:lnTo>
                  <a:pt x="60090" y="44560"/>
                </a:lnTo>
                <a:lnTo>
                  <a:pt x="60060" y="44610"/>
                </a:lnTo>
                <a:lnTo>
                  <a:pt x="60030" y="44650"/>
                </a:lnTo>
                <a:lnTo>
                  <a:pt x="60010" y="44680"/>
                </a:lnTo>
                <a:lnTo>
                  <a:pt x="59970" y="44710"/>
                </a:lnTo>
                <a:lnTo>
                  <a:pt x="59920" y="44730"/>
                </a:lnTo>
                <a:lnTo>
                  <a:pt x="59880" y="44740"/>
                </a:lnTo>
                <a:lnTo>
                  <a:pt x="59860" y="44790"/>
                </a:lnTo>
                <a:lnTo>
                  <a:pt x="59870" y="44840"/>
                </a:lnTo>
                <a:lnTo>
                  <a:pt x="59900" y="44870"/>
                </a:lnTo>
                <a:lnTo>
                  <a:pt x="59940" y="44900"/>
                </a:lnTo>
                <a:lnTo>
                  <a:pt x="60010" y="44930"/>
                </a:lnTo>
                <a:lnTo>
                  <a:pt x="60050" y="44980"/>
                </a:lnTo>
                <a:lnTo>
                  <a:pt x="60080" y="45020"/>
                </a:lnTo>
                <a:lnTo>
                  <a:pt x="60110" y="45050"/>
                </a:lnTo>
                <a:lnTo>
                  <a:pt x="60170" y="45060"/>
                </a:lnTo>
                <a:lnTo>
                  <a:pt x="60240" y="45070"/>
                </a:lnTo>
                <a:lnTo>
                  <a:pt x="60310" y="45070"/>
                </a:lnTo>
                <a:lnTo>
                  <a:pt x="60350" y="45060"/>
                </a:lnTo>
                <a:lnTo>
                  <a:pt x="60390" y="45040"/>
                </a:lnTo>
                <a:lnTo>
                  <a:pt x="60440" y="45040"/>
                </a:lnTo>
                <a:lnTo>
                  <a:pt x="60480" y="45040"/>
                </a:lnTo>
                <a:lnTo>
                  <a:pt x="60530" y="45060"/>
                </a:lnTo>
                <a:lnTo>
                  <a:pt x="60590" y="45030"/>
                </a:lnTo>
                <a:lnTo>
                  <a:pt x="60640" y="45000"/>
                </a:lnTo>
                <a:lnTo>
                  <a:pt x="60670" y="44980"/>
                </a:lnTo>
                <a:lnTo>
                  <a:pt x="60700" y="44920"/>
                </a:lnTo>
                <a:lnTo>
                  <a:pt x="60730" y="44860"/>
                </a:lnTo>
                <a:lnTo>
                  <a:pt x="60800" y="44830"/>
                </a:lnTo>
                <a:lnTo>
                  <a:pt x="60860" y="44840"/>
                </a:lnTo>
                <a:lnTo>
                  <a:pt x="60910" y="44860"/>
                </a:lnTo>
                <a:lnTo>
                  <a:pt x="60950" y="44860"/>
                </a:lnTo>
                <a:lnTo>
                  <a:pt x="60980" y="44840"/>
                </a:lnTo>
                <a:lnTo>
                  <a:pt x="61010" y="44790"/>
                </a:lnTo>
                <a:lnTo>
                  <a:pt x="61050" y="44750"/>
                </a:lnTo>
                <a:lnTo>
                  <a:pt x="61120" y="44740"/>
                </a:lnTo>
                <a:lnTo>
                  <a:pt x="61170" y="44780"/>
                </a:lnTo>
                <a:lnTo>
                  <a:pt x="61220" y="44790"/>
                </a:lnTo>
                <a:lnTo>
                  <a:pt x="61290" y="44800"/>
                </a:lnTo>
                <a:lnTo>
                  <a:pt x="61350" y="44800"/>
                </a:lnTo>
                <a:lnTo>
                  <a:pt x="61390" y="44790"/>
                </a:lnTo>
                <a:lnTo>
                  <a:pt x="61420" y="44750"/>
                </a:lnTo>
                <a:lnTo>
                  <a:pt x="61440" y="44700"/>
                </a:lnTo>
                <a:lnTo>
                  <a:pt x="61480" y="44630"/>
                </a:lnTo>
                <a:lnTo>
                  <a:pt x="61550" y="44620"/>
                </a:lnTo>
                <a:lnTo>
                  <a:pt x="61600" y="44640"/>
                </a:lnTo>
                <a:lnTo>
                  <a:pt x="61650" y="44660"/>
                </a:lnTo>
                <a:lnTo>
                  <a:pt x="61700" y="44650"/>
                </a:lnTo>
                <a:lnTo>
                  <a:pt x="61730" y="44610"/>
                </a:lnTo>
                <a:lnTo>
                  <a:pt x="61740" y="44570"/>
                </a:lnTo>
                <a:lnTo>
                  <a:pt x="61780" y="44530"/>
                </a:lnTo>
                <a:lnTo>
                  <a:pt x="61820" y="44560"/>
                </a:lnTo>
                <a:lnTo>
                  <a:pt x="61830" y="44610"/>
                </a:lnTo>
                <a:lnTo>
                  <a:pt x="61830" y="44680"/>
                </a:lnTo>
                <a:lnTo>
                  <a:pt x="61840" y="44730"/>
                </a:lnTo>
                <a:lnTo>
                  <a:pt x="61860" y="44820"/>
                </a:lnTo>
                <a:lnTo>
                  <a:pt x="61890" y="44860"/>
                </a:lnTo>
                <a:lnTo>
                  <a:pt x="61910" y="44900"/>
                </a:lnTo>
                <a:lnTo>
                  <a:pt x="61940" y="44930"/>
                </a:lnTo>
                <a:lnTo>
                  <a:pt x="61970" y="44960"/>
                </a:lnTo>
                <a:lnTo>
                  <a:pt x="61990" y="45010"/>
                </a:lnTo>
                <a:lnTo>
                  <a:pt x="62030" y="45040"/>
                </a:lnTo>
                <a:lnTo>
                  <a:pt x="62040" y="45080"/>
                </a:lnTo>
                <a:lnTo>
                  <a:pt x="62060" y="45110"/>
                </a:lnTo>
                <a:lnTo>
                  <a:pt x="62100" y="45130"/>
                </a:lnTo>
                <a:lnTo>
                  <a:pt x="62140" y="45170"/>
                </a:lnTo>
                <a:lnTo>
                  <a:pt x="62150" y="45230"/>
                </a:lnTo>
                <a:lnTo>
                  <a:pt x="62170" y="45290"/>
                </a:lnTo>
                <a:lnTo>
                  <a:pt x="62190" y="45360"/>
                </a:lnTo>
                <a:lnTo>
                  <a:pt x="62220" y="45390"/>
                </a:lnTo>
                <a:lnTo>
                  <a:pt x="62260" y="45430"/>
                </a:lnTo>
                <a:lnTo>
                  <a:pt x="62310" y="45460"/>
                </a:lnTo>
                <a:lnTo>
                  <a:pt x="62340" y="45480"/>
                </a:lnTo>
                <a:lnTo>
                  <a:pt x="62430" y="45620"/>
                </a:lnTo>
                <a:lnTo>
                  <a:pt x="62420" y="45680"/>
                </a:lnTo>
                <a:lnTo>
                  <a:pt x="62430" y="45730"/>
                </a:lnTo>
                <a:lnTo>
                  <a:pt x="62380" y="45740"/>
                </a:lnTo>
                <a:lnTo>
                  <a:pt x="62340" y="45790"/>
                </a:lnTo>
                <a:lnTo>
                  <a:pt x="62290" y="45850"/>
                </a:lnTo>
                <a:lnTo>
                  <a:pt x="62230" y="45880"/>
                </a:lnTo>
                <a:lnTo>
                  <a:pt x="62170" y="45920"/>
                </a:lnTo>
                <a:lnTo>
                  <a:pt x="62140" y="45970"/>
                </a:lnTo>
                <a:lnTo>
                  <a:pt x="62100" y="45990"/>
                </a:lnTo>
                <a:lnTo>
                  <a:pt x="62050" y="46020"/>
                </a:lnTo>
                <a:lnTo>
                  <a:pt x="62060" y="46080"/>
                </a:lnTo>
                <a:lnTo>
                  <a:pt x="62080" y="46150"/>
                </a:lnTo>
                <a:lnTo>
                  <a:pt x="62090" y="46230"/>
                </a:lnTo>
                <a:lnTo>
                  <a:pt x="62070" y="46290"/>
                </a:lnTo>
                <a:lnTo>
                  <a:pt x="62030" y="46320"/>
                </a:lnTo>
                <a:lnTo>
                  <a:pt x="62000" y="46340"/>
                </a:lnTo>
                <a:lnTo>
                  <a:pt x="61940" y="46350"/>
                </a:lnTo>
                <a:lnTo>
                  <a:pt x="61890" y="46310"/>
                </a:lnTo>
                <a:lnTo>
                  <a:pt x="61820" y="46300"/>
                </a:lnTo>
                <a:lnTo>
                  <a:pt x="61750" y="46320"/>
                </a:lnTo>
                <a:lnTo>
                  <a:pt x="61710" y="46350"/>
                </a:lnTo>
                <a:lnTo>
                  <a:pt x="61670" y="46400"/>
                </a:lnTo>
                <a:lnTo>
                  <a:pt x="61650" y="46470"/>
                </a:lnTo>
                <a:lnTo>
                  <a:pt x="61530" y="46500"/>
                </a:lnTo>
                <a:lnTo>
                  <a:pt x="61450" y="46500"/>
                </a:lnTo>
                <a:lnTo>
                  <a:pt x="61360" y="46500"/>
                </a:lnTo>
                <a:lnTo>
                  <a:pt x="61280" y="46570"/>
                </a:lnTo>
                <a:lnTo>
                  <a:pt x="61160" y="46570"/>
                </a:lnTo>
                <a:lnTo>
                  <a:pt x="61090" y="46500"/>
                </a:lnTo>
                <a:lnTo>
                  <a:pt x="60920" y="46540"/>
                </a:lnTo>
                <a:lnTo>
                  <a:pt x="60790" y="46530"/>
                </a:lnTo>
                <a:lnTo>
                  <a:pt x="60650" y="46440"/>
                </a:lnTo>
                <a:lnTo>
                  <a:pt x="60570" y="46340"/>
                </a:lnTo>
                <a:lnTo>
                  <a:pt x="60490" y="46110"/>
                </a:lnTo>
                <a:lnTo>
                  <a:pt x="60340" y="46150"/>
                </a:lnTo>
                <a:lnTo>
                  <a:pt x="60280" y="46200"/>
                </a:lnTo>
                <a:lnTo>
                  <a:pt x="60140" y="46290"/>
                </a:lnTo>
                <a:lnTo>
                  <a:pt x="59950" y="46380"/>
                </a:lnTo>
                <a:lnTo>
                  <a:pt x="59850" y="46380"/>
                </a:lnTo>
                <a:lnTo>
                  <a:pt x="59780" y="46380"/>
                </a:lnTo>
                <a:lnTo>
                  <a:pt x="59710" y="46370"/>
                </a:lnTo>
                <a:lnTo>
                  <a:pt x="59510" y="46350"/>
                </a:lnTo>
                <a:lnTo>
                  <a:pt x="59380" y="46320"/>
                </a:lnTo>
                <a:lnTo>
                  <a:pt x="59250" y="46320"/>
                </a:lnTo>
                <a:lnTo>
                  <a:pt x="59130" y="46350"/>
                </a:lnTo>
                <a:lnTo>
                  <a:pt x="59000" y="46410"/>
                </a:lnTo>
                <a:lnTo>
                  <a:pt x="58950" y="46600"/>
                </a:lnTo>
                <a:lnTo>
                  <a:pt x="58970" y="46770"/>
                </a:lnTo>
                <a:lnTo>
                  <a:pt x="59030" y="46820"/>
                </a:lnTo>
                <a:lnTo>
                  <a:pt x="59090" y="46820"/>
                </a:lnTo>
                <a:lnTo>
                  <a:pt x="59270" y="46740"/>
                </a:lnTo>
                <a:lnTo>
                  <a:pt x="59390" y="46720"/>
                </a:lnTo>
                <a:lnTo>
                  <a:pt x="59540" y="46730"/>
                </a:lnTo>
                <a:lnTo>
                  <a:pt x="59500" y="46860"/>
                </a:lnTo>
                <a:lnTo>
                  <a:pt x="59400" y="46960"/>
                </a:lnTo>
                <a:lnTo>
                  <a:pt x="59430" y="47070"/>
                </a:lnTo>
                <a:lnTo>
                  <a:pt x="59500" y="47140"/>
                </a:lnTo>
                <a:lnTo>
                  <a:pt x="59470" y="47230"/>
                </a:lnTo>
                <a:lnTo>
                  <a:pt x="59310" y="47270"/>
                </a:lnTo>
                <a:lnTo>
                  <a:pt x="59040" y="47420"/>
                </a:lnTo>
                <a:lnTo>
                  <a:pt x="58560" y="47420"/>
                </a:lnTo>
                <a:lnTo>
                  <a:pt x="58200" y="47360"/>
                </a:lnTo>
                <a:lnTo>
                  <a:pt x="58160" y="47340"/>
                </a:lnTo>
                <a:lnTo>
                  <a:pt x="57710" y="47190"/>
                </a:lnTo>
                <a:lnTo>
                  <a:pt x="57600" y="47150"/>
                </a:lnTo>
                <a:lnTo>
                  <a:pt x="57380" y="47030"/>
                </a:lnTo>
                <a:lnTo>
                  <a:pt x="57320" y="47010"/>
                </a:lnTo>
                <a:lnTo>
                  <a:pt x="57020" y="46960"/>
                </a:lnTo>
                <a:lnTo>
                  <a:pt x="56830" y="46930"/>
                </a:lnTo>
                <a:lnTo>
                  <a:pt x="56530" y="46660"/>
                </a:lnTo>
                <a:lnTo>
                  <a:pt x="55690" y="45960"/>
                </a:lnTo>
                <a:lnTo>
                  <a:pt x="55470" y="45770"/>
                </a:lnTo>
                <a:lnTo>
                  <a:pt x="55180" y="45560"/>
                </a:lnTo>
                <a:lnTo>
                  <a:pt x="55010" y="45460"/>
                </a:lnTo>
                <a:lnTo>
                  <a:pt x="54450" y="45090"/>
                </a:lnTo>
                <a:lnTo>
                  <a:pt x="54060" y="44840"/>
                </a:lnTo>
                <a:lnTo>
                  <a:pt x="53620" y="44840"/>
                </a:lnTo>
                <a:lnTo>
                  <a:pt x="53510" y="44840"/>
                </a:lnTo>
                <a:lnTo>
                  <a:pt x="53210" y="44780"/>
                </a:lnTo>
                <a:lnTo>
                  <a:pt x="52850" y="44840"/>
                </a:lnTo>
                <a:lnTo>
                  <a:pt x="52420" y="44940"/>
                </a:lnTo>
                <a:lnTo>
                  <a:pt x="52400" y="45030"/>
                </a:lnTo>
                <a:lnTo>
                  <a:pt x="52450" y="45040"/>
                </a:lnTo>
                <a:lnTo>
                  <a:pt x="52480" y="45080"/>
                </a:lnTo>
                <a:lnTo>
                  <a:pt x="52490" y="45130"/>
                </a:lnTo>
                <a:lnTo>
                  <a:pt x="52480" y="45190"/>
                </a:lnTo>
                <a:lnTo>
                  <a:pt x="52480" y="45240"/>
                </a:lnTo>
                <a:lnTo>
                  <a:pt x="52470" y="45310"/>
                </a:lnTo>
                <a:lnTo>
                  <a:pt x="52450" y="45360"/>
                </a:lnTo>
                <a:lnTo>
                  <a:pt x="52420" y="45450"/>
                </a:lnTo>
                <a:lnTo>
                  <a:pt x="52360" y="45650"/>
                </a:lnTo>
                <a:lnTo>
                  <a:pt x="52360" y="45710"/>
                </a:lnTo>
                <a:lnTo>
                  <a:pt x="52310" y="45750"/>
                </a:lnTo>
                <a:lnTo>
                  <a:pt x="52240" y="45770"/>
                </a:lnTo>
                <a:lnTo>
                  <a:pt x="52200" y="45810"/>
                </a:lnTo>
                <a:lnTo>
                  <a:pt x="52160" y="45830"/>
                </a:lnTo>
                <a:lnTo>
                  <a:pt x="52100" y="45860"/>
                </a:lnTo>
                <a:lnTo>
                  <a:pt x="52020" y="45890"/>
                </a:lnTo>
                <a:lnTo>
                  <a:pt x="51970" y="45920"/>
                </a:lnTo>
                <a:lnTo>
                  <a:pt x="51900" y="45940"/>
                </a:lnTo>
                <a:lnTo>
                  <a:pt x="51840" y="45950"/>
                </a:lnTo>
                <a:lnTo>
                  <a:pt x="51800" y="45960"/>
                </a:lnTo>
                <a:lnTo>
                  <a:pt x="51760" y="45970"/>
                </a:lnTo>
                <a:lnTo>
                  <a:pt x="51690" y="45970"/>
                </a:lnTo>
                <a:lnTo>
                  <a:pt x="51620" y="45970"/>
                </a:lnTo>
                <a:lnTo>
                  <a:pt x="51550" y="45990"/>
                </a:lnTo>
                <a:lnTo>
                  <a:pt x="51480" y="46020"/>
                </a:lnTo>
                <a:lnTo>
                  <a:pt x="51390" y="46020"/>
                </a:lnTo>
                <a:lnTo>
                  <a:pt x="51350" y="46020"/>
                </a:lnTo>
                <a:lnTo>
                  <a:pt x="51300" y="46030"/>
                </a:lnTo>
                <a:lnTo>
                  <a:pt x="51250" y="46040"/>
                </a:lnTo>
                <a:lnTo>
                  <a:pt x="51150" y="46100"/>
                </a:lnTo>
                <a:lnTo>
                  <a:pt x="50990" y="46040"/>
                </a:lnTo>
                <a:lnTo>
                  <a:pt x="50940" y="46070"/>
                </a:lnTo>
                <a:lnTo>
                  <a:pt x="50910" y="46100"/>
                </a:lnTo>
                <a:lnTo>
                  <a:pt x="50900" y="46140"/>
                </a:lnTo>
                <a:lnTo>
                  <a:pt x="50880" y="46290"/>
                </a:lnTo>
                <a:lnTo>
                  <a:pt x="50730" y="46370"/>
                </a:lnTo>
                <a:lnTo>
                  <a:pt x="50610" y="46260"/>
                </a:lnTo>
                <a:lnTo>
                  <a:pt x="50590" y="46160"/>
                </a:lnTo>
                <a:lnTo>
                  <a:pt x="50540" y="46110"/>
                </a:lnTo>
                <a:lnTo>
                  <a:pt x="50460" y="46110"/>
                </a:lnTo>
                <a:lnTo>
                  <a:pt x="50410" y="46110"/>
                </a:lnTo>
                <a:lnTo>
                  <a:pt x="50360" y="46100"/>
                </a:lnTo>
                <a:lnTo>
                  <a:pt x="50310" y="46080"/>
                </a:lnTo>
                <a:lnTo>
                  <a:pt x="50240" y="46030"/>
                </a:lnTo>
                <a:lnTo>
                  <a:pt x="50220" y="45970"/>
                </a:lnTo>
                <a:lnTo>
                  <a:pt x="50160" y="45890"/>
                </a:lnTo>
                <a:lnTo>
                  <a:pt x="50120" y="45920"/>
                </a:lnTo>
                <a:lnTo>
                  <a:pt x="50080" y="45990"/>
                </a:lnTo>
                <a:lnTo>
                  <a:pt x="50050" y="46020"/>
                </a:lnTo>
                <a:lnTo>
                  <a:pt x="50010" y="46040"/>
                </a:lnTo>
                <a:lnTo>
                  <a:pt x="49980" y="46090"/>
                </a:lnTo>
                <a:lnTo>
                  <a:pt x="49940" y="46120"/>
                </a:lnTo>
                <a:lnTo>
                  <a:pt x="49900" y="46140"/>
                </a:lnTo>
                <a:lnTo>
                  <a:pt x="49880" y="46250"/>
                </a:lnTo>
                <a:lnTo>
                  <a:pt x="49860" y="46300"/>
                </a:lnTo>
                <a:lnTo>
                  <a:pt x="49860" y="46360"/>
                </a:lnTo>
                <a:lnTo>
                  <a:pt x="49870" y="46430"/>
                </a:lnTo>
                <a:lnTo>
                  <a:pt x="49860" y="46510"/>
                </a:lnTo>
                <a:lnTo>
                  <a:pt x="49860" y="46570"/>
                </a:lnTo>
                <a:lnTo>
                  <a:pt x="49830" y="46630"/>
                </a:lnTo>
                <a:lnTo>
                  <a:pt x="49830" y="46700"/>
                </a:lnTo>
                <a:lnTo>
                  <a:pt x="49840" y="46750"/>
                </a:lnTo>
                <a:lnTo>
                  <a:pt x="49850" y="46810"/>
                </a:lnTo>
                <a:lnTo>
                  <a:pt x="49850" y="46860"/>
                </a:lnTo>
                <a:lnTo>
                  <a:pt x="49840" y="46920"/>
                </a:lnTo>
                <a:lnTo>
                  <a:pt x="49830" y="47000"/>
                </a:lnTo>
                <a:lnTo>
                  <a:pt x="49830" y="47070"/>
                </a:lnTo>
                <a:lnTo>
                  <a:pt x="49830" y="47140"/>
                </a:lnTo>
                <a:lnTo>
                  <a:pt x="49860" y="47210"/>
                </a:lnTo>
                <a:lnTo>
                  <a:pt x="49650" y="47530"/>
                </a:lnTo>
                <a:lnTo>
                  <a:pt x="49490" y="47770"/>
                </a:lnTo>
                <a:lnTo>
                  <a:pt x="49520" y="47820"/>
                </a:lnTo>
                <a:lnTo>
                  <a:pt x="49550" y="47860"/>
                </a:lnTo>
                <a:lnTo>
                  <a:pt x="49580" y="47890"/>
                </a:lnTo>
                <a:lnTo>
                  <a:pt x="49720" y="48090"/>
                </a:lnTo>
                <a:lnTo>
                  <a:pt x="49740" y="48130"/>
                </a:lnTo>
                <a:lnTo>
                  <a:pt x="49780" y="48180"/>
                </a:lnTo>
                <a:lnTo>
                  <a:pt x="49800" y="48220"/>
                </a:lnTo>
                <a:lnTo>
                  <a:pt x="49820" y="48270"/>
                </a:lnTo>
                <a:lnTo>
                  <a:pt x="49840" y="48340"/>
                </a:lnTo>
                <a:lnTo>
                  <a:pt x="49850" y="48390"/>
                </a:lnTo>
                <a:lnTo>
                  <a:pt x="49860" y="48430"/>
                </a:lnTo>
                <a:lnTo>
                  <a:pt x="49850" y="48470"/>
                </a:lnTo>
                <a:lnTo>
                  <a:pt x="49830" y="48510"/>
                </a:lnTo>
                <a:lnTo>
                  <a:pt x="49800" y="48550"/>
                </a:lnTo>
                <a:lnTo>
                  <a:pt x="49770" y="48600"/>
                </a:lnTo>
                <a:lnTo>
                  <a:pt x="49760" y="48660"/>
                </a:lnTo>
                <a:lnTo>
                  <a:pt x="49780" y="48710"/>
                </a:lnTo>
                <a:lnTo>
                  <a:pt x="49820" y="48720"/>
                </a:lnTo>
                <a:lnTo>
                  <a:pt x="49870" y="48740"/>
                </a:lnTo>
                <a:lnTo>
                  <a:pt x="49930" y="48770"/>
                </a:lnTo>
                <a:lnTo>
                  <a:pt x="49960" y="48820"/>
                </a:lnTo>
                <a:lnTo>
                  <a:pt x="49960" y="48880"/>
                </a:lnTo>
                <a:lnTo>
                  <a:pt x="49960" y="48940"/>
                </a:lnTo>
                <a:lnTo>
                  <a:pt x="50020" y="48970"/>
                </a:lnTo>
                <a:lnTo>
                  <a:pt x="50050" y="49010"/>
                </a:lnTo>
                <a:lnTo>
                  <a:pt x="50090" y="49050"/>
                </a:lnTo>
                <a:lnTo>
                  <a:pt x="50130" y="49100"/>
                </a:lnTo>
                <a:lnTo>
                  <a:pt x="50160" y="49150"/>
                </a:lnTo>
                <a:lnTo>
                  <a:pt x="50180" y="49200"/>
                </a:lnTo>
                <a:lnTo>
                  <a:pt x="50180" y="49260"/>
                </a:lnTo>
                <a:lnTo>
                  <a:pt x="50200" y="49320"/>
                </a:lnTo>
                <a:lnTo>
                  <a:pt x="50160" y="49350"/>
                </a:lnTo>
                <a:lnTo>
                  <a:pt x="50120" y="49350"/>
                </a:lnTo>
                <a:lnTo>
                  <a:pt x="50080" y="49340"/>
                </a:lnTo>
                <a:lnTo>
                  <a:pt x="50020" y="49330"/>
                </a:lnTo>
                <a:lnTo>
                  <a:pt x="49980" y="49300"/>
                </a:lnTo>
                <a:lnTo>
                  <a:pt x="49960" y="49260"/>
                </a:lnTo>
                <a:lnTo>
                  <a:pt x="49920" y="49220"/>
                </a:lnTo>
                <a:lnTo>
                  <a:pt x="49850" y="49190"/>
                </a:lnTo>
                <a:lnTo>
                  <a:pt x="49800" y="49170"/>
                </a:lnTo>
                <a:lnTo>
                  <a:pt x="49750" y="49160"/>
                </a:lnTo>
                <a:lnTo>
                  <a:pt x="49700" y="49180"/>
                </a:lnTo>
                <a:lnTo>
                  <a:pt x="49650" y="49210"/>
                </a:lnTo>
                <a:lnTo>
                  <a:pt x="49590" y="49220"/>
                </a:lnTo>
                <a:lnTo>
                  <a:pt x="49560" y="49250"/>
                </a:lnTo>
                <a:lnTo>
                  <a:pt x="49510" y="49240"/>
                </a:lnTo>
                <a:lnTo>
                  <a:pt x="49460" y="49270"/>
                </a:lnTo>
                <a:lnTo>
                  <a:pt x="49400" y="49290"/>
                </a:lnTo>
                <a:lnTo>
                  <a:pt x="49350" y="49330"/>
                </a:lnTo>
                <a:lnTo>
                  <a:pt x="49310" y="49340"/>
                </a:lnTo>
                <a:lnTo>
                  <a:pt x="49260" y="49390"/>
                </a:lnTo>
                <a:lnTo>
                  <a:pt x="49230" y="49430"/>
                </a:lnTo>
                <a:lnTo>
                  <a:pt x="49200" y="49480"/>
                </a:lnTo>
                <a:lnTo>
                  <a:pt x="49180" y="49520"/>
                </a:lnTo>
                <a:lnTo>
                  <a:pt x="49140" y="49550"/>
                </a:lnTo>
                <a:lnTo>
                  <a:pt x="49110" y="49580"/>
                </a:lnTo>
                <a:lnTo>
                  <a:pt x="49080" y="49610"/>
                </a:lnTo>
                <a:lnTo>
                  <a:pt x="49030" y="49630"/>
                </a:lnTo>
                <a:lnTo>
                  <a:pt x="48970" y="49640"/>
                </a:lnTo>
                <a:lnTo>
                  <a:pt x="48940" y="49680"/>
                </a:lnTo>
                <a:lnTo>
                  <a:pt x="48890" y="49660"/>
                </a:lnTo>
                <a:lnTo>
                  <a:pt x="48850" y="49660"/>
                </a:lnTo>
                <a:lnTo>
                  <a:pt x="48800" y="49670"/>
                </a:lnTo>
                <a:lnTo>
                  <a:pt x="48740" y="49660"/>
                </a:lnTo>
                <a:lnTo>
                  <a:pt x="48680" y="49620"/>
                </a:lnTo>
                <a:lnTo>
                  <a:pt x="48630" y="49630"/>
                </a:lnTo>
                <a:lnTo>
                  <a:pt x="48590" y="49640"/>
                </a:lnTo>
                <a:lnTo>
                  <a:pt x="48530" y="49610"/>
                </a:lnTo>
                <a:lnTo>
                  <a:pt x="48470" y="49610"/>
                </a:lnTo>
                <a:lnTo>
                  <a:pt x="48400" y="49610"/>
                </a:lnTo>
                <a:lnTo>
                  <a:pt x="48350" y="49580"/>
                </a:lnTo>
                <a:lnTo>
                  <a:pt x="48310" y="49590"/>
                </a:lnTo>
                <a:lnTo>
                  <a:pt x="48270" y="49610"/>
                </a:lnTo>
                <a:lnTo>
                  <a:pt x="48230" y="49580"/>
                </a:lnTo>
                <a:lnTo>
                  <a:pt x="48210" y="49510"/>
                </a:lnTo>
                <a:lnTo>
                  <a:pt x="48180" y="49460"/>
                </a:lnTo>
                <a:lnTo>
                  <a:pt x="48170" y="49390"/>
                </a:lnTo>
                <a:lnTo>
                  <a:pt x="48160" y="49350"/>
                </a:lnTo>
                <a:lnTo>
                  <a:pt x="48180" y="49310"/>
                </a:lnTo>
                <a:lnTo>
                  <a:pt x="48200" y="49270"/>
                </a:lnTo>
                <a:lnTo>
                  <a:pt x="48200" y="49210"/>
                </a:lnTo>
                <a:lnTo>
                  <a:pt x="48200" y="49160"/>
                </a:lnTo>
                <a:lnTo>
                  <a:pt x="48200" y="49100"/>
                </a:lnTo>
                <a:lnTo>
                  <a:pt x="48190" y="49050"/>
                </a:lnTo>
                <a:lnTo>
                  <a:pt x="48170" y="49000"/>
                </a:lnTo>
                <a:lnTo>
                  <a:pt x="48170" y="48950"/>
                </a:lnTo>
                <a:lnTo>
                  <a:pt x="48150" y="48910"/>
                </a:lnTo>
                <a:lnTo>
                  <a:pt x="48120" y="48870"/>
                </a:lnTo>
                <a:lnTo>
                  <a:pt x="48120" y="48820"/>
                </a:lnTo>
                <a:lnTo>
                  <a:pt x="48120" y="48760"/>
                </a:lnTo>
                <a:lnTo>
                  <a:pt x="48120" y="48700"/>
                </a:lnTo>
                <a:lnTo>
                  <a:pt x="48130" y="48640"/>
                </a:lnTo>
                <a:lnTo>
                  <a:pt x="48130" y="48580"/>
                </a:lnTo>
                <a:lnTo>
                  <a:pt x="48150" y="48530"/>
                </a:lnTo>
                <a:lnTo>
                  <a:pt x="48180" y="48490"/>
                </a:lnTo>
                <a:lnTo>
                  <a:pt x="48230" y="48420"/>
                </a:lnTo>
                <a:lnTo>
                  <a:pt x="48250" y="48360"/>
                </a:lnTo>
                <a:lnTo>
                  <a:pt x="48230" y="48310"/>
                </a:lnTo>
                <a:lnTo>
                  <a:pt x="48210" y="48260"/>
                </a:lnTo>
                <a:lnTo>
                  <a:pt x="48180" y="48200"/>
                </a:lnTo>
                <a:lnTo>
                  <a:pt x="48150" y="48150"/>
                </a:lnTo>
                <a:lnTo>
                  <a:pt x="48120" y="48100"/>
                </a:lnTo>
                <a:lnTo>
                  <a:pt x="48100" y="48050"/>
                </a:lnTo>
                <a:lnTo>
                  <a:pt x="48070" y="48010"/>
                </a:lnTo>
                <a:lnTo>
                  <a:pt x="48040" y="47980"/>
                </a:lnTo>
                <a:lnTo>
                  <a:pt x="48010" y="47940"/>
                </a:lnTo>
                <a:lnTo>
                  <a:pt x="47970" y="47900"/>
                </a:lnTo>
                <a:lnTo>
                  <a:pt x="47660" y="47390"/>
                </a:lnTo>
                <a:lnTo>
                  <a:pt x="47500" y="47140"/>
                </a:lnTo>
                <a:lnTo>
                  <a:pt x="47220" y="46690"/>
                </a:lnTo>
                <a:lnTo>
                  <a:pt x="47200" y="46590"/>
                </a:lnTo>
                <a:lnTo>
                  <a:pt x="47120" y="46420"/>
                </a:lnTo>
                <a:lnTo>
                  <a:pt x="46920" y="46150"/>
                </a:lnTo>
                <a:lnTo>
                  <a:pt x="46810" y="46050"/>
                </a:lnTo>
                <a:lnTo>
                  <a:pt x="46700" y="45950"/>
                </a:lnTo>
                <a:lnTo>
                  <a:pt x="46670" y="45670"/>
                </a:lnTo>
                <a:lnTo>
                  <a:pt x="46600" y="45550"/>
                </a:lnTo>
                <a:lnTo>
                  <a:pt x="46590" y="45480"/>
                </a:lnTo>
                <a:lnTo>
                  <a:pt x="46570" y="45420"/>
                </a:lnTo>
                <a:lnTo>
                  <a:pt x="46570" y="45370"/>
                </a:lnTo>
                <a:lnTo>
                  <a:pt x="46560" y="45320"/>
                </a:lnTo>
                <a:lnTo>
                  <a:pt x="46570" y="45270"/>
                </a:lnTo>
                <a:lnTo>
                  <a:pt x="46530" y="45230"/>
                </a:lnTo>
                <a:lnTo>
                  <a:pt x="46570" y="45180"/>
                </a:lnTo>
                <a:lnTo>
                  <a:pt x="46570" y="45110"/>
                </a:lnTo>
                <a:lnTo>
                  <a:pt x="46550" y="45050"/>
                </a:lnTo>
                <a:lnTo>
                  <a:pt x="46570" y="44990"/>
                </a:lnTo>
                <a:lnTo>
                  <a:pt x="46580" y="44940"/>
                </a:lnTo>
                <a:lnTo>
                  <a:pt x="46600" y="44900"/>
                </a:lnTo>
                <a:lnTo>
                  <a:pt x="46620" y="44850"/>
                </a:lnTo>
                <a:lnTo>
                  <a:pt x="46680" y="44810"/>
                </a:lnTo>
                <a:lnTo>
                  <a:pt x="46720" y="44760"/>
                </a:lnTo>
                <a:lnTo>
                  <a:pt x="46750" y="44720"/>
                </a:lnTo>
                <a:lnTo>
                  <a:pt x="46750" y="44680"/>
                </a:lnTo>
                <a:lnTo>
                  <a:pt x="46770" y="44630"/>
                </a:lnTo>
                <a:lnTo>
                  <a:pt x="46810" y="44580"/>
                </a:lnTo>
                <a:lnTo>
                  <a:pt x="46830" y="44510"/>
                </a:lnTo>
                <a:lnTo>
                  <a:pt x="46800" y="44470"/>
                </a:lnTo>
                <a:lnTo>
                  <a:pt x="46800" y="44420"/>
                </a:lnTo>
                <a:lnTo>
                  <a:pt x="46780" y="44370"/>
                </a:lnTo>
                <a:lnTo>
                  <a:pt x="46810" y="44320"/>
                </a:lnTo>
                <a:lnTo>
                  <a:pt x="46860" y="44310"/>
                </a:lnTo>
                <a:lnTo>
                  <a:pt x="46860" y="44260"/>
                </a:lnTo>
                <a:lnTo>
                  <a:pt x="46890" y="44230"/>
                </a:lnTo>
                <a:lnTo>
                  <a:pt x="46870" y="44190"/>
                </a:lnTo>
                <a:lnTo>
                  <a:pt x="46880" y="44150"/>
                </a:lnTo>
                <a:lnTo>
                  <a:pt x="46860" y="44090"/>
                </a:lnTo>
                <a:lnTo>
                  <a:pt x="46840" y="44030"/>
                </a:lnTo>
                <a:lnTo>
                  <a:pt x="46830" y="43980"/>
                </a:lnTo>
                <a:lnTo>
                  <a:pt x="46840" y="43930"/>
                </a:lnTo>
                <a:lnTo>
                  <a:pt x="46840" y="43880"/>
                </a:lnTo>
                <a:lnTo>
                  <a:pt x="46810" y="43830"/>
                </a:lnTo>
                <a:lnTo>
                  <a:pt x="46840" y="43770"/>
                </a:lnTo>
                <a:lnTo>
                  <a:pt x="46830" y="43720"/>
                </a:lnTo>
                <a:lnTo>
                  <a:pt x="46870" y="43670"/>
                </a:lnTo>
                <a:lnTo>
                  <a:pt x="46870" y="43610"/>
                </a:lnTo>
                <a:lnTo>
                  <a:pt x="46860" y="43540"/>
                </a:lnTo>
                <a:lnTo>
                  <a:pt x="46810" y="43530"/>
                </a:lnTo>
                <a:lnTo>
                  <a:pt x="46770" y="43490"/>
                </a:lnTo>
                <a:lnTo>
                  <a:pt x="46760" y="43440"/>
                </a:lnTo>
                <a:lnTo>
                  <a:pt x="46780" y="43380"/>
                </a:lnTo>
                <a:lnTo>
                  <a:pt x="46800" y="43290"/>
                </a:lnTo>
                <a:lnTo>
                  <a:pt x="46820" y="43220"/>
                </a:lnTo>
                <a:lnTo>
                  <a:pt x="46820" y="43160"/>
                </a:lnTo>
                <a:lnTo>
                  <a:pt x="46850" y="43130"/>
                </a:lnTo>
                <a:lnTo>
                  <a:pt x="46890" y="43090"/>
                </a:lnTo>
                <a:lnTo>
                  <a:pt x="46950" y="43060"/>
                </a:lnTo>
                <a:lnTo>
                  <a:pt x="47000" y="43020"/>
                </a:lnTo>
                <a:lnTo>
                  <a:pt x="47020" y="42960"/>
                </a:lnTo>
                <a:lnTo>
                  <a:pt x="47070" y="42940"/>
                </a:lnTo>
                <a:lnTo>
                  <a:pt x="47120" y="42920"/>
                </a:lnTo>
                <a:lnTo>
                  <a:pt x="47180" y="42930"/>
                </a:lnTo>
                <a:lnTo>
                  <a:pt x="47200" y="42880"/>
                </a:lnTo>
                <a:lnTo>
                  <a:pt x="47240" y="42840"/>
                </a:lnTo>
                <a:lnTo>
                  <a:pt x="47290" y="42840"/>
                </a:lnTo>
                <a:lnTo>
                  <a:pt x="47340" y="42820"/>
                </a:lnTo>
                <a:lnTo>
                  <a:pt x="47340" y="42790"/>
                </a:lnTo>
                <a:lnTo>
                  <a:pt x="47350" y="42730"/>
                </a:lnTo>
                <a:lnTo>
                  <a:pt x="47350" y="42670"/>
                </a:lnTo>
                <a:lnTo>
                  <a:pt x="47390" y="42640"/>
                </a:lnTo>
                <a:lnTo>
                  <a:pt x="47430" y="42630"/>
                </a:lnTo>
                <a:lnTo>
                  <a:pt x="47470" y="42610"/>
                </a:lnTo>
                <a:lnTo>
                  <a:pt x="47540" y="42600"/>
                </a:lnTo>
                <a:lnTo>
                  <a:pt x="47600" y="42590"/>
                </a:lnTo>
                <a:lnTo>
                  <a:pt x="47650" y="42600"/>
                </a:lnTo>
                <a:lnTo>
                  <a:pt x="47700" y="42590"/>
                </a:lnTo>
                <a:lnTo>
                  <a:pt x="47740" y="42540"/>
                </a:lnTo>
                <a:lnTo>
                  <a:pt x="47740" y="42500"/>
                </a:lnTo>
                <a:lnTo>
                  <a:pt x="47730" y="42450"/>
                </a:lnTo>
                <a:lnTo>
                  <a:pt x="47720" y="42400"/>
                </a:lnTo>
                <a:lnTo>
                  <a:pt x="47700" y="42360"/>
                </a:lnTo>
                <a:lnTo>
                  <a:pt x="47760" y="42350"/>
                </a:lnTo>
                <a:lnTo>
                  <a:pt x="47810" y="42370"/>
                </a:lnTo>
                <a:lnTo>
                  <a:pt x="47870" y="42360"/>
                </a:lnTo>
                <a:lnTo>
                  <a:pt x="47920" y="42290"/>
                </a:lnTo>
                <a:lnTo>
                  <a:pt x="47980" y="42280"/>
                </a:lnTo>
                <a:lnTo>
                  <a:pt x="48000" y="42320"/>
                </a:lnTo>
                <a:lnTo>
                  <a:pt x="48000" y="42390"/>
                </a:lnTo>
                <a:lnTo>
                  <a:pt x="48060" y="42400"/>
                </a:lnTo>
                <a:lnTo>
                  <a:pt x="48110" y="42350"/>
                </a:lnTo>
                <a:lnTo>
                  <a:pt x="48140" y="42300"/>
                </a:lnTo>
                <a:lnTo>
                  <a:pt x="48120" y="42240"/>
                </a:lnTo>
                <a:lnTo>
                  <a:pt x="48120" y="42180"/>
                </a:lnTo>
                <a:lnTo>
                  <a:pt x="48080" y="42150"/>
                </a:lnTo>
                <a:lnTo>
                  <a:pt x="48040" y="42130"/>
                </a:lnTo>
                <a:lnTo>
                  <a:pt x="48030" y="42070"/>
                </a:lnTo>
                <a:lnTo>
                  <a:pt x="48040" y="42010"/>
                </a:lnTo>
                <a:lnTo>
                  <a:pt x="48100" y="42000"/>
                </a:lnTo>
                <a:lnTo>
                  <a:pt x="48180" y="41990"/>
                </a:lnTo>
                <a:lnTo>
                  <a:pt x="48260" y="41920"/>
                </a:lnTo>
                <a:lnTo>
                  <a:pt x="48280" y="41860"/>
                </a:lnTo>
                <a:lnTo>
                  <a:pt x="48390" y="41690"/>
                </a:lnTo>
                <a:lnTo>
                  <a:pt x="48440" y="41500"/>
                </a:lnTo>
                <a:lnTo>
                  <a:pt x="48450" y="41430"/>
                </a:lnTo>
                <a:lnTo>
                  <a:pt x="48390" y="41220"/>
                </a:lnTo>
                <a:lnTo>
                  <a:pt x="48370" y="41070"/>
                </a:lnTo>
                <a:lnTo>
                  <a:pt x="48380" y="40940"/>
                </a:lnTo>
                <a:lnTo>
                  <a:pt x="48390" y="40850"/>
                </a:lnTo>
                <a:lnTo>
                  <a:pt x="48380" y="40740"/>
                </a:lnTo>
                <a:lnTo>
                  <a:pt x="48330" y="40630"/>
                </a:lnTo>
                <a:lnTo>
                  <a:pt x="48350" y="40540"/>
                </a:lnTo>
                <a:lnTo>
                  <a:pt x="48410" y="40450"/>
                </a:lnTo>
                <a:lnTo>
                  <a:pt x="48370" y="40310"/>
                </a:lnTo>
                <a:lnTo>
                  <a:pt x="48410" y="40000"/>
                </a:lnTo>
                <a:lnTo>
                  <a:pt x="48300" y="40000"/>
                </a:lnTo>
                <a:lnTo>
                  <a:pt x="48190" y="39980"/>
                </a:lnTo>
                <a:lnTo>
                  <a:pt x="48100" y="39980"/>
                </a:lnTo>
                <a:lnTo>
                  <a:pt x="48050" y="39980"/>
                </a:lnTo>
                <a:lnTo>
                  <a:pt x="48000" y="39990"/>
                </a:lnTo>
                <a:lnTo>
                  <a:pt x="47940" y="39980"/>
                </a:lnTo>
                <a:lnTo>
                  <a:pt x="47900" y="39990"/>
                </a:lnTo>
                <a:lnTo>
                  <a:pt x="47830" y="39990"/>
                </a:lnTo>
                <a:lnTo>
                  <a:pt x="47760" y="40030"/>
                </a:lnTo>
                <a:lnTo>
                  <a:pt x="47720" y="40080"/>
                </a:lnTo>
                <a:lnTo>
                  <a:pt x="47660" y="40110"/>
                </a:lnTo>
                <a:lnTo>
                  <a:pt x="47600" y="40130"/>
                </a:lnTo>
                <a:lnTo>
                  <a:pt x="47540" y="40140"/>
                </a:lnTo>
                <a:lnTo>
                  <a:pt x="47490" y="40140"/>
                </a:lnTo>
                <a:lnTo>
                  <a:pt x="47440" y="40120"/>
                </a:lnTo>
                <a:lnTo>
                  <a:pt x="47400" y="40100"/>
                </a:lnTo>
                <a:lnTo>
                  <a:pt x="47350" y="40080"/>
                </a:lnTo>
                <a:lnTo>
                  <a:pt x="47310" y="40060"/>
                </a:lnTo>
                <a:lnTo>
                  <a:pt x="47260" y="40050"/>
                </a:lnTo>
                <a:lnTo>
                  <a:pt x="47210" y="40040"/>
                </a:lnTo>
                <a:lnTo>
                  <a:pt x="47140" y="40000"/>
                </a:lnTo>
                <a:lnTo>
                  <a:pt x="47080" y="39980"/>
                </a:lnTo>
                <a:lnTo>
                  <a:pt x="47040" y="39950"/>
                </a:lnTo>
                <a:lnTo>
                  <a:pt x="46970" y="39930"/>
                </a:lnTo>
                <a:lnTo>
                  <a:pt x="46930" y="39910"/>
                </a:lnTo>
                <a:lnTo>
                  <a:pt x="46880" y="39880"/>
                </a:lnTo>
                <a:lnTo>
                  <a:pt x="46830" y="39850"/>
                </a:lnTo>
                <a:lnTo>
                  <a:pt x="46770" y="39830"/>
                </a:lnTo>
                <a:lnTo>
                  <a:pt x="46730" y="39800"/>
                </a:lnTo>
                <a:lnTo>
                  <a:pt x="46700" y="39740"/>
                </a:lnTo>
                <a:lnTo>
                  <a:pt x="46670" y="39710"/>
                </a:lnTo>
                <a:lnTo>
                  <a:pt x="46630" y="39660"/>
                </a:lnTo>
                <a:lnTo>
                  <a:pt x="46590" y="39610"/>
                </a:lnTo>
                <a:lnTo>
                  <a:pt x="46540" y="39570"/>
                </a:lnTo>
                <a:lnTo>
                  <a:pt x="46500" y="39520"/>
                </a:lnTo>
                <a:lnTo>
                  <a:pt x="46470" y="39480"/>
                </a:lnTo>
                <a:lnTo>
                  <a:pt x="46440" y="39430"/>
                </a:lnTo>
                <a:lnTo>
                  <a:pt x="46370" y="39390"/>
                </a:lnTo>
                <a:lnTo>
                  <a:pt x="46310" y="39390"/>
                </a:lnTo>
                <a:lnTo>
                  <a:pt x="46270" y="39400"/>
                </a:lnTo>
                <a:lnTo>
                  <a:pt x="46210" y="39400"/>
                </a:lnTo>
                <a:lnTo>
                  <a:pt x="46130" y="39380"/>
                </a:lnTo>
                <a:lnTo>
                  <a:pt x="46080" y="39350"/>
                </a:lnTo>
                <a:lnTo>
                  <a:pt x="46030" y="39320"/>
                </a:lnTo>
                <a:lnTo>
                  <a:pt x="45990" y="39290"/>
                </a:lnTo>
                <a:lnTo>
                  <a:pt x="45930" y="39250"/>
                </a:lnTo>
                <a:lnTo>
                  <a:pt x="45890" y="39200"/>
                </a:lnTo>
                <a:lnTo>
                  <a:pt x="45850" y="39170"/>
                </a:lnTo>
                <a:lnTo>
                  <a:pt x="45780" y="39120"/>
                </a:lnTo>
                <a:lnTo>
                  <a:pt x="45730" y="39090"/>
                </a:lnTo>
                <a:lnTo>
                  <a:pt x="45680" y="39060"/>
                </a:lnTo>
                <a:lnTo>
                  <a:pt x="45630" y="39020"/>
                </a:lnTo>
                <a:lnTo>
                  <a:pt x="45590" y="38990"/>
                </a:lnTo>
                <a:lnTo>
                  <a:pt x="45550" y="38930"/>
                </a:lnTo>
                <a:lnTo>
                  <a:pt x="45520" y="38900"/>
                </a:lnTo>
                <a:lnTo>
                  <a:pt x="45450" y="38850"/>
                </a:lnTo>
                <a:lnTo>
                  <a:pt x="45400" y="38830"/>
                </a:lnTo>
                <a:lnTo>
                  <a:pt x="45340" y="38820"/>
                </a:lnTo>
                <a:lnTo>
                  <a:pt x="45290" y="38800"/>
                </a:lnTo>
                <a:lnTo>
                  <a:pt x="45250" y="38770"/>
                </a:lnTo>
                <a:lnTo>
                  <a:pt x="45200" y="38740"/>
                </a:lnTo>
                <a:lnTo>
                  <a:pt x="45140" y="38720"/>
                </a:lnTo>
                <a:lnTo>
                  <a:pt x="45080" y="38720"/>
                </a:lnTo>
                <a:lnTo>
                  <a:pt x="45040" y="38710"/>
                </a:lnTo>
                <a:lnTo>
                  <a:pt x="44980" y="38700"/>
                </a:lnTo>
                <a:lnTo>
                  <a:pt x="44920" y="38690"/>
                </a:lnTo>
                <a:lnTo>
                  <a:pt x="44880" y="38670"/>
                </a:lnTo>
                <a:lnTo>
                  <a:pt x="44830" y="38650"/>
                </a:lnTo>
                <a:lnTo>
                  <a:pt x="44770" y="38640"/>
                </a:lnTo>
                <a:lnTo>
                  <a:pt x="44720" y="38630"/>
                </a:lnTo>
                <a:lnTo>
                  <a:pt x="44660" y="38640"/>
                </a:lnTo>
                <a:lnTo>
                  <a:pt x="44600" y="38650"/>
                </a:lnTo>
                <a:lnTo>
                  <a:pt x="44540" y="38660"/>
                </a:lnTo>
                <a:lnTo>
                  <a:pt x="44480" y="38680"/>
                </a:lnTo>
                <a:lnTo>
                  <a:pt x="44430" y="38690"/>
                </a:lnTo>
                <a:lnTo>
                  <a:pt x="44380" y="38710"/>
                </a:lnTo>
                <a:lnTo>
                  <a:pt x="44320" y="38730"/>
                </a:lnTo>
                <a:lnTo>
                  <a:pt x="44270" y="38740"/>
                </a:lnTo>
                <a:lnTo>
                  <a:pt x="44200" y="38750"/>
                </a:lnTo>
                <a:lnTo>
                  <a:pt x="44140" y="38760"/>
                </a:lnTo>
                <a:lnTo>
                  <a:pt x="44080" y="38760"/>
                </a:lnTo>
                <a:lnTo>
                  <a:pt x="44010" y="38760"/>
                </a:lnTo>
                <a:lnTo>
                  <a:pt x="43960" y="38770"/>
                </a:lnTo>
                <a:lnTo>
                  <a:pt x="43870" y="38770"/>
                </a:lnTo>
                <a:lnTo>
                  <a:pt x="43800" y="38760"/>
                </a:lnTo>
                <a:lnTo>
                  <a:pt x="43760" y="38770"/>
                </a:lnTo>
                <a:lnTo>
                  <a:pt x="43710" y="38800"/>
                </a:lnTo>
                <a:lnTo>
                  <a:pt x="43660" y="38840"/>
                </a:lnTo>
                <a:lnTo>
                  <a:pt x="43620" y="38870"/>
                </a:lnTo>
                <a:lnTo>
                  <a:pt x="43580" y="38940"/>
                </a:lnTo>
                <a:lnTo>
                  <a:pt x="43530" y="39000"/>
                </a:lnTo>
                <a:lnTo>
                  <a:pt x="43500" y="39050"/>
                </a:lnTo>
                <a:lnTo>
                  <a:pt x="43470" y="39100"/>
                </a:lnTo>
                <a:lnTo>
                  <a:pt x="43450" y="39140"/>
                </a:lnTo>
                <a:lnTo>
                  <a:pt x="43430" y="39200"/>
                </a:lnTo>
                <a:lnTo>
                  <a:pt x="43430" y="39260"/>
                </a:lnTo>
                <a:lnTo>
                  <a:pt x="43410" y="39360"/>
                </a:lnTo>
                <a:lnTo>
                  <a:pt x="43400" y="39430"/>
                </a:lnTo>
                <a:lnTo>
                  <a:pt x="43390" y="39480"/>
                </a:lnTo>
                <a:lnTo>
                  <a:pt x="43380" y="39520"/>
                </a:lnTo>
                <a:lnTo>
                  <a:pt x="43350" y="39580"/>
                </a:lnTo>
                <a:lnTo>
                  <a:pt x="43340" y="39620"/>
                </a:lnTo>
                <a:lnTo>
                  <a:pt x="43330" y="39670"/>
                </a:lnTo>
                <a:lnTo>
                  <a:pt x="43320" y="39720"/>
                </a:lnTo>
                <a:lnTo>
                  <a:pt x="43300" y="39770"/>
                </a:lnTo>
                <a:lnTo>
                  <a:pt x="43280" y="39810"/>
                </a:lnTo>
                <a:lnTo>
                  <a:pt x="43250" y="39830"/>
                </a:lnTo>
                <a:lnTo>
                  <a:pt x="43210" y="39860"/>
                </a:lnTo>
                <a:lnTo>
                  <a:pt x="43160" y="39890"/>
                </a:lnTo>
                <a:lnTo>
                  <a:pt x="43110" y="39910"/>
                </a:lnTo>
                <a:lnTo>
                  <a:pt x="43070" y="39930"/>
                </a:lnTo>
                <a:lnTo>
                  <a:pt x="43000" y="39950"/>
                </a:lnTo>
                <a:lnTo>
                  <a:pt x="42940" y="39970"/>
                </a:lnTo>
                <a:lnTo>
                  <a:pt x="42890" y="39980"/>
                </a:lnTo>
                <a:lnTo>
                  <a:pt x="42840" y="39990"/>
                </a:lnTo>
                <a:lnTo>
                  <a:pt x="42790" y="40000"/>
                </a:lnTo>
                <a:lnTo>
                  <a:pt x="42710" y="40030"/>
                </a:lnTo>
                <a:lnTo>
                  <a:pt x="42670" y="40030"/>
                </a:lnTo>
                <a:lnTo>
                  <a:pt x="42570" y="40010"/>
                </a:lnTo>
                <a:lnTo>
                  <a:pt x="42480" y="40000"/>
                </a:lnTo>
                <a:lnTo>
                  <a:pt x="42390" y="40000"/>
                </a:lnTo>
                <a:lnTo>
                  <a:pt x="42290" y="40010"/>
                </a:lnTo>
                <a:lnTo>
                  <a:pt x="42220" y="40010"/>
                </a:lnTo>
                <a:lnTo>
                  <a:pt x="42140" y="40010"/>
                </a:lnTo>
                <a:lnTo>
                  <a:pt x="42090" y="40010"/>
                </a:lnTo>
                <a:lnTo>
                  <a:pt x="42040" y="40010"/>
                </a:lnTo>
                <a:lnTo>
                  <a:pt x="41960" y="40010"/>
                </a:lnTo>
                <a:lnTo>
                  <a:pt x="41880" y="40010"/>
                </a:lnTo>
                <a:lnTo>
                  <a:pt x="41830" y="40000"/>
                </a:lnTo>
                <a:lnTo>
                  <a:pt x="41770" y="39990"/>
                </a:lnTo>
                <a:lnTo>
                  <a:pt x="41690" y="39970"/>
                </a:lnTo>
                <a:lnTo>
                  <a:pt x="41640" y="39960"/>
                </a:lnTo>
                <a:lnTo>
                  <a:pt x="41580" y="39930"/>
                </a:lnTo>
                <a:lnTo>
                  <a:pt x="41510" y="39890"/>
                </a:lnTo>
                <a:lnTo>
                  <a:pt x="41470" y="39850"/>
                </a:lnTo>
                <a:lnTo>
                  <a:pt x="41410" y="39790"/>
                </a:lnTo>
                <a:lnTo>
                  <a:pt x="41340" y="39770"/>
                </a:lnTo>
                <a:lnTo>
                  <a:pt x="41280" y="39750"/>
                </a:lnTo>
                <a:lnTo>
                  <a:pt x="41210" y="39760"/>
                </a:lnTo>
                <a:lnTo>
                  <a:pt x="41170" y="39780"/>
                </a:lnTo>
                <a:lnTo>
                  <a:pt x="41140" y="39800"/>
                </a:lnTo>
                <a:lnTo>
                  <a:pt x="41090" y="39830"/>
                </a:lnTo>
                <a:lnTo>
                  <a:pt x="41040" y="39850"/>
                </a:lnTo>
                <a:lnTo>
                  <a:pt x="40990" y="39870"/>
                </a:lnTo>
                <a:lnTo>
                  <a:pt x="40940" y="39900"/>
                </a:lnTo>
                <a:lnTo>
                  <a:pt x="40890" y="39970"/>
                </a:lnTo>
                <a:lnTo>
                  <a:pt x="40880" y="40020"/>
                </a:lnTo>
                <a:lnTo>
                  <a:pt x="40870" y="40080"/>
                </a:lnTo>
                <a:lnTo>
                  <a:pt x="40880" y="40140"/>
                </a:lnTo>
                <a:lnTo>
                  <a:pt x="40890" y="40200"/>
                </a:lnTo>
                <a:lnTo>
                  <a:pt x="40890" y="40240"/>
                </a:lnTo>
                <a:lnTo>
                  <a:pt x="40870" y="40300"/>
                </a:lnTo>
                <a:lnTo>
                  <a:pt x="40840" y="40370"/>
                </a:lnTo>
                <a:lnTo>
                  <a:pt x="40770" y="40450"/>
                </a:lnTo>
                <a:lnTo>
                  <a:pt x="40740" y="40480"/>
                </a:lnTo>
                <a:lnTo>
                  <a:pt x="40680" y="40510"/>
                </a:lnTo>
                <a:lnTo>
                  <a:pt x="40630" y="40530"/>
                </a:lnTo>
                <a:lnTo>
                  <a:pt x="40540" y="40550"/>
                </a:lnTo>
                <a:lnTo>
                  <a:pt x="40480" y="40600"/>
                </a:lnTo>
                <a:lnTo>
                  <a:pt x="40410" y="40630"/>
                </a:lnTo>
                <a:lnTo>
                  <a:pt x="40350" y="40660"/>
                </a:lnTo>
                <a:lnTo>
                  <a:pt x="40310" y="40680"/>
                </a:lnTo>
                <a:lnTo>
                  <a:pt x="40250" y="40710"/>
                </a:lnTo>
                <a:lnTo>
                  <a:pt x="40170" y="40730"/>
                </a:lnTo>
                <a:lnTo>
                  <a:pt x="40110" y="40730"/>
                </a:lnTo>
                <a:lnTo>
                  <a:pt x="40030" y="40720"/>
                </a:lnTo>
                <a:lnTo>
                  <a:pt x="39950" y="40690"/>
                </a:lnTo>
                <a:lnTo>
                  <a:pt x="39870" y="40670"/>
                </a:lnTo>
                <a:lnTo>
                  <a:pt x="39830" y="40650"/>
                </a:lnTo>
                <a:lnTo>
                  <a:pt x="39780" y="40620"/>
                </a:lnTo>
                <a:lnTo>
                  <a:pt x="39720" y="40560"/>
                </a:lnTo>
                <a:lnTo>
                  <a:pt x="39650" y="40510"/>
                </a:lnTo>
                <a:lnTo>
                  <a:pt x="39610" y="40480"/>
                </a:lnTo>
                <a:lnTo>
                  <a:pt x="39570" y="40460"/>
                </a:lnTo>
                <a:lnTo>
                  <a:pt x="39520" y="40430"/>
                </a:lnTo>
                <a:lnTo>
                  <a:pt x="39470" y="40400"/>
                </a:lnTo>
                <a:lnTo>
                  <a:pt x="39400" y="40360"/>
                </a:lnTo>
                <a:lnTo>
                  <a:pt x="39290" y="40320"/>
                </a:lnTo>
                <a:lnTo>
                  <a:pt x="39250" y="40310"/>
                </a:lnTo>
                <a:lnTo>
                  <a:pt x="39210" y="40290"/>
                </a:lnTo>
                <a:lnTo>
                  <a:pt x="39160" y="40270"/>
                </a:lnTo>
                <a:lnTo>
                  <a:pt x="39080" y="40240"/>
                </a:lnTo>
                <a:lnTo>
                  <a:pt x="39010" y="40220"/>
                </a:lnTo>
                <a:lnTo>
                  <a:pt x="38970" y="40230"/>
                </a:lnTo>
                <a:lnTo>
                  <a:pt x="38900" y="40240"/>
                </a:lnTo>
                <a:lnTo>
                  <a:pt x="38840" y="40240"/>
                </a:lnTo>
                <a:lnTo>
                  <a:pt x="38780" y="40230"/>
                </a:lnTo>
                <a:lnTo>
                  <a:pt x="38690" y="40230"/>
                </a:lnTo>
                <a:lnTo>
                  <a:pt x="38620" y="40260"/>
                </a:lnTo>
                <a:lnTo>
                  <a:pt x="38510" y="40320"/>
                </a:lnTo>
                <a:lnTo>
                  <a:pt x="38460" y="40360"/>
                </a:lnTo>
                <a:lnTo>
                  <a:pt x="38390" y="40410"/>
                </a:lnTo>
                <a:lnTo>
                  <a:pt x="38360" y="40440"/>
                </a:lnTo>
                <a:lnTo>
                  <a:pt x="38320" y="40480"/>
                </a:lnTo>
                <a:lnTo>
                  <a:pt x="38290" y="40520"/>
                </a:lnTo>
                <a:lnTo>
                  <a:pt x="38270" y="40560"/>
                </a:lnTo>
                <a:lnTo>
                  <a:pt x="38240" y="40620"/>
                </a:lnTo>
                <a:lnTo>
                  <a:pt x="38220" y="40680"/>
                </a:lnTo>
                <a:lnTo>
                  <a:pt x="38210" y="40740"/>
                </a:lnTo>
                <a:lnTo>
                  <a:pt x="38170" y="40830"/>
                </a:lnTo>
                <a:lnTo>
                  <a:pt x="38140" y="40880"/>
                </a:lnTo>
                <a:lnTo>
                  <a:pt x="38120" y="40940"/>
                </a:lnTo>
                <a:lnTo>
                  <a:pt x="38090" y="41030"/>
                </a:lnTo>
                <a:lnTo>
                  <a:pt x="38060" y="41090"/>
                </a:lnTo>
                <a:lnTo>
                  <a:pt x="38050" y="41130"/>
                </a:lnTo>
                <a:lnTo>
                  <a:pt x="38030" y="41190"/>
                </a:lnTo>
                <a:lnTo>
                  <a:pt x="38020" y="41230"/>
                </a:lnTo>
                <a:lnTo>
                  <a:pt x="37990" y="41290"/>
                </a:lnTo>
                <a:lnTo>
                  <a:pt x="37980" y="41380"/>
                </a:lnTo>
                <a:lnTo>
                  <a:pt x="37970" y="41430"/>
                </a:lnTo>
                <a:lnTo>
                  <a:pt x="37960" y="41470"/>
                </a:lnTo>
                <a:lnTo>
                  <a:pt x="37960" y="41540"/>
                </a:lnTo>
                <a:lnTo>
                  <a:pt x="37950" y="41610"/>
                </a:lnTo>
                <a:lnTo>
                  <a:pt x="37950" y="41670"/>
                </a:lnTo>
                <a:lnTo>
                  <a:pt x="37940" y="41720"/>
                </a:lnTo>
                <a:lnTo>
                  <a:pt x="37900" y="41780"/>
                </a:lnTo>
                <a:lnTo>
                  <a:pt x="37900" y="41850"/>
                </a:lnTo>
                <a:lnTo>
                  <a:pt x="37890" y="41910"/>
                </a:lnTo>
                <a:lnTo>
                  <a:pt x="37860" y="41950"/>
                </a:lnTo>
                <a:lnTo>
                  <a:pt x="37890" y="41990"/>
                </a:lnTo>
                <a:lnTo>
                  <a:pt x="37900" y="42130"/>
                </a:lnTo>
                <a:lnTo>
                  <a:pt x="37910" y="42180"/>
                </a:lnTo>
                <a:lnTo>
                  <a:pt x="37920" y="42230"/>
                </a:lnTo>
                <a:lnTo>
                  <a:pt x="37950" y="42310"/>
                </a:lnTo>
                <a:lnTo>
                  <a:pt x="37960" y="42370"/>
                </a:lnTo>
                <a:lnTo>
                  <a:pt x="38020" y="42540"/>
                </a:lnTo>
                <a:lnTo>
                  <a:pt x="38040" y="42660"/>
                </a:lnTo>
                <a:lnTo>
                  <a:pt x="38050" y="42700"/>
                </a:lnTo>
                <a:lnTo>
                  <a:pt x="38070" y="42750"/>
                </a:lnTo>
                <a:lnTo>
                  <a:pt x="38080" y="42790"/>
                </a:lnTo>
                <a:lnTo>
                  <a:pt x="38070" y="42830"/>
                </a:lnTo>
                <a:lnTo>
                  <a:pt x="38040" y="42970"/>
                </a:lnTo>
                <a:lnTo>
                  <a:pt x="38030" y="43020"/>
                </a:lnTo>
                <a:lnTo>
                  <a:pt x="37940" y="43150"/>
                </a:lnTo>
                <a:lnTo>
                  <a:pt x="37840" y="43220"/>
                </a:lnTo>
                <a:lnTo>
                  <a:pt x="37790" y="43250"/>
                </a:lnTo>
                <a:lnTo>
                  <a:pt x="37760" y="43290"/>
                </a:lnTo>
                <a:lnTo>
                  <a:pt x="37720" y="43360"/>
                </a:lnTo>
                <a:lnTo>
                  <a:pt x="37710" y="43420"/>
                </a:lnTo>
                <a:lnTo>
                  <a:pt x="37700" y="43480"/>
                </a:lnTo>
                <a:lnTo>
                  <a:pt x="37710" y="43670"/>
                </a:lnTo>
                <a:lnTo>
                  <a:pt x="37740" y="43830"/>
                </a:lnTo>
                <a:lnTo>
                  <a:pt x="37740" y="43870"/>
                </a:lnTo>
                <a:lnTo>
                  <a:pt x="37730" y="43910"/>
                </a:lnTo>
                <a:lnTo>
                  <a:pt x="37740" y="43970"/>
                </a:lnTo>
                <a:lnTo>
                  <a:pt x="37760" y="44020"/>
                </a:lnTo>
                <a:lnTo>
                  <a:pt x="37810" y="44090"/>
                </a:lnTo>
                <a:lnTo>
                  <a:pt x="37870" y="44230"/>
                </a:lnTo>
                <a:lnTo>
                  <a:pt x="37900" y="44300"/>
                </a:lnTo>
                <a:lnTo>
                  <a:pt x="37920" y="44340"/>
                </a:lnTo>
                <a:lnTo>
                  <a:pt x="37940" y="44380"/>
                </a:lnTo>
                <a:lnTo>
                  <a:pt x="37970" y="44440"/>
                </a:lnTo>
                <a:lnTo>
                  <a:pt x="38040" y="44590"/>
                </a:lnTo>
                <a:lnTo>
                  <a:pt x="38070" y="44650"/>
                </a:lnTo>
                <a:lnTo>
                  <a:pt x="38130" y="44730"/>
                </a:lnTo>
                <a:lnTo>
                  <a:pt x="38170" y="44770"/>
                </a:lnTo>
                <a:lnTo>
                  <a:pt x="38210" y="44820"/>
                </a:lnTo>
                <a:lnTo>
                  <a:pt x="38250" y="44860"/>
                </a:lnTo>
                <a:lnTo>
                  <a:pt x="38310" y="44890"/>
                </a:lnTo>
                <a:lnTo>
                  <a:pt x="38380" y="44910"/>
                </a:lnTo>
                <a:lnTo>
                  <a:pt x="38460" y="44930"/>
                </a:lnTo>
                <a:lnTo>
                  <a:pt x="38620" y="44920"/>
                </a:lnTo>
                <a:lnTo>
                  <a:pt x="38690" y="44890"/>
                </a:lnTo>
                <a:lnTo>
                  <a:pt x="38750" y="44880"/>
                </a:lnTo>
                <a:lnTo>
                  <a:pt x="38840" y="44860"/>
                </a:lnTo>
                <a:lnTo>
                  <a:pt x="38920" y="44830"/>
                </a:lnTo>
                <a:lnTo>
                  <a:pt x="38960" y="44810"/>
                </a:lnTo>
                <a:lnTo>
                  <a:pt x="39010" y="44790"/>
                </a:lnTo>
                <a:lnTo>
                  <a:pt x="39080" y="44780"/>
                </a:lnTo>
                <a:lnTo>
                  <a:pt x="39150" y="44780"/>
                </a:lnTo>
                <a:lnTo>
                  <a:pt x="39200" y="44780"/>
                </a:lnTo>
                <a:lnTo>
                  <a:pt x="39310" y="44800"/>
                </a:lnTo>
                <a:lnTo>
                  <a:pt x="39380" y="44840"/>
                </a:lnTo>
                <a:lnTo>
                  <a:pt x="39430" y="44880"/>
                </a:lnTo>
                <a:lnTo>
                  <a:pt x="39480" y="44920"/>
                </a:lnTo>
                <a:lnTo>
                  <a:pt x="39530" y="44950"/>
                </a:lnTo>
                <a:lnTo>
                  <a:pt x="39570" y="44970"/>
                </a:lnTo>
                <a:lnTo>
                  <a:pt x="39640" y="45010"/>
                </a:lnTo>
                <a:lnTo>
                  <a:pt x="39680" y="45060"/>
                </a:lnTo>
                <a:lnTo>
                  <a:pt x="39690" y="45120"/>
                </a:lnTo>
                <a:lnTo>
                  <a:pt x="39710" y="45190"/>
                </a:lnTo>
                <a:lnTo>
                  <a:pt x="39730" y="45250"/>
                </a:lnTo>
                <a:lnTo>
                  <a:pt x="39760" y="45300"/>
                </a:lnTo>
                <a:lnTo>
                  <a:pt x="39780" y="45340"/>
                </a:lnTo>
                <a:lnTo>
                  <a:pt x="39820" y="45400"/>
                </a:lnTo>
                <a:lnTo>
                  <a:pt x="39860" y="45480"/>
                </a:lnTo>
                <a:lnTo>
                  <a:pt x="39910" y="45550"/>
                </a:lnTo>
                <a:lnTo>
                  <a:pt x="39960" y="45620"/>
                </a:lnTo>
                <a:lnTo>
                  <a:pt x="39980" y="45710"/>
                </a:lnTo>
                <a:lnTo>
                  <a:pt x="39990" y="45780"/>
                </a:lnTo>
                <a:lnTo>
                  <a:pt x="39980" y="45860"/>
                </a:lnTo>
                <a:lnTo>
                  <a:pt x="39950" y="45920"/>
                </a:lnTo>
                <a:lnTo>
                  <a:pt x="39930" y="45950"/>
                </a:lnTo>
                <a:lnTo>
                  <a:pt x="39900" y="45990"/>
                </a:lnTo>
                <a:lnTo>
                  <a:pt x="39880" y="46030"/>
                </a:lnTo>
                <a:lnTo>
                  <a:pt x="39850" y="46070"/>
                </a:lnTo>
                <a:lnTo>
                  <a:pt x="39790" y="46120"/>
                </a:lnTo>
                <a:lnTo>
                  <a:pt x="39750" y="46150"/>
                </a:lnTo>
                <a:lnTo>
                  <a:pt x="39720" y="46190"/>
                </a:lnTo>
                <a:lnTo>
                  <a:pt x="39680" y="46240"/>
                </a:lnTo>
                <a:lnTo>
                  <a:pt x="39640" y="46290"/>
                </a:lnTo>
                <a:lnTo>
                  <a:pt x="39570" y="46330"/>
                </a:lnTo>
                <a:lnTo>
                  <a:pt x="39510" y="46360"/>
                </a:lnTo>
                <a:lnTo>
                  <a:pt x="39460" y="46380"/>
                </a:lnTo>
                <a:lnTo>
                  <a:pt x="39400" y="46380"/>
                </a:lnTo>
                <a:lnTo>
                  <a:pt x="39340" y="46380"/>
                </a:lnTo>
                <a:lnTo>
                  <a:pt x="39260" y="46380"/>
                </a:lnTo>
                <a:lnTo>
                  <a:pt x="39180" y="46340"/>
                </a:lnTo>
                <a:lnTo>
                  <a:pt x="39130" y="46290"/>
                </a:lnTo>
                <a:lnTo>
                  <a:pt x="39080" y="46250"/>
                </a:lnTo>
                <a:lnTo>
                  <a:pt x="39030" y="46220"/>
                </a:lnTo>
                <a:lnTo>
                  <a:pt x="38970" y="46190"/>
                </a:lnTo>
                <a:lnTo>
                  <a:pt x="38930" y="46170"/>
                </a:lnTo>
                <a:lnTo>
                  <a:pt x="38880" y="46130"/>
                </a:lnTo>
                <a:lnTo>
                  <a:pt x="38830" y="46100"/>
                </a:lnTo>
                <a:lnTo>
                  <a:pt x="38780" y="46070"/>
                </a:lnTo>
                <a:lnTo>
                  <a:pt x="38720" y="46040"/>
                </a:lnTo>
                <a:lnTo>
                  <a:pt x="38680" y="46020"/>
                </a:lnTo>
                <a:lnTo>
                  <a:pt x="38620" y="46000"/>
                </a:lnTo>
                <a:lnTo>
                  <a:pt x="38570" y="45990"/>
                </a:lnTo>
                <a:lnTo>
                  <a:pt x="38530" y="45980"/>
                </a:lnTo>
                <a:lnTo>
                  <a:pt x="38460" y="45960"/>
                </a:lnTo>
                <a:lnTo>
                  <a:pt x="38380" y="45940"/>
                </a:lnTo>
                <a:lnTo>
                  <a:pt x="38330" y="45930"/>
                </a:lnTo>
                <a:lnTo>
                  <a:pt x="38280" y="45910"/>
                </a:lnTo>
                <a:lnTo>
                  <a:pt x="38220" y="45910"/>
                </a:lnTo>
                <a:lnTo>
                  <a:pt x="37970" y="45880"/>
                </a:lnTo>
                <a:lnTo>
                  <a:pt x="37910" y="45880"/>
                </a:lnTo>
                <a:lnTo>
                  <a:pt x="37730" y="46090"/>
                </a:lnTo>
                <a:lnTo>
                  <a:pt x="37690" y="46210"/>
                </a:lnTo>
                <a:lnTo>
                  <a:pt x="37670" y="46280"/>
                </a:lnTo>
                <a:lnTo>
                  <a:pt x="37660" y="46340"/>
                </a:lnTo>
                <a:lnTo>
                  <a:pt x="37630" y="46370"/>
                </a:lnTo>
                <a:lnTo>
                  <a:pt x="37560" y="46460"/>
                </a:lnTo>
                <a:lnTo>
                  <a:pt x="37500" y="46530"/>
                </a:lnTo>
                <a:lnTo>
                  <a:pt x="37440" y="46570"/>
                </a:lnTo>
                <a:lnTo>
                  <a:pt x="37410" y="46610"/>
                </a:lnTo>
                <a:lnTo>
                  <a:pt x="37380" y="46650"/>
                </a:lnTo>
                <a:lnTo>
                  <a:pt x="37380" y="46740"/>
                </a:lnTo>
                <a:lnTo>
                  <a:pt x="37300" y="46860"/>
                </a:lnTo>
                <a:lnTo>
                  <a:pt x="37280" y="46900"/>
                </a:lnTo>
                <a:lnTo>
                  <a:pt x="37220" y="46990"/>
                </a:lnTo>
                <a:lnTo>
                  <a:pt x="37160" y="47030"/>
                </a:lnTo>
                <a:lnTo>
                  <a:pt x="37120" y="47070"/>
                </a:lnTo>
                <a:lnTo>
                  <a:pt x="37000" y="47180"/>
                </a:lnTo>
                <a:lnTo>
                  <a:pt x="36960" y="47200"/>
                </a:lnTo>
                <a:lnTo>
                  <a:pt x="36900" y="47210"/>
                </a:lnTo>
                <a:lnTo>
                  <a:pt x="36730" y="47240"/>
                </a:lnTo>
                <a:lnTo>
                  <a:pt x="36590" y="47310"/>
                </a:lnTo>
                <a:lnTo>
                  <a:pt x="36550" y="47330"/>
                </a:lnTo>
                <a:lnTo>
                  <a:pt x="36360" y="47380"/>
                </a:lnTo>
                <a:lnTo>
                  <a:pt x="36320" y="47380"/>
                </a:lnTo>
                <a:lnTo>
                  <a:pt x="36250" y="47380"/>
                </a:lnTo>
                <a:lnTo>
                  <a:pt x="36180" y="47380"/>
                </a:lnTo>
                <a:lnTo>
                  <a:pt x="36110" y="47380"/>
                </a:lnTo>
                <a:lnTo>
                  <a:pt x="36050" y="47380"/>
                </a:lnTo>
                <a:lnTo>
                  <a:pt x="36020" y="47410"/>
                </a:lnTo>
                <a:lnTo>
                  <a:pt x="35970" y="47440"/>
                </a:lnTo>
                <a:lnTo>
                  <a:pt x="35910" y="47470"/>
                </a:lnTo>
                <a:lnTo>
                  <a:pt x="35840" y="47490"/>
                </a:lnTo>
                <a:lnTo>
                  <a:pt x="35790" y="47490"/>
                </a:lnTo>
                <a:lnTo>
                  <a:pt x="35730" y="47490"/>
                </a:lnTo>
                <a:lnTo>
                  <a:pt x="35670" y="47490"/>
                </a:lnTo>
                <a:lnTo>
                  <a:pt x="35550" y="47520"/>
                </a:lnTo>
                <a:lnTo>
                  <a:pt x="35490" y="47510"/>
                </a:lnTo>
                <a:lnTo>
                  <a:pt x="35430" y="47470"/>
                </a:lnTo>
                <a:lnTo>
                  <a:pt x="35380" y="47450"/>
                </a:lnTo>
                <a:lnTo>
                  <a:pt x="35330" y="47430"/>
                </a:lnTo>
                <a:lnTo>
                  <a:pt x="35280" y="47410"/>
                </a:lnTo>
                <a:lnTo>
                  <a:pt x="35200" y="47400"/>
                </a:lnTo>
                <a:lnTo>
                  <a:pt x="35110" y="47380"/>
                </a:lnTo>
                <a:lnTo>
                  <a:pt x="35010" y="47370"/>
                </a:lnTo>
                <a:lnTo>
                  <a:pt x="34960" y="47360"/>
                </a:lnTo>
                <a:lnTo>
                  <a:pt x="34910" y="47360"/>
                </a:lnTo>
                <a:lnTo>
                  <a:pt x="34870" y="47360"/>
                </a:lnTo>
                <a:lnTo>
                  <a:pt x="34810" y="47360"/>
                </a:lnTo>
                <a:lnTo>
                  <a:pt x="34770" y="47390"/>
                </a:lnTo>
                <a:lnTo>
                  <a:pt x="34750" y="47450"/>
                </a:lnTo>
                <a:lnTo>
                  <a:pt x="34710" y="47490"/>
                </a:lnTo>
                <a:lnTo>
                  <a:pt x="34650" y="47490"/>
                </a:lnTo>
                <a:lnTo>
                  <a:pt x="34610" y="47460"/>
                </a:lnTo>
                <a:lnTo>
                  <a:pt x="34570" y="47450"/>
                </a:lnTo>
                <a:lnTo>
                  <a:pt x="34540" y="47420"/>
                </a:lnTo>
                <a:lnTo>
                  <a:pt x="34510" y="47370"/>
                </a:lnTo>
                <a:lnTo>
                  <a:pt x="34460" y="47320"/>
                </a:lnTo>
                <a:lnTo>
                  <a:pt x="34400" y="47280"/>
                </a:lnTo>
                <a:lnTo>
                  <a:pt x="34340" y="47230"/>
                </a:lnTo>
                <a:lnTo>
                  <a:pt x="34320" y="47190"/>
                </a:lnTo>
                <a:lnTo>
                  <a:pt x="34290" y="47160"/>
                </a:lnTo>
                <a:lnTo>
                  <a:pt x="34210" y="47140"/>
                </a:lnTo>
                <a:lnTo>
                  <a:pt x="34170" y="47090"/>
                </a:lnTo>
                <a:lnTo>
                  <a:pt x="34160" y="47050"/>
                </a:lnTo>
                <a:lnTo>
                  <a:pt x="34140" y="46990"/>
                </a:lnTo>
                <a:lnTo>
                  <a:pt x="34150" y="46920"/>
                </a:lnTo>
                <a:lnTo>
                  <a:pt x="34150" y="46860"/>
                </a:lnTo>
                <a:lnTo>
                  <a:pt x="34140" y="46820"/>
                </a:lnTo>
                <a:lnTo>
                  <a:pt x="34130" y="46770"/>
                </a:lnTo>
                <a:lnTo>
                  <a:pt x="34120" y="46730"/>
                </a:lnTo>
                <a:lnTo>
                  <a:pt x="34110" y="46690"/>
                </a:lnTo>
                <a:lnTo>
                  <a:pt x="34100" y="46650"/>
                </a:lnTo>
                <a:lnTo>
                  <a:pt x="34090" y="46590"/>
                </a:lnTo>
                <a:lnTo>
                  <a:pt x="34040" y="46550"/>
                </a:lnTo>
                <a:lnTo>
                  <a:pt x="34000" y="46510"/>
                </a:lnTo>
                <a:lnTo>
                  <a:pt x="33960" y="46490"/>
                </a:lnTo>
                <a:lnTo>
                  <a:pt x="33910" y="46480"/>
                </a:lnTo>
                <a:lnTo>
                  <a:pt x="33870" y="46470"/>
                </a:lnTo>
                <a:lnTo>
                  <a:pt x="33800" y="46460"/>
                </a:lnTo>
                <a:lnTo>
                  <a:pt x="33750" y="46430"/>
                </a:lnTo>
                <a:lnTo>
                  <a:pt x="33710" y="46390"/>
                </a:lnTo>
                <a:lnTo>
                  <a:pt x="33660" y="46360"/>
                </a:lnTo>
                <a:lnTo>
                  <a:pt x="33620" y="46330"/>
                </a:lnTo>
                <a:lnTo>
                  <a:pt x="33580" y="46310"/>
                </a:lnTo>
                <a:lnTo>
                  <a:pt x="33550" y="46250"/>
                </a:lnTo>
                <a:lnTo>
                  <a:pt x="33500" y="46200"/>
                </a:lnTo>
                <a:lnTo>
                  <a:pt x="33480" y="46160"/>
                </a:lnTo>
                <a:lnTo>
                  <a:pt x="33520" y="46120"/>
                </a:lnTo>
                <a:lnTo>
                  <a:pt x="33520" y="46080"/>
                </a:lnTo>
                <a:lnTo>
                  <a:pt x="33500" y="46020"/>
                </a:lnTo>
                <a:lnTo>
                  <a:pt x="33470" y="45960"/>
                </a:lnTo>
                <a:lnTo>
                  <a:pt x="33430" y="45920"/>
                </a:lnTo>
                <a:lnTo>
                  <a:pt x="33380" y="45890"/>
                </a:lnTo>
                <a:lnTo>
                  <a:pt x="33320" y="45890"/>
                </a:lnTo>
                <a:lnTo>
                  <a:pt x="33280" y="45880"/>
                </a:lnTo>
                <a:lnTo>
                  <a:pt x="33240" y="45850"/>
                </a:lnTo>
                <a:lnTo>
                  <a:pt x="33210" y="45780"/>
                </a:lnTo>
                <a:lnTo>
                  <a:pt x="33180" y="45720"/>
                </a:lnTo>
                <a:lnTo>
                  <a:pt x="33150" y="45670"/>
                </a:lnTo>
                <a:lnTo>
                  <a:pt x="33100" y="45620"/>
                </a:lnTo>
                <a:lnTo>
                  <a:pt x="33040" y="45610"/>
                </a:lnTo>
                <a:lnTo>
                  <a:pt x="32960" y="45660"/>
                </a:lnTo>
                <a:lnTo>
                  <a:pt x="32910" y="45660"/>
                </a:lnTo>
                <a:lnTo>
                  <a:pt x="32870" y="45640"/>
                </a:lnTo>
                <a:lnTo>
                  <a:pt x="32840" y="45610"/>
                </a:lnTo>
                <a:lnTo>
                  <a:pt x="32790" y="45570"/>
                </a:lnTo>
                <a:lnTo>
                  <a:pt x="32730" y="45530"/>
                </a:lnTo>
                <a:lnTo>
                  <a:pt x="32670" y="45490"/>
                </a:lnTo>
                <a:lnTo>
                  <a:pt x="32630" y="45460"/>
                </a:lnTo>
                <a:lnTo>
                  <a:pt x="32570" y="45440"/>
                </a:lnTo>
                <a:lnTo>
                  <a:pt x="32500" y="45420"/>
                </a:lnTo>
                <a:lnTo>
                  <a:pt x="32450" y="45400"/>
                </a:lnTo>
                <a:lnTo>
                  <a:pt x="32420" y="45390"/>
                </a:lnTo>
                <a:lnTo>
                  <a:pt x="32420" y="45330"/>
                </a:lnTo>
                <a:lnTo>
                  <a:pt x="32430" y="45240"/>
                </a:lnTo>
                <a:lnTo>
                  <a:pt x="32440" y="45150"/>
                </a:lnTo>
                <a:lnTo>
                  <a:pt x="32440" y="45080"/>
                </a:lnTo>
                <a:lnTo>
                  <a:pt x="32420" y="45030"/>
                </a:lnTo>
                <a:lnTo>
                  <a:pt x="32380" y="45020"/>
                </a:lnTo>
                <a:lnTo>
                  <a:pt x="32340" y="45000"/>
                </a:lnTo>
                <a:lnTo>
                  <a:pt x="32310" y="44950"/>
                </a:lnTo>
                <a:lnTo>
                  <a:pt x="32300" y="44910"/>
                </a:lnTo>
                <a:lnTo>
                  <a:pt x="32310" y="44860"/>
                </a:lnTo>
                <a:lnTo>
                  <a:pt x="32300" y="44800"/>
                </a:lnTo>
                <a:lnTo>
                  <a:pt x="32290" y="44740"/>
                </a:lnTo>
                <a:lnTo>
                  <a:pt x="32270" y="44710"/>
                </a:lnTo>
                <a:lnTo>
                  <a:pt x="32250" y="44670"/>
                </a:lnTo>
                <a:lnTo>
                  <a:pt x="32220" y="44630"/>
                </a:lnTo>
                <a:lnTo>
                  <a:pt x="32190" y="44580"/>
                </a:lnTo>
                <a:lnTo>
                  <a:pt x="32190" y="44520"/>
                </a:lnTo>
                <a:lnTo>
                  <a:pt x="32220" y="44480"/>
                </a:lnTo>
                <a:lnTo>
                  <a:pt x="32240" y="44430"/>
                </a:lnTo>
                <a:lnTo>
                  <a:pt x="32220" y="44380"/>
                </a:lnTo>
                <a:lnTo>
                  <a:pt x="32230" y="44320"/>
                </a:lnTo>
                <a:lnTo>
                  <a:pt x="32260" y="44280"/>
                </a:lnTo>
                <a:lnTo>
                  <a:pt x="32270" y="44240"/>
                </a:lnTo>
                <a:lnTo>
                  <a:pt x="32280" y="44200"/>
                </a:lnTo>
                <a:lnTo>
                  <a:pt x="32260" y="44150"/>
                </a:lnTo>
                <a:lnTo>
                  <a:pt x="32200" y="44100"/>
                </a:lnTo>
                <a:lnTo>
                  <a:pt x="32150" y="44080"/>
                </a:lnTo>
                <a:lnTo>
                  <a:pt x="32130" y="44010"/>
                </a:lnTo>
                <a:lnTo>
                  <a:pt x="32120" y="43940"/>
                </a:lnTo>
                <a:lnTo>
                  <a:pt x="32100" y="43910"/>
                </a:lnTo>
                <a:lnTo>
                  <a:pt x="32060" y="43860"/>
                </a:lnTo>
                <a:lnTo>
                  <a:pt x="32030" y="43810"/>
                </a:lnTo>
                <a:lnTo>
                  <a:pt x="32000" y="43770"/>
                </a:lnTo>
                <a:lnTo>
                  <a:pt x="31950" y="43740"/>
                </a:lnTo>
                <a:lnTo>
                  <a:pt x="31900" y="43680"/>
                </a:lnTo>
                <a:lnTo>
                  <a:pt x="31890" y="43610"/>
                </a:lnTo>
                <a:lnTo>
                  <a:pt x="31860" y="43550"/>
                </a:lnTo>
                <a:lnTo>
                  <a:pt x="31840" y="43500"/>
                </a:lnTo>
                <a:lnTo>
                  <a:pt x="31820" y="43430"/>
                </a:lnTo>
                <a:lnTo>
                  <a:pt x="31810" y="43350"/>
                </a:lnTo>
                <a:lnTo>
                  <a:pt x="31780" y="43270"/>
                </a:lnTo>
                <a:lnTo>
                  <a:pt x="31750" y="43210"/>
                </a:lnTo>
                <a:lnTo>
                  <a:pt x="31720" y="43160"/>
                </a:lnTo>
                <a:lnTo>
                  <a:pt x="31670" y="43140"/>
                </a:lnTo>
                <a:lnTo>
                  <a:pt x="31620" y="43110"/>
                </a:lnTo>
                <a:lnTo>
                  <a:pt x="31580" y="43110"/>
                </a:lnTo>
                <a:lnTo>
                  <a:pt x="31540" y="43080"/>
                </a:lnTo>
                <a:lnTo>
                  <a:pt x="31500" y="43020"/>
                </a:lnTo>
                <a:lnTo>
                  <a:pt x="31470" y="42960"/>
                </a:lnTo>
                <a:lnTo>
                  <a:pt x="31430" y="42920"/>
                </a:lnTo>
                <a:lnTo>
                  <a:pt x="31370" y="42890"/>
                </a:lnTo>
                <a:lnTo>
                  <a:pt x="31330" y="42850"/>
                </a:lnTo>
                <a:lnTo>
                  <a:pt x="31310" y="42800"/>
                </a:lnTo>
                <a:lnTo>
                  <a:pt x="31310" y="42750"/>
                </a:lnTo>
                <a:lnTo>
                  <a:pt x="31280" y="42680"/>
                </a:lnTo>
                <a:lnTo>
                  <a:pt x="31270" y="42620"/>
                </a:lnTo>
                <a:lnTo>
                  <a:pt x="31270" y="42570"/>
                </a:lnTo>
                <a:lnTo>
                  <a:pt x="31260" y="42520"/>
                </a:lnTo>
                <a:lnTo>
                  <a:pt x="31300" y="42480"/>
                </a:lnTo>
                <a:lnTo>
                  <a:pt x="31320" y="42410"/>
                </a:lnTo>
                <a:lnTo>
                  <a:pt x="31360" y="42360"/>
                </a:lnTo>
                <a:lnTo>
                  <a:pt x="31400" y="42310"/>
                </a:lnTo>
                <a:lnTo>
                  <a:pt x="31430" y="42260"/>
                </a:lnTo>
                <a:lnTo>
                  <a:pt x="31430" y="42190"/>
                </a:lnTo>
                <a:lnTo>
                  <a:pt x="31400" y="42150"/>
                </a:lnTo>
                <a:lnTo>
                  <a:pt x="31370" y="42090"/>
                </a:lnTo>
                <a:lnTo>
                  <a:pt x="31340" y="42030"/>
                </a:lnTo>
                <a:lnTo>
                  <a:pt x="31310" y="41960"/>
                </a:lnTo>
                <a:lnTo>
                  <a:pt x="31250" y="41950"/>
                </a:lnTo>
                <a:lnTo>
                  <a:pt x="31220" y="41900"/>
                </a:lnTo>
                <a:lnTo>
                  <a:pt x="31200" y="41870"/>
                </a:lnTo>
                <a:lnTo>
                  <a:pt x="31160" y="41820"/>
                </a:lnTo>
                <a:lnTo>
                  <a:pt x="31120" y="41780"/>
                </a:lnTo>
                <a:lnTo>
                  <a:pt x="31090" y="41750"/>
                </a:lnTo>
                <a:lnTo>
                  <a:pt x="31040" y="41730"/>
                </a:lnTo>
                <a:lnTo>
                  <a:pt x="30980" y="41720"/>
                </a:lnTo>
                <a:lnTo>
                  <a:pt x="30920" y="41700"/>
                </a:lnTo>
                <a:lnTo>
                  <a:pt x="30860" y="41700"/>
                </a:lnTo>
                <a:lnTo>
                  <a:pt x="30840" y="41650"/>
                </a:lnTo>
                <a:lnTo>
                  <a:pt x="30810" y="41600"/>
                </a:lnTo>
                <a:lnTo>
                  <a:pt x="30760" y="41580"/>
                </a:lnTo>
                <a:lnTo>
                  <a:pt x="30710" y="41550"/>
                </a:lnTo>
                <a:lnTo>
                  <a:pt x="30670" y="41500"/>
                </a:lnTo>
                <a:lnTo>
                  <a:pt x="30640" y="41450"/>
                </a:lnTo>
                <a:lnTo>
                  <a:pt x="30640" y="41400"/>
                </a:lnTo>
                <a:lnTo>
                  <a:pt x="30620" y="41350"/>
                </a:lnTo>
                <a:lnTo>
                  <a:pt x="30600" y="41310"/>
                </a:lnTo>
                <a:lnTo>
                  <a:pt x="30600" y="41260"/>
                </a:lnTo>
                <a:lnTo>
                  <a:pt x="30590" y="41210"/>
                </a:lnTo>
                <a:lnTo>
                  <a:pt x="30590" y="41140"/>
                </a:lnTo>
                <a:lnTo>
                  <a:pt x="30610" y="41080"/>
                </a:lnTo>
                <a:lnTo>
                  <a:pt x="30610" y="41020"/>
                </a:lnTo>
                <a:lnTo>
                  <a:pt x="30620" y="40980"/>
                </a:lnTo>
                <a:lnTo>
                  <a:pt x="30600" y="40930"/>
                </a:lnTo>
                <a:lnTo>
                  <a:pt x="30570" y="40890"/>
                </a:lnTo>
                <a:lnTo>
                  <a:pt x="30520" y="40860"/>
                </a:lnTo>
                <a:lnTo>
                  <a:pt x="30470" y="40830"/>
                </a:lnTo>
                <a:lnTo>
                  <a:pt x="30420" y="40800"/>
                </a:lnTo>
                <a:lnTo>
                  <a:pt x="30390" y="40750"/>
                </a:lnTo>
                <a:lnTo>
                  <a:pt x="30330" y="40720"/>
                </a:lnTo>
                <a:lnTo>
                  <a:pt x="30290" y="40690"/>
                </a:lnTo>
                <a:lnTo>
                  <a:pt x="30250" y="40650"/>
                </a:lnTo>
                <a:lnTo>
                  <a:pt x="30220" y="40600"/>
                </a:lnTo>
                <a:lnTo>
                  <a:pt x="30200" y="40550"/>
                </a:lnTo>
                <a:lnTo>
                  <a:pt x="30160" y="40510"/>
                </a:lnTo>
                <a:lnTo>
                  <a:pt x="30120" y="40470"/>
                </a:lnTo>
                <a:lnTo>
                  <a:pt x="30090" y="40430"/>
                </a:lnTo>
                <a:lnTo>
                  <a:pt x="30050" y="40410"/>
                </a:lnTo>
                <a:lnTo>
                  <a:pt x="30000" y="40390"/>
                </a:lnTo>
                <a:lnTo>
                  <a:pt x="29950" y="40360"/>
                </a:lnTo>
                <a:lnTo>
                  <a:pt x="29920" y="40320"/>
                </a:lnTo>
                <a:lnTo>
                  <a:pt x="29890" y="40280"/>
                </a:lnTo>
                <a:lnTo>
                  <a:pt x="29860" y="40240"/>
                </a:lnTo>
                <a:lnTo>
                  <a:pt x="29830" y="40200"/>
                </a:lnTo>
                <a:lnTo>
                  <a:pt x="29790" y="40140"/>
                </a:lnTo>
                <a:lnTo>
                  <a:pt x="29770" y="40090"/>
                </a:lnTo>
                <a:lnTo>
                  <a:pt x="29740" y="40030"/>
                </a:lnTo>
                <a:lnTo>
                  <a:pt x="29700" y="39990"/>
                </a:lnTo>
                <a:lnTo>
                  <a:pt x="29660" y="39960"/>
                </a:lnTo>
                <a:lnTo>
                  <a:pt x="29640" y="39930"/>
                </a:lnTo>
                <a:lnTo>
                  <a:pt x="29610" y="39870"/>
                </a:lnTo>
                <a:lnTo>
                  <a:pt x="29600" y="39820"/>
                </a:lnTo>
                <a:lnTo>
                  <a:pt x="29610" y="39770"/>
                </a:lnTo>
                <a:lnTo>
                  <a:pt x="29600" y="39720"/>
                </a:lnTo>
                <a:lnTo>
                  <a:pt x="29580" y="39670"/>
                </a:lnTo>
                <a:lnTo>
                  <a:pt x="29550" y="39610"/>
                </a:lnTo>
                <a:lnTo>
                  <a:pt x="29520" y="39560"/>
                </a:lnTo>
                <a:lnTo>
                  <a:pt x="29500" y="39510"/>
                </a:lnTo>
                <a:lnTo>
                  <a:pt x="29490" y="39470"/>
                </a:lnTo>
                <a:lnTo>
                  <a:pt x="29460" y="39420"/>
                </a:lnTo>
                <a:lnTo>
                  <a:pt x="29410" y="39380"/>
                </a:lnTo>
                <a:lnTo>
                  <a:pt x="29360" y="39330"/>
                </a:lnTo>
                <a:lnTo>
                  <a:pt x="29320" y="39300"/>
                </a:lnTo>
                <a:lnTo>
                  <a:pt x="29280" y="39270"/>
                </a:lnTo>
                <a:lnTo>
                  <a:pt x="29210" y="39240"/>
                </a:lnTo>
                <a:lnTo>
                  <a:pt x="29160" y="39240"/>
                </a:lnTo>
                <a:lnTo>
                  <a:pt x="29080" y="39220"/>
                </a:lnTo>
                <a:lnTo>
                  <a:pt x="29010" y="39180"/>
                </a:lnTo>
                <a:lnTo>
                  <a:pt x="28980" y="39150"/>
                </a:lnTo>
                <a:lnTo>
                  <a:pt x="28950" y="39110"/>
                </a:lnTo>
                <a:lnTo>
                  <a:pt x="28950" y="39050"/>
                </a:lnTo>
                <a:lnTo>
                  <a:pt x="28910" y="38990"/>
                </a:lnTo>
                <a:lnTo>
                  <a:pt x="28900" y="38930"/>
                </a:lnTo>
                <a:lnTo>
                  <a:pt x="28890" y="38870"/>
                </a:lnTo>
                <a:lnTo>
                  <a:pt x="28850" y="38820"/>
                </a:lnTo>
                <a:lnTo>
                  <a:pt x="28800" y="38820"/>
                </a:lnTo>
                <a:lnTo>
                  <a:pt x="28760" y="38800"/>
                </a:lnTo>
                <a:lnTo>
                  <a:pt x="28720" y="38790"/>
                </a:lnTo>
                <a:lnTo>
                  <a:pt x="28660" y="38760"/>
                </a:lnTo>
                <a:lnTo>
                  <a:pt x="28610" y="38730"/>
                </a:lnTo>
                <a:lnTo>
                  <a:pt x="28550" y="38700"/>
                </a:lnTo>
                <a:lnTo>
                  <a:pt x="28510" y="38680"/>
                </a:lnTo>
                <a:lnTo>
                  <a:pt x="28470" y="38650"/>
                </a:lnTo>
                <a:lnTo>
                  <a:pt x="28420" y="38620"/>
                </a:lnTo>
                <a:lnTo>
                  <a:pt x="28370" y="38580"/>
                </a:lnTo>
                <a:lnTo>
                  <a:pt x="28340" y="38540"/>
                </a:lnTo>
                <a:lnTo>
                  <a:pt x="28270" y="38470"/>
                </a:lnTo>
                <a:lnTo>
                  <a:pt x="28240" y="38460"/>
                </a:lnTo>
                <a:lnTo>
                  <a:pt x="28190" y="38460"/>
                </a:lnTo>
                <a:lnTo>
                  <a:pt x="28110" y="38440"/>
                </a:lnTo>
                <a:lnTo>
                  <a:pt x="28000" y="38430"/>
                </a:lnTo>
                <a:lnTo>
                  <a:pt x="27930" y="38450"/>
                </a:lnTo>
                <a:lnTo>
                  <a:pt x="27830" y="38450"/>
                </a:lnTo>
                <a:lnTo>
                  <a:pt x="27810" y="38420"/>
                </a:lnTo>
                <a:lnTo>
                  <a:pt x="27850" y="38240"/>
                </a:lnTo>
                <a:lnTo>
                  <a:pt x="27950" y="38150"/>
                </a:lnTo>
                <a:lnTo>
                  <a:pt x="28100" y="38070"/>
                </a:lnTo>
                <a:lnTo>
                  <a:pt x="28120" y="37870"/>
                </a:lnTo>
                <a:lnTo>
                  <a:pt x="28100" y="37810"/>
                </a:lnTo>
                <a:lnTo>
                  <a:pt x="28090" y="37790"/>
                </a:lnTo>
                <a:lnTo>
                  <a:pt x="27830" y="36890"/>
                </a:lnTo>
                <a:lnTo>
                  <a:pt x="27820" y="36740"/>
                </a:lnTo>
                <a:lnTo>
                  <a:pt x="27810" y="36640"/>
                </a:lnTo>
                <a:lnTo>
                  <a:pt x="27780" y="36520"/>
                </a:lnTo>
                <a:lnTo>
                  <a:pt x="27740" y="36490"/>
                </a:lnTo>
                <a:lnTo>
                  <a:pt x="27680" y="36440"/>
                </a:lnTo>
                <a:lnTo>
                  <a:pt x="27610" y="36420"/>
                </a:lnTo>
                <a:lnTo>
                  <a:pt x="27540" y="36390"/>
                </a:lnTo>
                <a:lnTo>
                  <a:pt x="27520" y="36380"/>
                </a:lnTo>
                <a:lnTo>
                  <a:pt x="27310" y="35750"/>
                </a:lnTo>
                <a:lnTo>
                  <a:pt x="27290" y="35460"/>
                </a:lnTo>
                <a:lnTo>
                  <a:pt x="27290" y="35440"/>
                </a:lnTo>
                <a:lnTo>
                  <a:pt x="27240" y="35330"/>
                </a:lnTo>
                <a:lnTo>
                  <a:pt x="27200" y="35230"/>
                </a:lnTo>
                <a:lnTo>
                  <a:pt x="26850" y="35040"/>
                </a:lnTo>
                <a:lnTo>
                  <a:pt x="26500" y="34960"/>
                </a:lnTo>
                <a:lnTo>
                  <a:pt x="26140" y="34940"/>
                </a:lnTo>
                <a:lnTo>
                  <a:pt x="25950" y="34910"/>
                </a:lnTo>
                <a:lnTo>
                  <a:pt x="25840" y="34830"/>
                </a:lnTo>
                <a:lnTo>
                  <a:pt x="25750" y="34740"/>
                </a:lnTo>
                <a:lnTo>
                  <a:pt x="25610" y="34660"/>
                </a:lnTo>
                <a:lnTo>
                  <a:pt x="25740" y="34460"/>
                </a:lnTo>
                <a:lnTo>
                  <a:pt x="25800" y="34240"/>
                </a:lnTo>
                <a:lnTo>
                  <a:pt x="25830" y="33530"/>
                </a:lnTo>
                <a:lnTo>
                  <a:pt x="25880" y="33410"/>
                </a:lnTo>
                <a:lnTo>
                  <a:pt x="26070" y="33220"/>
                </a:lnTo>
                <a:lnTo>
                  <a:pt x="26180" y="33110"/>
                </a:lnTo>
                <a:lnTo>
                  <a:pt x="26340" y="32780"/>
                </a:lnTo>
                <a:lnTo>
                  <a:pt x="26430" y="32600"/>
                </a:lnTo>
                <a:lnTo>
                  <a:pt x="26530" y="32440"/>
                </a:lnTo>
                <a:lnTo>
                  <a:pt x="26590" y="32350"/>
                </a:lnTo>
                <a:lnTo>
                  <a:pt x="26730" y="32270"/>
                </a:lnTo>
                <a:lnTo>
                  <a:pt x="27010" y="32130"/>
                </a:lnTo>
                <a:lnTo>
                  <a:pt x="27030" y="32110"/>
                </a:lnTo>
                <a:lnTo>
                  <a:pt x="27200" y="31840"/>
                </a:lnTo>
                <a:lnTo>
                  <a:pt x="27210" y="31750"/>
                </a:lnTo>
                <a:lnTo>
                  <a:pt x="27220" y="31570"/>
                </a:lnTo>
                <a:lnTo>
                  <a:pt x="27000" y="31450"/>
                </a:lnTo>
                <a:lnTo>
                  <a:pt x="26940" y="31440"/>
                </a:lnTo>
                <a:lnTo>
                  <a:pt x="26770" y="31400"/>
                </a:lnTo>
                <a:lnTo>
                  <a:pt x="26750" y="31400"/>
                </a:lnTo>
                <a:lnTo>
                  <a:pt x="26560" y="31250"/>
                </a:lnTo>
                <a:lnTo>
                  <a:pt x="26450" y="31030"/>
                </a:lnTo>
                <a:lnTo>
                  <a:pt x="26470" y="30770"/>
                </a:lnTo>
                <a:lnTo>
                  <a:pt x="26580" y="30630"/>
                </a:lnTo>
                <a:lnTo>
                  <a:pt x="26610" y="30580"/>
                </a:lnTo>
                <a:lnTo>
                  <a:pt x="26680" y="30540"/>
                </a:lnTo>
                <a:lnTo>
                  <a:pt x="26800" y="30490"/>
                </a:lnTo>
                <a:lnTo>
                  <a:pt x="26970" y="30380"/>
                </a:lnTo>
                <a:lnTo>
                  <a:pt x="27040" y="30140"/>
                </a:lnTo>
                <a:lnTo>
                  <a:pt x="27040" y="29760"/>
                </a:lnTo>
                <a:lnTo>
                  <a:pt x="26970" y="29520"/>
                </a:lnTo>
                <a:lnTo>
                  <a:pt x="26950" y="29410"/>
                </a:lnTo>
                <a:lnTo>
                  <a:pt x="27010" y="28960"/>
                </a:lnTo>
                <a:lnTo>
                  <a:pt x="27000" y="28760"/>
                </a:lnTo>
                <a:lnTo>
                  <a:pt x="26880" y="28600"/>
                </a:lnTo>
                <a:lnTo>
                  <a:pt x="26810" y="28510"/>
                </a:lnTo>
                <a:lnTo>
                  <a:pt x="26380" y="27970"/>
                </a:lnTo>
                <a:lnTo>
                  <a:pt x="26340" y="27960"/>
                </a:lnTo>
                <a:lnTo>
                  <a:pt x="26230" y="27940"/>
                </a:lnTo>
                <a:lnTo>
                  <a:pt x="26180" y="27890"/>
                </a:lnTo>
                <a:lnTo>
                  <a:pt x="26140" y="27850"/>
                </a:lnTo>
                <a:lnTo>
                  <a:pt x="26110" y="27810"/>
                </a:lnTo>
                <a:lnTo>
                  <a:pt x="26060" y="27760"/>
                </a:lnTo>
                <a:lnTo>
                  <a:pt x="26030" y="27730"/>
                </a:lnTo>
                <a:lnTo>
                  <a:pt x="26000" y="27700"/>
                </a:lnTo>
                <a:lnTo>
                  <a:pt x="25960" y="27670"/>
                </a:lnTo>
                <a:lnTo>
                  <a:pt x="25900" y="27660"/>
                </a:lnTo>
                <a:lnTo>
                  <a:pt x="25870" y="27620"/>
                </a:lnTo>
                <a:lnTo>
                  <a:pt x="25820" y="27580"/>
                </a:lnTo>
                <a:lnTo>
                  <a:pt x="25790" y="27540"/>
                </a:lnTo>
                <a:lnTo>
                  <a:pt x="25770" y="27490"/>
                </a:lnTo>
                <a:lnTo>
                  <a:pt x="25750" y="27450"/>
                </a:lnTo>
                <a:lnTo>
                  <a:pt x="25720" y="27410"/>
                </a:lnTo>
                <a:lnTo>
                  <a:pt x="25690" y="27350"/>
                </a:lnTo>
                <a:lnTo>
                  <a:pt x="25660" y="27270"/>
                </a:lnTo>
                <a:lnTo>
                  <a:pt x="25680" y="27210"/>
                </a:lnTo>
                <a:lnTo>
                  <a:pt x="25670" y="27140"/>
                </a:lnTo>
                <a:lnTo>
                  <a:pt x="25670" y="27090"/>
                </a:lnTo>
                <a:lnTo>
                  <a:pt x="25670" y="27040"/>
                </a:lnTo>
                <a:lnTo>
                  <a:pt x="25650" y="26990"/>
                </a:lnTo>
                <a:lnTo>
                  <a:pt x="25660" y="26940"/>
                </a:lnTo>
                <a:lnTo>
                  <a:pt x="25690" y="26890"/>
                </a:lnTo>
                <a:lnTo>
                  <a:pt x="25720" y="26860"/>
                </a:lnTo>
                <a:lnTo>
                  <a:pt x="25760" y="26820"/>
                </a:lnTo>
                <a:lnTo>
                  <a:pt x="25780" y="26760"/>
                </a:lnTo>
                <a:lnTo>
                  <a:pt x="25770" y="26720"/>
                </a:lnTo>
                <a:lnTo>
                  <a:pt x="25800" y="26670"/>
                </a:lnTo>
                <a:lnTo>
                  <a:pt x="25830" y="26650"/>
                </a:lnTo>
                <a:lnTo>
                  <a:pt x="25880" y="26610"/>
                </a:lnTo>
                <a:lnTo>
                  <a:pt x="25910" y="26550"/>
                </a:lnTo>
                <a:lnTo>
                  <a:pt x="25940" y="26500"/>
                </a:lnTo>
                <a:lnTo>
                  <a:pt x="26000" y="26460"/>
                </a:lnTo>
                <a:lnTo>
                  <a:pt x="26010" y="26400"/>
                </a:lnTo>
                <a:lnTo>
                  <a:pt x="26060" y="26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