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O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240" y="59960"/>
                </a:moveTo>
                <a:lnTo>
                  <a:pt x="73080" y="59960"/>
                </a:lnTo>
                <a:lnTo>
                  <a:pt x="72900" y="59930"/>
                </a:lnTo>
                <a:lnTo>
                  <a:pt x="72580" y="59760"/>
                </a:lnTo>
                <a:lnTo>
                  <a:pt x="72560" y="59680"/>
                </a:lnTo>
                <a:lnTo>
                  <a:pt x="72540" y="59630"/>
                </a:lnTo>
                <a:lnTo>
                  <a:pt x="72500" y="59630"/>
                </a:lnTo>
                <a:lnTo>
                  <a:pt x="72450" y="59640"/>
                </a:lnTo>
                <a:lnTo>
                  <a:pt x="72460" y="59680"/>
                </a:lnTo>
                <a:lnTo>
                  <a:pt x="72440" y="59740"/>
                </a:lnTo>
                <a:lnTo>
                  <a:pt x="72440" y="59790"/>
                </a:lnTo>
                <a:lnTo>
                  <a:pt x="72420" y="59860"/>
                </a:lnTo>
                <a:lnTo>
                  <a:pt x="72410" y="59910"/>
                </a:lnTo>
                <a:lnTo>
                  <a:pt x="72360" y="59930"/>
                </a:lnTo>
                <a:lnTo>
                  <a:pt x="72300" y="59900"/>
                </a:lnTo>
                <a:lnTo>
                  <a:pt x="72290" y="59950"/>
                </a:lnTo>
                <a:lnTo>
                  <a:pt x="72260" y="60030"/>
                </a:lnTo>
                <a:lnTo>
                  <a:pt x="72200" y="60110"/>
                </a:lnTo>
                <a:lnTo>
                  <a:pt x="72150" y="60120"/>
                </a:lnTo>
                <a:lnTo>
                  <a:pt x="72150" y="60180"/>
                </a:lnTo>
                <a:lnTo>
                  <a:pt x="72110" y="60210"/>
                </a:lnTo>
                <a:lnTo>
                  <a:pt x="72080" y="60260"/>
                </a:lnTo>
                <a:lnTo>
                  <a:pt x="72090" y="60320"/>
                </a:lnTo>
                <a:lnTo>
                  <a:pt x="72030" y="60330"/>
                </a:lnTo>
                <a:lnTo>
                  <a:pt x="71980" y="60400"/>
                </a:lnTo>
                <a:lnTo>
                  <a:pt x="71990" y="60460"/>
                </a:lnTo>
                <a:lnTo>
                  <a:pt x="72010" y="60520"/>
                </a:lnTo>
                <a:lnTo>
                  <a:pt x="71950" y="60550"/>
                </a:lnTo>
                <a:lnTo>
                  <a:pt x="71910" y="60590"/>
                </a:lnTo>
                <a:lnTo>
                  <a:pt x="71830" y="60570"/>
                </a:lnTo>
                <a:lnTo>
                  <a:pt x="71680" y="60580"/>
                </a:lnTo>
                <a:lnTo>
                  <a:pt x="71700" y="60440"/>
                </a:lnTo>
                <a:lnTo>
                  <a:pt x="71710" y="60380"/>
                </a:lnTo>
                <a:lnTo>
                  <a:pt x="71650" y="60310"/>
                </a:lnTo>
                <a:lnTo>
                  <a:pt x="71780" y="60240"/>
                </a:lnTo>
                <a:lnTo>
                  <a:pt x="71880" y="60170"/>
                </a:lnTo>
                <a:lnTo>
                  <a:pt x="71890" y="60100"/>
                </a:lnTo>
                <a:lnTo>
                  <a:pt x="71930" y="60060"/>
                </a:lnTo>
                <a:lnTo>
                  <a:pt x="71950" y="59990"/>
                </a:lnTo>
                <a:lnTo>
                  <a:pt x="71960" y="59930"/>
                </a:lnTo>
                <a:lnTo>
                  <a:pt x="71980" y="59870"/>
                </a:lnTo>
                <a:lnTo>
                  <a:pt x="72000" y="59820"/>
                </a:lnTo>
                <a:lnTo>
                  <a:pt x="71990" y="59720"/>
                </a:lnTo>
                <a:lnTo>
                  <a:pt x="71970" y="59610"/>
                </a:lnTo>
                <a:lnTo>
                  <a:pt x="71960" y="59510"/>
                </a:lnTo>
                <a:lnTo>
                  <a:pt x="71910" y="59470"/>
                </a:lnTo>
                <a:lnTo>
                  <a:pt x="71900" y="59410"/>
                </a:lnTo>
                <a:lnTo>
                  <a:pt x="71850" y="59390"/>
                </a:lnTo>
                <a:lnTo>
                  <a:pt x="71800" y="59410"/>
                </a:lnTo>
                <a:lnTo>
                  <a:pt x="71760" y="59450"/>
                </a:lnTo>
                <a:lnTo>
                  <a:pt x="71730" y="59490"/>
                </a:lnTo>
                <a:lnTo>
                  <a:pt x="71690" y="59480"/>
                </a:lnTo>
                <a:lnTo>
                  <a:pt x="71640" y="59460"/>
                </a:lnTo>
                <a:lnTo>
                  <a:pt x="71590" y="59440"/>
                </a:lnTo>
                <a:lnTo>
                  <a:pt x="71480" y="59460"/>
                </a:lnTo>
                <a:lnTo>
                  <a:pt x="71430" y="59480"/>
                </a:lnTo>
                <a:lnTo>
                  <a:pt x="71380" y="59500"/>
                </a:lnTo>
                <a:lnTo>
                  <a:pt x="71350" y="59540"/>
                </a:lnTo>
                <a:lnTo>
                  <a:pt x="71310" y="59590"/>
                </a:lnTo>
                <a:lnTo>
                  <a:pt x="71160" y="59560"/>
                </a:lnTo>
                <a:lnTo>
                  <a:pt x="71120" y="59570"/>
                </a:lnTo>
                <a:lnTo>
                  <a:pt x="71070" y="59580"/>
                </a:lnTo>
                <a:lnTo>
                  <a:pt x="70980" y="59580"/>
                </a:lnTo>
                <a:lnTo>
                  <a:pt x="70930" y="59600"/>
                </a:lnTo>
                <a:lnTo>
                  <a:pt x="70860" y="59580"/>
                </a:lnTo>
                <a:lnTo>
                  <a:pt x="70810" y="59540"/>
                </a:lnTo>
                <a:lnTo>
                  <a:pt x="70770" y="59530"/>
                </a:lnTo>
                <a:lnTo>
                  <a:pt x="70720" y="59510"/>
                </a:lnTo>
                <a:lnTo>
                  <a:pt x="70720" y="59570"/>
                </a:lnTo>
                <a:lnTo>
                  <a:pt x="70730" y="59630"/>
                </a:lnTo>
                <a:lnTo>
                  <a:pt x="70720" y="59670"/>
                </a:lnTo>
                <a:lnTo>
                  <a:pt x="70670" y="59710"/>
                </a:lnTo>
                <a:lnTo>
                  <a:pt x="70670" y="59770"/>
                </a:lnTo>
                <a:lnTo>
                  <a:pt x="70600" y="59770"/>
                </a:lnTo>
                <a:lnTo>
                  <a:pt x="70550" y="59720"/>
                </a:lnTo>
                <a:lnTo>
                  <a:pt x="70510" y="59670"/>
                </a:lnTo>
                <a:lnTo>
                  <a:pt x="70390" y="59730"/>
                </a:lnTo>
                <a:lnTo>
                  <a:pt x="70230" y="59930"/>
                </a:lnTo>
                <a:lnTo>
                  <a:pt x="70040" y="60250"/>
                </a:lnTo>
                <a:lnTo>
                  <a:pt x="69900" y="60490"/>
                </a:lnTo>
                <a:lnTo>
                  <a:pt x="69730" y="61100"/>
                </a:lnTo>
                <a:lnTo>
                  <a:pt x="69590" y="61520"/>
                </a:lnTo>
                <a:lnTo>
                  <a:pt x="69570" y="61560"/>
                </a:lnTo>
                <a:lnTo>
                  <a:pt x="69560" y="61600"/>
                </a:lnTo>
                <a:lnTo>
                  <a:pt x="69520" y="61630"/>
                </a:lnTo>
                <a:lnTo>
                  <a:pt x="69420" y="61830"/>
                </a:lnTo>
                <a:lnTo>
                  <a:pt x="69310" y="61900"/>
                </a:lnTo>
                <a:lnTo>
                  <a:pt x="69190" y="61890"/>
                </a:lnTo>
                <a:lnTo>
                  <a:pt x="69160" y="61860"/>
                </a:lnTo>
                <a:lnTo>
                  <a:pt x="69140" y="61920"/>
                </a:lnTo>
                <a:lnTo>
                  <a:pt x="69160" y="61980"/>
                </a:lnTo>
                <a:lnTo>
                  <a:pt x="69170" y="62050"/>
                </a:lnTo>
                <a:lnTo>
                  <a:pt x="69130" y="62090"/>
                </a:lnTo>
                <a:lnTo>
                  <a:pt x="69090" y="62170"/>
                </a:lnTo>
                <a:lnTo>
                  <a:pt x="69070" y="62230"/>
                </a:lnTo>
                <a:lnTo>
                  <a:pt x="69050" y="62280"/>
                </a:lnTo>
                <a:lnTo>
                  <a:pt x="69020" y="62340"/>
                </a:lnTo>
                <a:lnTo>
                  <a:pt x="69020" y="62410"/>
                </a:lnTo>
                <a:lnTo>
                  <a:pt x="68940" y="62390"/>
                </a:lnTo>
                <a:lnTo>
                  <a:pt x="68880" y="62360"/>
                </a:lnTo>
                <a:lnTo>
                  <a:pt x="68840" y="62340"/>
                </a:lnTo>
                <a:lnTo>
                  <a:pt x="68760" y="62330"/>
                </a:lnTo>
                <a:lnTo>
                  <a:pt x="68710" y="62330"/>
                </a:lnTo>
                <a:lnTo>
                  <a:pt x="68670" y="62330"/>
                </a:lnTo>
                <a:lnTo>
                  <a:pt x="68580" y="62330"/>
                </a:lnTo>
                <a:lnTo>
                  <a:pt x="68310" y="62310"/>
                </a:lnTo>
                <a:lnTo>
                  <a:pt x="68220" y="62310"/>
                </a:lnTo>
                <a:lnTo>
                  <a:pt x="68160" y="62310"/>
                </a:lnTo>
                <a:lnTo>
                  <a:pt x="67560" y="62290"/>
                </a:lnTo>
                <a:lnTo>
                  <a:pt x="67650" y="62180"/>
                </a:lnTo>
                <a:lnTo>
                  <a:pt x="67730" y="62020"/>
                </a:lnTo>
                <a:lnTo>
                  <a:pt x="67810" y="61900"/>
                </a:lnTo>
                <a:lnTo>
                  <a:pt x="67830" y="61760"/>
                </a:lnTo>
                <a:lnTo>
                  <a:pt x="67810" y="61590"/>
                </a:lnTo>
                <a:lnTo>
                  <a:pt x="67710" y="61330"/>
                </a:lnTo>
                <a:lnTo>
                  <a:pt x="67440" y="61230"/>
                </a:lnTo>
                <a:lnTo>
                  <a:pt x="67120" y="61180"/>
                </a:lnTo>
                <a:lnTo>
                  <a:pt x="66970" y="61160"/>
                </a:lnTo>
                <a:lnTo>
                  <a:pt x="66970" y="60960"/>
                </a:lnTo>
                <a:lnTo>
                  <a:pt x="67100" y="60600"/>
                </a:lnTo>
                <a:lnTo>
                  <a:pt x="67200" y="60140"/>
                </a:lnTo>
                <a:lnTo>
                  <a:pt x="67270" y="59800"/>
                </a:lnTo>
                <a:lnTo>
                  <a:pt x="67430" y="59320"/>
                </a:lnTo>
                <a:lnTo>
                  <a:pt x="67330" y="58740"/>
                </a:lnTo>
                <a:lnTo>
                  <a:pt x="67200" y="58500"/>
                </a:lnTo>
                <a:lnTo>
                  <a:pt x="66920" y="58320"/>
                </a:lnTo>
                <a:lnTo>
                  <a:pt x="66830" y="58320"/>
                </a:lnTo>
                <a:lnTo>
                  <a:pt x="66520" y="58180"/>
                </a:lnTo>
                <a:lnTo>
                  <a:pt x="66330" y="58020"/>
                </a:lnTo>
                <a:lnTo>
                  <a:pt x="66150" y="57960"/>
                </a:lnTo>
                <a:lnTo>
                  <a:pt x="65990" y="57820"/>
                </a:lnTo>
                <a:lnTo>
                  <a:pt x="65820" y="57690"/>
                </a:lnTo>
                <a:lnTo>
                  <a:pt x="65690" y="57640"/>
                </a:lnTo>
                <a:lnTo>
                  <a:pt x="65580" y="57370"/>
                </a:lnTo>
                <a:lnTo>
                  <a:pt x="65500" y="56890"/>
                </a:lnTo>
                <a:lnTo>
                  <a:pt x="65150" y="56300"/>
                </a:lnTo>
                <a:lnTo>
                  <a:pt x="65020" y="56090"/>
                </a:lnTo>
                <a:lnTo>
                  <a:pt x="64870" y="55910"/>
                </a:lnTo>
                <a:lnTo>
                  <a:pt x="64550" y="55530"/>
                </a:lnTo>
                <a:lnTo>
                  <a:pt x="64330" y="55080"/>
                </a:lnTo>
                <a:lnTo>
                  <a:pt x="64220" y="54860"/>
                </a:lnTo>
                <a:lnTo>
                  <a:pt x="64190" y="54650"/>
                </a:lnTo>
                <a:lnTo>
                  <a:pt x="64180" y="54550"/>
                </a:lnTo>
                <a:lnTo>
                  <a:pt x="64200" y="54330"/>
                </a:lnTo>
                <a:lnTo>
                  <a:pt x="64210" y="54040"/>
                </a:lnTo>
                <a:lnTo>
                  <a:pt x="64450" y="53570"/>
                </a:lnTo>
                <a:lnTo>
                  <a:pt x="64470" y="53220"/>
                </a:lnTo>
                <a:lnTo>
                  <a:pt x="64400" y="53150"/>
                </a:lnTo>
                <a:lnTo>
                  <a:pt x="64210" y="53010"/>
                </a:lnTo>
                <a:lnTo>
                  <a:pt x="64050" y="53010"/>
                </a:lnTo>
                <a:lnTo>
                  <a:pt x="63820" y="53050"/>
                </a:lnTo>
                <a:lnTo>
                  <a:pt x="63600" y="53130"/>
                </a:lnTo>
                <a:lnTo>
                  <a:pt x="63340" y="53150"/>
                </a:lnTo>
                <a:lnTo>
                  <a:pt x="63020" y="53100"/>
                </a:lnTo>
                <a:lnTo>
                  <a:pt x="62870" y="52970"/>
                </a:lnTo>
                <a:lnTo>
                  <a:pt x="62790" y="52800"/>
                </a:lnTo>
                <a:lnTo>
                  <a:pt x="62650" y="52570"/>
                </a:lnTo>
                <a:lnTo>
                  <a:pt x="62590" y="52410"/>
                </a:lnTo>
                <a:lnTo>
                  <a:pt x="62510" y="52050"/>
                </a:lnTo>
                <a:lnTo>
                  <a:pt x="62380" y="50950"/>
                </a:lnTo>
                <a:lnTo>
                  <a:pt x="62400" y="50850"/>
                </a:lnTo>
                <a:lnTo>
                  <a:pt x="62440" y="50500"/>
                </a:lnTo>
                <a:lnTo>
                  <a:pt x="62510" y="50430"/>
                </a:lnTo>
                <a:lnTo>
                  <a:pt x="62530" y="50310"/>
                </a:lnTo>
                <a:lnTo>
                  <a:pt x="62440" y="50170"/>
                </a:lnTo>
                <a:lnTo>
                  <a:pt x="61990" y="50180"/>
                </a:lnTo>
                <a:lnTo>
                  <a:pt x="62040" y="50010"/>
                </a:lnTo>
                <a:lnTo>
                  <a:pt x="62400" y="49500"/>
                </a:lnTo>
                <a:lnTo>
                  <a:pt x="62440" y="49330"/>
                </a:lnTo>
                <a:lnTo>
                  <a:pt x="62360" y="49240"/>
                </a:lnTo>
                <a:lnTo>
                  <a:pt x="62260" y="49140"/>
                </a:lnTo>
                <a:lnTo>
                  <a:pt x="62000" y="49230"/>
                </a:lnTo>
                <a:lnTo>
                  <a:pt x="61410" y="49140"/>
                </a:lnTo>
                <a:lnTo>
                  <a:pt x="61050" y="48880"/>
                </a:lnTo>
                <a:lnTo>
                  <a:pt x="60940" y="48490"/>
                </a:lnTo>
                <a:lnTo>
                  <a:pt x="60290" y="47920"/>
                </a:lnTo>
                <a:lnTo>
                  <a:pt x="59950" y="47740"/>
                </a:lnTo>
                <a:lnTo>
                  <a:pt x="59830" y="47690"/>
                </a:lnTo>
                <a:lnTo>
                  <a:pt x="59470" y="47550"/>
                </a:lnTo>
                <a:lnTo>
                  <a:pt x="59330" y="47510"/>
                </a:lnTo>
                <a:lnTo>
                  <a:pt x="59040" y="47420"/>
                </a:lnTo>
                <a:lnTo>
                  <a:pt x="59310" y="47270"/>
                </a:lnTo>
                <a:lnTo>
                  <a:pt x="59470" y="47230"/>
                </a:lnTo>
                <a:lnTo>
                  <a:pt x="59500" y="47140"/>
                </a:lnTo>
                <a:lnTo>
                  <a:pt x="59430" y="47070"/>
                </a:lnTo>
                <a:lnTo>
                  <a:pt x="59400" y="46960"/>
                </a:lnTo>
                <a:lnTo>
                  <a:pt x="59500" y="46860"/>
                </a:lnTo>
                <a:lnTo>
                  <a:pt x="59540" y="46730"/>
                </a:lnTo>
                <a:lnTo>
                  <a:pt x="59390" y="46720"/>
                </a:lnTo>
                <a:lnTo>
                  <a:pt x="59270" y="46740"/>
                </a:lnTo>
                <a:lnTo>
                  <a:pt x="59090" y="46820"/>
                </a:lnTo>
                <a:lnTo>
                  <a:pt x="59030" y="46820"/>
                </a:lnTo>
                <a:lnTo>
                  <a:pt x="58970" y="46770"/>
                </a:lnTo>
                <a:lnTo>
                  <a:pt x="58950" y="46600"/>
                </a:lnTo>
                <a:lnTo>
                  <a:pt x="59000" y="46410"/>
                </a:lnTo>
                <a:lnTo>
                  <a:pt x="59130" y="46350"/>
                </a:lnTo>
                <a:lnTo>
                  <a:pt x="59250" y="46320"/>
                </a:lnTo>
                <a:lnTo>
                  <a:pt x="59380" y="46320"/>
                </a:lnTo>
                <a:lnTo>
                  <a:pt x="59510" y="46350"/>
                </a:lnTo>
                <a:lnTo>
                  <a:pt x="59710" y="46370"/>
                </a:lnTo>
                <a:lnTo>
                  <a:pt x="59780" y="46380"/>
                </a:lnTo>
                <a:lnTo>
                  <a:pt x="59850" y="46380"/>
                </a:lnTo>
                <a:lnTo>
                  <a:pt x="59950" y="46380"/>
                </a:lnTo>
                <a:lnTo>
                  <a:pt x="60140" y="46290"/>
                </a:lnTo>
                <a:lnTo>
                  <a:pt x="60280" y="46200"/>
                </a:lnTo>
                <a:lnTo>
                  <a:pt x="60340" y="46150"/>
                </a:lnTo>
                <a:lnTo>
                  <a:pt x="60490" y="46110"/>
                </a:lnTo>
                <a:lnTo>
                  <a:pt x="60570" y="46340"/>
                </a:lnTo>
                <a:lnTo>
                  <a:pt x="60650" y="46440"/>
                </a:lnTo>
                <a:lnTo>
                  <a:pt x="60790" y="46530"/>
                </a:lnTo>
                <a:lnTo>
                  <a:pt x="60920" y="46540"/>
                </a:lnTo>
                <a:lnTo>
                  <a:pt x="61090" y="46500"/>
                </a:lnTo>
                <a:lnTo>
                  <a:pt x="61160" y="46570"/>
                </a:lnTo>
                <a:lnTo>
                  <a:pt x="61280" y="46570"/>
                </a:lnTo>
                <a:lnTo>
                  <a:pt x="61360" y="46500"/>
                </a:lnTo>
                <a:lnTo>
                  <a:pt x="61450" y="46500"/>
                </a:lnTo>
                <a:lnTo>
                  <a:pt x="61530" y="46500"/>
                </a:lnTo>
                <a:lnTo>
                  <a:pt x="61650" y="46470"/>
                </a:lnTo>
                <a:lnTo>
                  <a:pt x="61670" y="46400"/>
                </a:lnTo>
                <a:lnTo>
                  <a:pt x="61710" y="46350"/>
                </a:lnTo>
                <a:lnTo>
                  <a:pt x="61750" y="46320"/>
                </a:lnTo>
                <a:lnTo>
                  <a:pt x="61820" y="46300"/>
                </a:lnTo>
                <a:lnTo>
                  <a:pt x="61890" y="46310"/>
                </a:lnTo>
                <a:lnTo>
                  <a:pt x="61940" y="46350"/>
                </a:lnTo>
                <a:lnTo>
                  <a:pt x="62000" y="46340"/>
                </a:lnTo>
                <a:lnTo>
                  <a:pt x="62030" y="46320"/>
                </a:lnTo>
                <a:lnTo>
                  <a:pt x="62070" y="46290"/>
                </a:lnTo>
                <a:lnTo>
                  <a:pt x="62090" y="46230"/>
                </a:lnTo>
                <a:lnTo>
                  <a:pt x="62080" y="46150"/>
                </a:lnTo>
                <a:lnTo>
                  <a:pt x="62060" y="46080"/>
                </a:lnTo>
                <a:lnTo>
                  <a:pt x="62050" y="46020"/>
                </a:lnTo>
                <a:lnTo>
                  <a:pt x="62100" y="45990"/>
                </a:lnTo>
                <a:lnTo>
                  <a:pt x="62140" y="45970"/>
                </a:lnTo>
                <a:lnTo>
                  <a:pt x="62170" y="45920"/>
                </a:lnTo>
                <a:lnTo>
                  <a:pt x="62230" y="45880"/>
                </a:lnTo>
                <a:lnTo>
                  <a:pt x="62290" y="45850"/>
                </a:lnTo>
                <a:lnTo>
                  <a:pt x="62340" y="45790"/>
                </a:lnTo>
                <a:lnTo>
                  <a:pt x="62380" y="45740"/>
                </a:lnTo>
                <a:lnTo>
                  <a:pt x="62430" y="45730"/>
                </a:lnTo>
                <a:lnTo>
                  <a:pt x="62500" y="45730"/>
                </a:lnTo>
                <a:lnTo>
                  <a:pt x="62550" y="45730"/>
                </a:lnTo>
                <a:lnTo>
                  <a:pt x="62590" y="45730"/>
                </a:lnTo>
                <a:lnTo>
                  <a:pt x="62630" y="45730"/>
                </a:lnTo>
                <a:lnTo>
                  <a:pt x="62680" y="45720"/>
                </a:lnTo>
                <a:lnTo>
                  <a:pt x="62700" y="45670"/>
                </a:lnTo>
                <a:lnTo>
                  <a:pt x="62720" y="45610"/>
                </a:lnTo>
                <a:lnTo>
                  <a:pt x="62750" y="45540"/>
                </a:lnTo>
                <a:lnTo>
                  <a:pt x="62770" y="45480"/>
                </a:lnTo>
                <a:lnTo>
                  <a:pt x="62790" y="45440"/>
                </a:lnTo>
                <a:lnTo>
                  <a:pt x="62810" y="45390"/>
                </a:lnTo>
                <a:lnTo>
                  <a:pt x="62810" y="45340"/>
                </a:lnTo>
                <a:lnTo>
                  <a:pt x="62830" y="45270"/>
                </a:lnTo>
                <a:lnTo>
                  <a:pt x="62830" y="45200"/>
                </a:lnTo>
                <a:lnTo>
                  <a:pt x="62830" y="45140"/>
                </a:lnTo>
                <a:lnTo>
                  <a:pt x="62830" y="45080"/>
                </a:lnTo>
                <a:lnTo>
                  <a:pt x="62840" y="45030"/>
                </a:lnTo>
                <a:lnTo>
                  <a:pt x="62840" y="44960"/>
                </a:lnTo>
                <a:lnTo>
                  <a:pt x="62860" y="44910"/>
                </a:lnTo>
                <a:lnTo>
                  <a:pt x="62880" y="44850"/>
                </a:lnTo>
                <a:lnTo>
                  <a:pt x="62940" y="44830"/>
                </a:lnTo>
                <a:lnTo>
                  <a:pt x="62990" y="44830"/>
                </a:lnTo>
                <a:lnTo>
                  <a:pt x="63020" y="44860"/>
                </a:lnTo>
                <a:lnTo>
                  <a:pt x="63070" y="44870"/>
                </a:lnTo>
                <a:lnTo>
                  <a:pt x="63110" y="44870"/>
                </a:lnTo>
                <a:lnTo>
                  <a:pt x="63160" y="44870"/>
                </a:lnTo>
                <a:lnTo>
                  <a:pt x="63200" y="44880"/>
                </a:lnTo>
                <a:lnTo>
                  <a:pt x="63220" y="44840"/>
                </a:lnTo>
                <a:lnTo>
                  <a:pt x="63250" y="44810"/>
                </a:lnTo>
                <a:lnTo>
                  <a:pt x="63310" y="44800"/>
                </a:lnTo>
                <a:lnTo>
                  <a:pt x="63380" y="44790"/>
                </a:lnTo>
                <a:lnTo>
                  <a:pt x="63430" y="44780"/>
                </a:lnTo>
                <a:lnTo>
                  <a:pt x="63470" y="44760"/>
                </a:lnTo>
                <a:lnTo>
                  <a:pt x="63480" y="44720"/>
                </a:lnTo>
                <a:lnTo>
                  <a:pt x="63480" y="44670"/>
                </a:lnTo>
                <a:lnTo>
                  <a:pt x="63510" y="44630"/>
                </a:lnTo>
                <a:lnTo>
                  <a:pt x="63550" y="44610"/>
                </a:lnTo>
                <a:lnTo>
                  <a:pt x="63600" y="44610"/>
                </a:lnTo>
                <a:lnTo>
                  <a:pt x="63640" y="44610"/>
                </a:lnTo>
                <a:lnTo>
                  <a:pt x="63690" y="44610"/>
                </a:lnTo>
                <a:lnTo>
                  <a:pt x="63730" y="44610"/>
                </a:lnTo>
                <a:lnTo>
                  <a:pt x="63780" y="44620"/>
                </a:lnTo>
                <a:lnTo>
                  <a:pt x="63840" y="44650"/>
                </a:lnTo>
                <a:lnTo>
                  <a:pt x="63870" y="44700"/>
                </a:lnTo>
                <a:lnTo>
                  <a:pt x="63850" y="44760"/>
                </a:lnTo>
                <a:lnTo>
                  <a:pt x="63860" y="44810"/>
                </a:lnTo>
                <a:lnTo>
                  <a:pt x="63890" y="44860"/>
                </a:lnTo>
                <a:lnTo>
                  <a:pt x="63950" y="44890"/>
                </a:lnTo>
                <a:lnTo>
                  <a:pt x="63990" y="44920"/>
                </a:lnTo>
                <a:lnTo>
                  <a:pt x="64040" y="44920"/>
                </a:lnTo>
                <a:lnTo>
                  <a:pt x="64090" y="44920"/>
                </a:lnTo>
                <a:lnTo>
                  <a:pt x="64140" y="44950"/>
                </a:lnTo>
                <a:lnTo>
                  <a:pt x="64180" y="44980"/>
                </a:lnTo>
                <a:lnTo>
                  <a:pt x="64220" y="44990"/>
                </a:lnTo>
                <a:lnTo>
                  <a:pt x="64280" y="45000"/>
                </a:lnTo>
                <a:lnTo>
                  <a:pt x="64340" y="45030"/>
                </a:lnTo>
                <a:lnTo>
                  <a:pt x="64390" y="45060"/>
                </a:lnTo>
                <a:lnTo>
                  <a:pt x="64440" y="45140"/>
                </a:lnTo>
                <a:lnTo>
                  <a:pt x="64510" y="45270"/>
                </a:lnTo>
                <a:lnTo>
                  <a:pt x="64530" y="45310"/>
                </a:lnTo>
                <a:lnTo>
                  <a:pt x="64560" y="45360"/>
                </a:lnTo>
                <a:lnTo>
                  <a:pt x="64630" y="45370"/>
                </a:lnTo>
                <a:lnTo>
                  <a:pt x="64680" y="45360"/>
                </a:lnTo>
                <a:lnTo>
                  <a:pt x="64740" y="45380"/>
                </a:lnTo>
                <a:lnTo>
                  <a:pt x="64800" y="45380"/>
                </a:lnTo>
                <a:lnTo>
                  <a:pt x="64900" y="45410"/>
                </a:lnTo>
                <a:lnTo>
                  <a:pt x="64950" y="45430"/>
                </a:lnTo>
                <a:lnTo>
                  <a:pt x="65000" y="45460"/>
                </a:lnTo>
                <a:lnTo>
                  <a:pt x="65080" y="45460"/>
                </a:lnTo>
                <a:lnTo>
                  <a:pt x="65140" y="45470"/>
                </a:lnTo>
                <a:lnTo>
                  <a:pt x="65190" y="45500"/>
                </a:lnTo>
                <a:lnTo>
                  <a:pt x="65230" y="45560"/>
                </a:lnTo>
                <a:lnTo>
                  <a:pt x="65280" y="45600"/>
                </a:lnTo>
                <a:lnTo>
                  <a:pt x="65320" y="45600"/>
                </a:lnTo>
                <a:lnTo>
                  <a:pt x="65390" y="45590"/>
                </a:lnTo>
                <a:lnTo>
                  <a:pt x="65440" y="45580"/>
                </a:lnTo>
                <a:lnTo>
                  <a:pt x="65490" y="45590"/>
                </a:lnTo>
                <a:lnTo>
                  <a:pt x="65540" y="45620"/>
                </a:lnTo>
                <a:lnTo>
                  <a:pt x="65580" y="45730"/>
                </a:lnTo>
                <a:lnTo>
                  <a:pt x="65640" y="45770"/>
                </a:lnTo>
                <a:lnTo>
                  <a:pt x="65690" y="45810"/>
                </a:lnTo>
                <a:lnTo>
                  <a:pt x="65710" y="45880"/>
                </a:lnTo>
                <a:lnTo>
                  <a:pt x="65750" y="45940"/>
                </a:lnTo>
                <a:lnTo>
                  <a:pt x="65780" y="45990"/>
                </a:lnTo>
                <a:lnTo>
                  <a:pt x="65810" y="46040"/>
                </a:lnTo>
                <a:lnTo>
                  <a:pt x="65850" y="46100"/>
                </a:lnTo>
                <a:lnTo>
                  <a:pt x="65870" y="46150"/>
                </a:lnTo>
                <a:lnTo>
                  <a:pt x="65880" y="46200"/>
                </a:lnTo>
                <a:lnTo>
                  <a:pt x="65850" y="46240"/>
                </a:lnTo>
                <a:lnTo>
                  <a:pt x="65750" y="46290"/>
                </a:lnTo>
                <a:lnTo>
                  <a:pt x="65670" y="46310"/>
                </a:lnTo>
                <a:lnTo>
                  <a:pt x="65620" y="46290"/>
                </a:lnTo>
                <a:lnTo>
                  <a:pt x="65590" y="46330"/>
                </a:lnTo>
                <a:lnTo>
                  <a:pt x="65550" y="46370"/>
                </a:lnTo>
                <a:lnTo>
                  <a:pt x="65530" y="46410"/>
                </a:lnTo>
                <a:lnTo>
                  <a:pt x="65620" y="46400"/>
                </a:lnTo>
                <a:lnTo>
                  <a:pt x="65670" y="46380"/>
                </a:lnTo>
                <a:lnTo>
                  <a:pt x="65710" y="46350"/>
                </a:lnTo>
                <a:lnTo>
                  <a:pt x="65750" y="46330"/>
                </a:lnTo>
                <a:lnTo>
                  <a:pt x="65810" y="46340"/>
                </a:lnTo>
                <a:lnTo>
                  <a:pt x="65860" y="46360"/>
                </a:lnTo>
                <a:lnTo>
                  <a:pt x="65900" y="46390"/>
                </a:lnTo>
                <a:lnTo>
                  <a:pt x="66020" y="46360"/>
                </a:lnTo>
                <a:lnTo>
                  <a:pt x="66050" y="46420"/>
                </a:lnTo>
                <a:lnTo>
                  <a:pt x="66050" y="46490"/>
                </a:lnTo>
                <a:lnTo>
                  <a:pt x="66230" y="46550"/>
                </a:lnTo>
                <a:lnTo>
                  <a:pt x="66160" y="46370"/>
                </a:lnTo>
                <a:lnTo>
                  <a:pt x="66150" y="46320"/>
                </a:lnTo>
                <a:lnTo>
                  <a:pt x="66270" y="46250"/>
                </a:lnTo>
                <a:lnTo>
                  <a:pt x="66320" y="46230"/>
                </a:lnTo>
                <a:lnTo>
                  <a:pt x="66440" y="46180"/>
                </a:lnTo>
                <a:lnTo>
                  <a:pt x="66600" y="46180"/>
                </a:lnTo>
                <a:lnTo>
                  <a:pt x="66680" y="46170"/>
                </a:lnTo>
                <a:lnTo>
                  <a:pt x="66790" y="46120"/>
                </a:lnTo>
                <a:lnTo>
                  <a:pt x="66910" y="46100"/>
                </a:lnTo>
                <a:lnTo>
                  <a:pt x="67010" y="46080"/>
                </a:lnTo>
                <a:lnTo>
                  <a:pt x="67060" y="46060"/>
                </a:lnTo>
                <a:lnTo>
                  <a:pt x="67130" y="46000"/>
                </a:lnTo>
                <a:lnTo>
                  <a:pt x="67160" y="45900"/>
                </a:lnTo>
                <a:lnTo>
                  <a:pt x="67150" y="45810"/>
                </a:lnTo>
                <a:lnTo>
                  <a:pt x="67150" y="45730"/>
                </a:lnTo>
                <a:lnTo>
                  <a:pt x="67160" y="45630"/>
                </a:lnTo>
                <a:lnTo>
                  <a:pt x="67180" y="45520"/>
                </a:lnTo>
                <a:lnTo>
                  <a:pt x="67190" y="45450"/>
                </a:lnTo>
                <a:lnTo>
                  <a:pt x="67170" y="45320"/>
                </a:lnTo>
                <a:lnTo>
                  <a:pt x="67120" y="45250"/>
                </a:lnTo>
                <a:lnTo>
                  <a:pt x="67050" y="45130"/>
                </a:lnTo>
                <a:lnTo>
                  <a:pt x="67010" y="45020"/>
                </a:lnTo>
                <a:lnTo>
                  <a:pt x="67020" y="44960"/>
                </a:lnTo>
                <a:lnTo>
                  <a:pt x="67060" y="44910"/>
                </a:lnTo>
                <a:lnTo>
                  <a:pt x="67090" y="44860"/>
                </a:lnTo>
                <a:lnTo>
                  <a:pt x="67150" y="44830"/>
                </a:lnTo>
                <a:lnTo>
                  <a:pt x="67200" y="44800"/>
                </a:lnTo>
                <a:lnTo>
                  <a:pt x="67280" y="44760"/>
                </a:lnTo>
                <a:lnTo>
                  <a:pt x="67330" y="44750"/>
                </a:lnTo>
                <a:lnTo>
                  <a:pt x="67410" y="44740"/>
                </a:lnTo>
                <a:lnTo>
                  <a:pt x="67600" y="44740"/>
                </a:lnTo>
                <a:lnTo>
                  <a:pt x="67710" y="44720"/>
                </a:lnTo>
                <a:lnTo>
                  <a:pt x="67820" y="44580"/>
                </a:lnTo>
                <a:lnTo>
                  <a:pt x="67850" y="44390"/>
                </a:lnTo>
                <a:lnTo>
                  <a:pt x="67830" y="44120"/>
                </a:lnTo>
                <a:lnTo>
                  <a:pt x="67690" y="43950"/>
                </a:lnTo>
                <a:lnTo>
                  <a:pt x="67540" y="43830"/>
                </a:lnTo>
                <a:lnTo>
                  <a:pt x="67320" y="43790"/>
                </a:lnTo>
                <a:lnTo>
                  <a:pt x="66980" y="43930"/>
                </a:lnTo>
                <a:lnTo>
                  <a:pt x="66730" y="44050"/>
                </a:lnTo>
                <a:lnTo>
                  <a:pt x="66500" y="44130"/>
                </a:lnTo>
                <a:lnTo>
                  <a:pt x="66370" y="44130"/>
                </a:lnTo>
                <a:lnTo>
                  <a:pt x="66280" y="44130"/>
                </a:lnTo>
                <a:lnTo>
                  <a:pt x="66160" y="44170"/>
                </a:lnTo>
                <a:lnTo>
                  <a:pt x="66000" y="44110"/>
                </a:lnTo>
                <a:lnTo>
                  <a:pt x="65880" y="44070"/>
                </a:lnTo>
                <a:lnTo>
                  <a:pt x="65630" y="43880"/>
                </a:lnTo>
                <a:lnTo>
                  <a:pt x="65710" y="43660"/>
                </a:lnTo>
                <a:lnTo>
                  <a:pt x="65720" y="43590"/>
                </a:lnTo>
                <a:lnTo>
                  <a:pt x="65720" y="43540"/>
                </a:lnTo>
                <a:lnTo>
                  <a:pt x="65700" y="43450"/>
                </a:lnTo>
                <a:lnTo>
                  <a:pt x="65690" y="43370"/>
                </a:lnTo>
                <a:lnTo>
                  <a:pt x="65690" y="43290"/>
                </a:lnTo>
                <a:lnTo>
                  <a:pt x="65650" y="43200"/>
                </a:lnTo>
                <a:lnTo>
                  <a:pt x="65590" y="43120"/>
                </a:lnTo>
                <a:lnTo>
                  <a:pt x="65560" y="43070"/>
                </a:lnTo>
                <a:lnTo>
                  <a:pt x="65610" y="43030"/>
                </a:lnTo>
                <a:lnTo>
                  <a:pt x="65680" y="42960"/>
                </a:lnTo>
                <a:lnTo>
                  <a:pt x="65750" y="42920"/>
                </a:lnTo>
                <a:lnTo>
                  <a:pt x="65890" y="42860"/>
                </a:lnTo>
                <a:lnTo>
                  <a:pt x="66040" y="42780"/>
                </a:lnTo>
                <a:lnTo>
                  <a:pt x="66110" y="42720"/>
                </a:lnTo>
                <a:lnTo>
                  <a:pt x="65990" y="42620"/>
                </a:lnTo>
                <a:lnTo>
                  <a:pt x="65920" y="42590"/>
                </a:lnTo>
                <a:lnTo>
                  <a:pt x="65730" y="42490"/>
                </a:lnTo>
                <a:lnTo>
                  <a:pt x="65670" y="42270"/>
                </a:lnTo>
                <a:lnTo>
                  <a:pt x="65590" y="42200"/>
                </a:lnTo>
                <a:lnTo>
                  <a:pt x="65570" y="42120"/>
                </a:lnTo>
                <a:lnTo>
                  <a:pt x="65590" y="42070"/>
                </a:lnTo>
                <a:lnTo>
                  <a:pt x="65610" y="42020"/>
                </a:lnTo>
                <a:lnTo>
                  <a:pt x="65630" y="41980"/>
                </a:lnTo>
                <a:lnTo>
                  <a:pt x="65660" y="41920"/>
                </a:lnTo>
                <a:lnTo>
                  <a:pt x="65700" y="41860"/>
                </a:lnTo>
                <a:lnTo>
                  <a:pt x="65740" y="41790"/>
                </a:lnTo>
                <a:lnTo>
                  <a:pt x="65760" y="41730"/>
                </a:lnTo>
                <a:lnTo>
                  <a:pt x="65770" y="41680"/>
                </a:lnTo>
                <a:lnTo>
                  <a:pt x="65780" y="41610"/>
                </a:lnTo>
                <a:lnTo>
                  <a:pt x="65790" y="41570"/>
                </a:lnTo>
                <a:lnTo>
                  <a:pt x="65800" y="41530"/>
                </a:lnTo>
                <a:lnTo>
                  <a:pt x="65840" y="41480"/>
                </a:lnTo>
                <a:lnTo>
                  <a:pt x="65870" y="41420"/>
                </a:lnTo>
                <a:lnTo>
                  <a:pt x="65890" y="41350"/>
                </a:lnTo>
                <a:lnTo>
                  <a:pt x="65910" y="41290"/>
                </a:lnTo>
                <a:lnTo>
                  <a:pt x="65930" y="41230"/>
                </a:lnTo>
                <a:lnTo>
                  <a:pt x="65960" y="41180"/>
                </a:lnTo>
                <a:lnTo>
                  <a:pt x="66000" y="41140"/>
                </a:lnTo>
                <a:lnTo>
                  <a:pt x="66060" y="41110"/>
                </a:lnTo>
                <a:lnTo>
                  <a:pt x="66140" y="41070"/>
                </a:lnTo>
                <a:lnTo>
                  <a:pt x="66190" y="41030"/>
                </a:lnTo>
                <a:lnTo>
                  <a:pt x="66240" y="41040"/>
                </a:lnTo>
                <a:lnTo>
                  <a:pt x="66280" y="41060"/>
                </a:lnTo>
                <a:lnTo>
                  <a:pt x="66320" y="41100"/>
                </a:lnTo>
                <a:lnTo>
                  <a:pt x="66370" y="41130"/>
                </a:lnTo>
                <a:lnTo>
                  <a:pt x="66440" y="41220"/>
                </a:lnTo>
                <a:lnTo>
                  <a:pt x="66480" y="41260"/>
                </a:lnTo>
                <a:lnTo>
                  <a:pt x="66530" y="41260"/>
                </a:lnTo>
                <a:lnTo>
                  <a:pt x="66580" y="41250"/>
                </a:lnTo>
                <a:lnTo>
                  <a:pt x="66640" y="41230"/>
                </a:lnTo>
                <a:lnTo>
                  <a:pt x="66700" y="41210"/>
                </a:lnTo>
                <a:lnTo>
                  <a:pt x="66740" y="41190"/>
                </a:lnTo>
                <a:lnTo>
                  <a:pt x="66790" y="41170"/>
                </a:lnTo>
                <a:lnTo>
                  <a:pt x="66820" y="41110"/>
                </a:lnTo>
                <a:lnTo>
                  <a:pt x="66830" y="41070"/>
                </a:lnTo>
                <a:lnTo>
                  <a:pt x="66830" y="41020"/>
                </a:lnTo>
                <a:lnTo>
                  <a:pt x="66830" y="40980"/>
                </a:lnTo>
                <a:lnTo>
                  <a:pt x="66790" y="40880"/>
                </a:lnTo>
                <a:lnTo>
                  <a:pt x="66740" y="40850"/>
                </a:lnTo>
                <a:lnTo>
                  <a:pt x="66700" y="40840"/>
                </a:lnTo>
                <a:lnTo>
                  <a:pt x="66590" y="40780"/>
                </a:lnTo>
                <a:lnTo>
                  <a:pt x="66550" y="40750"/>
                </a:lnTo>
                <a:lnTo>
                  <a:pt x="66520" y="40720"/>
                </a:lnTo>
                <a:lnTo>
                  <a:pt x="66480" y="40680"/>
                </a:lnTo>
                <a:lnTo>
                  <a:pt x="66430" y="40620"/>
                </a:lnTo>
                <a:lnTo>
                  <a:pt x="66390" y="40580"/>
                </a:lnTo>
                <a:lnTo>
                  <a:pt x="66360" y="40540"/>
                </a:lnTo>
                <a:lnTo>
                  <a:pt x="66340" y="40490"/>
                </a:lnTo>
                <a:lnTo>
                  <a:pt x="66340" y="40420"/>
                </a:lnTo>
                <a:lnTo>
                  <a:pt x="66320" y="40360"/>
                </a:lnTo>
                <a:lnTo>
                  <a:pt x="66320" y="40290"/>
                </a:lnTo>
                <a:lnTo>
                  <a:pt x="66330" y="40230"/>
                </a:lnTo>
                <a:lnTo>
                  <a:pt x="66350" y="40170"/>
                </a:lnTo>
                <a:lnTo>
                  <a:pt x="66360" y="40130"/>
                </a:lnTo>
                <a:lnTo>
                  <a:pt x="66410" y="40070"/>
                </a:lnTo>
                <a:lnTo>
                  <a:pt x="66440" y="40040"/>
                </a:lnTo>
                <a:lnTo>
                  <a:pt x="66480" y="39980"/>
                </a:lnTo>
                <a:lnTo>
                  <a:pt x="66520" y="39930"/>
                </a:lnTo>
                <a:lnTo>
                  <a:pt x="66550" y="39900"/>
                </a:lnTo>
                <a:lnTo>
                  <a:pt x="66670" y="39780"/>
                </a:lnTo>
                <a:lnTo>
                  <a:pt x="66710" y="39730"/>
                </a:lnTo>
                <a:lnTo>
                  <a:pt x="66740" y="39700"/>
                </a:lnTo>
                <a:lnTo>
                  <a:pt x="66780" y="39660"/>
                </a:lnTo>
                <a:lnTo>
                  <a:pt x="66830" y="39620"/>
                </a:lnTo>
                <a:lnTo>
                  <a:pt x="66880" y="39600"/>
                </a:lnTo>
                <a:lnTo>
                  <a:pt x="66920" y="39580"/>
                </a:lnTo>
                <a:lnTo>
                  <a:pt x="66950" y="39540"/>
                </a:lnTo>
                <a:lnTo>
                  <a:pt x="66960" y="39490"/>
                </a:lnTo>
                <a:lnTo>
                  <a:pt x="66970" y="39430"/>
                </a:lnTo>
                <a:lnTo>
                  <a:pt x="66970" y="39380"/>
                </a:lnTo>
                <a:lnTo>
                  <a:pt x="66940" y="39330"/>
                </a:lnTo>
                <a:lnTo>
                  <a:pt x="66910" y="39260"/>
                </a:lnTo>
                <a:lnTo>
                  <a:pt x="66880" y="39210"/>
                </a:lnTo>
                <a:lnTo>
                  <a:pt x="66850" y="39140"/>
                </a:lnTo>
                <a:lnTo>
                  <a:pt x="66830" y="39100"/>
                </a:lnTo>
                <a:lnTo>
                  <a:pt x="66810" y="39060"/>
                </a:lnTo>
                <a:lnTo>
                  <a:pt x="66790" y="39020"/>
                </a:lnTo>
                <a:lnTo>
                  <a:pt x="66770" y="38980"/>
                </a:lnTo>
                <a:lnTo>
                  <a:pt x="66750" y="38920"/>
                </a:lnTo>
                <a:lnTo>
                  <a:pt x="66740" y="38860"/>
                </a:lnTo>
                <a:lnTo>
                  <a:pt x="66740" y="38820"/>
                </a:lnTo>
                <a:lnTo>
                  <a:pt x="66740" y="38760"/>
                </a:lnTo>
                <a:lnTo>
                  <a:pt x="66750" y="38690"/>
                </a:lnTo>
                <a:lnTo>
                  <a:pt x="66770" y="38640"/>
                </a:lnTo>
                <a:lnTo>
                  <a:pt x="66830" y="38650"/>
                </a:lnTo>
                <a:lnTo>
                  <a:pt x="66860" y="38690"/>
                </a:lnTo>
                <a:lnTo>
                  <a:pt x="66810" y="38720"/>
                </a:lnTo>
                <a:lnTo>
                  <a:pt x="66810" y="38760"/>
                </a:lnTo>
                <a:lnTo>
                  <a:pt x="66850" y="38770"/>
                </a:lnTo>
                <a:lnTo>
                  <a:pt x="66910" y="38780"/>
                </a:lnTo>
                <a:lnTo>
                  <a:pt x="66950" y="38810"/>
                </a:lnTo>
                <a:lnTo>
                  <a:pt x="66960" y="38850"/>
                </a:lnTo>
                <a:lnTo>
                  <a:pt x="66960" y="38890"/>
                </a:lnTo>
                <a:lnTo>
                  <a:pt x="66950" y="38930"/>
                </a:lnTo>
                <a:lnTo>
                  <a:pt x="66950" y="39000"/>
                </a:lnTo>
                <a:lnTo>
                  <a:pt x="66950" y="39060"/>
                </a:lnTo>
                <a:lnTo>
                  <a:pt x="66990" y="39090"/>
                </a:lnTo>
                <a:lnTo>
                  <a:pt x="67030" y="39090"/>
                </a:lnTo>
                <a:lnTo>
                  <a:pt x="67040" y="39030"/>
                </a:lnTo>
                <a:lnTo>
                  <a:pt x="67080" y="39060"/>
                </a:lnTo>
                <a:lnTo>
                  <a:pt x="67140" y="39060"/>
                </a:lnTo>
                <a:lnTo>
                  <a:pt x="67200" y="39060"/>
                </a:lnTo>
                <a:lnTo>
                  <a:pt x="67250" y="39010"/>
                </a:lnTo>
                <a:lnTo>
                  <a:pt x="67290" y="38960"/>
                </a:lnTo>
                <a:lnTo>
                  <a:pt x="67330" y="38950"/>
                </a:lnTo>
                <a:lnTo>
                  <a:pt x="67390" y="38920"/>
                </a:lnTo>
                <a:lnTo>
                  <a:pt x="67440" y="38910"/>
                </a:lnTo>
                <a:lnTo>
                  <a:pt x="67490" y="38970"/>
                </a:lnTo>
                <a:lnTo>
                  <a:pt x="67540" y="38980"/>
                </a:lnTo>
                <a:lnTo>
                  <a:pt x="67600" y="38960"/>
                </a:lnTo>
                <a:lnTo>
                  <a:pt x="67660" y="38930"/>
                </a:lnTo>
                <a:lnTo>
                  <a:pt x="67740" y="38950"/>
                </a:lnTo>
                <a:lnTo>
                  <a:pt x="67780" y="39010"/>
                </a:lnTo>
                <a:lnTo>
                  <a:pt x="67790" y="39070"/>
                </a:lnTo>
                <a:lnTo>
                  <a:pt x="67840" y="39100"/>
                </a:lnTo>
                <a:lnTo>
                  <a:pt x="67900" y="39070"/>
                </a:lnTo>
                <a:lnTo>
                  <a:pt x="67950" y="39030"/>
                </a:lnTo>
                <a:lnTo>
                  <a:pt x="68020" y="39030"/>
                </a:lnTo>
                <a:lnTo>
                  <a:pt x="68080" y="39080"/>
                </a:lnTo>
                <a:lnTo>
                  <a:pt x="68140" y="39110"/>
                </a:lnTo>
                <a:lnTo>
                  <a:pt x="68190" y="39120"/>
                </a:lnTo>
                <a:lnTo>
                  <a:pt x="68180" y="39190"/>
                </a:lnTo>
                <a:lnTo>
                  <a:pt x="68200" y="39250"/>
                </a:lnTo>
                <a:lnTo>
                  <a:pt x="68270" y="39290"/>
                </a:lnTo>
                <a:lnTo>
                  <a:pt x="68330" y="39330"/>
                </a:lnTo>
                <a:lnTo>
                  <a:pt x="68390" y="39340"/>
                </a:lnTo>
                <a:lnTo>
                  <a:pt x="68410" y="39290"/>
                </a:lnTo>
                <a:lnTo>
                  <a:pt x="68420" y="39250"/>
                </a:lnTo>
                <a:lnTo>
                  <a:pt x="68440" y="39220"/>
                </a:lnTo>
                <a:lnTo>
                  <a:pt x="68490" y="39220"/>
                </a:lnTo>
                <a:lnTo>
                  <a:pt x="68510" y="39150"/>
                </a:lnTo>
                <a:lnTo>
                  <a:pt x="68520" y="39100"/>
                </a:lnTo>
                <a:lnTo>
                  <a:pt x="68580" y="39090"/>
                </a:lnTo>
                <a:lnTo>
                  <a:pt x="68590" y="39140"/>
                </a:lnTo>
                <a:lnTo>
                  <a:pt x="68600" y="39200"/>
                </a:lnTo>
                <a:lnTo>
                  <a:pt x="68620" y="39250"/>
                </a:lnTo>
                <a:lnTo>
                  <a:pt x="68630" y="39310"/>
                </a:lnTo>
                <a:lnTo>
                  <a:pt x="68690" y="39300"/>
                </a:lnTo>
                <a:lnTo>
                  <a:pt x="68740" y="39270"/>
                </a:lnTo>
                <a:lnTo>
                  <a:pt x="68770" y="39250"/>
                </a:lnTo>
                <a:lnTo>
                  <a:pt x="68820" y="39200"/>
                </a:lnTo>
                <a:lnTo>
                  <a:pt x="68890" y="39220"/>
                </a:lnTo>
                <a:lnTo>
                  <a:pt x="68930" y="39270"/>
                </a:lnTo>
                <a:lnTo>
                  <a:pt x="69000" y="39280"/>
                </a:lnTo>
                <a:lnTo>
                  <a:pt x="69050" y="39260"/>
                </a:lnTo>
                <a:lnTo>
                  <a:pt x="69090" y="39250"/>
                </a:lnTo>
                <a:lnTo>
                  <a:pt x="69150" y="39250"/>
                </a:lnTo>
                <a:lnTo>
                  <a:pt x="69210" y="39290"/>
                </a:lnTo>
                <a:lnTo>
                  <a:pt x="69210" y="39340"/>
                </a:lnTo>
                <a:lnTo>
                  <a:pt x="69220" y="39400"/>
                </a:lnTo>
                <a:lnTo>
                  <a:pt x="69270" y="39420"/>
                </a:lnTo>
                <a:lnTo>
                  <a:pt x="69310" y="39420"/>
                </a:lnTo>
                <a:lnTo>
                  <a:pt x="69370" y="39420"/>
                </a:lnTo>
                <a:lnTo>
                  <a:pt x="69440" y="39410"/>
                </a:lnTo>
                <a:lnTo>
                  <a:pt x="69450" y="39340"/>
                </a:lnTo>
                <a:lnTo>
                  <a:pt x="69400" y="39300"/>
                </a:lnTo>
                <a:lnTo>
                  <a:pt x="69370" y="39260"/>
                </a:lnTo>
                <a:lnTo>
                  <a:pt x="69340" y="39210"/>
                </a:lnTo>
                <a:lnTo>
                  <a:pt x="69290" y="39170"/>
                </a:lnTo>
                <a:lnTo>
                  <a:pt x="69270" y="39120"/>
                </a:lnTo>
                <a:lnTo>
                  <a:pt x="69320" y="39110"/>
                </a:lnTo>
                <a:lnTo>
                  <a:pt x="69360" y="39090"/>
                </a:lnTo>
                <a:lnTo>
                  <a:pt x="69400" y="39110"/>
                </a:lnTo>
                <a:lnTo>
                  <a:pt x="69440" y="39120"/>
                </a:lnTo>
                <a:lnTo>
                  <a:pt x="69500" y="39140"/>
                </a:lnTo>
                <a:lnTo>
                  <a:pt x="69550" y="39160"/>
                </a:lnTo>
                <a:lnTo>
                  <a:pt x="69600" y="39180"/>
                </a:lnTo>
                <a:lnTo>
                  <a:pt x="69630" y="39180"/>
                </a:lnTo>
                <a:lnTo>
                  <a:pt x="69650" y="39340"/>
                </a:lnTo>
                <a:lnTo>
                  <a:pt x="70060" y="40220"/>
                </a:lnTo>
                <a:lnTo>
                  <a:pt x="70620" y="41000"/>
                </a:lnTo>
                <a:lnTo>
                  <a:pt x="71180" y="41390"/>
                </a:lnTo>
                <a:lnTo>
                  <a:pt x="71420" y="41660"/>
                </a:lnTo>
                <a:lnTo>
                  <a:pt x="71760" y="41980"/>
                </a:lnTo>
                <a:lnTo>
                  <a:pt x="72120" y="42240"/>
                </a:lnTo>
                <a:lnTo>
                  <a:pt x="73040" y="42670"/>
                </a:lnTo>
                <a:lnTo>
                  <a:pt x="73280" y="43190"/>
                </a:lnTo>
                <a:lnTo>
                  <a:pt x="73460" y="43730"/>
                </a:lnTo>
                <a:lnTo>
                  <a:pt x="74000" y="44180"/>
                </a:lnTo>
                <a:lnTo>
                  <a:pt x="74030" y="44320"/>
                </a:lnTo>
                <a:lnTo>
                  <a:pt x="74020" y="44480"/>
                </a:lnTo>
                <a:lnTo>
                  <a:pt x="74060" y="44690"/>
                </a:lnTo>
                <a:lnTo>
                  <a:pt x="74050" y="44830"/>
                </a:lnTo>
                <a:lnTo>
                  <a:pt x="74060" y="44900"/>
                </a:lnTo>
                <a:lnTo>
                  <a:pt x="74110" y="44950"/>
                </a:lnTo>
                <a:lnTo>
                  <a:pt x="74280" y="44980"/>
                </a:lnTo>
                <a:lnTo>
                  <a:pt x="74330" y="45020"/>
                </a:lnTo>
                <a:lnTo>
                  <a:pt x="74390" y="45370"/>
                </a:lnTo>
                <a:lnTo>
                  <a:pt x="74280" y="45590"/>
                </a:lnTo>
                <a:lnTo>
                  <a:pt x="74240" y="45610"/>
                </a:lnTo>
                <a:lnTo>
                  <a:pt x="74050" y="45600"/>
                </a:lnTo>
                <a:lnTo>
                  <a:pt x="73970" y="45630"/>
                </a:lnTo>
                <a:lnTo>
                  <a:pt x="73960" y="45690"/>
                </a:lnTo>
                <a:lnTo>
                  <a:pt x="73970" y="45750"/>
                </a:lnTo>
                <a:lnTo>
                  <a:pt x="73970" y="45760"/>
                </a:lnTo>
                <a:lnTo>
                  <a:pt x="73680" y="45900"/>
                </a:lnTo>
                <a:lnTo>
                  <a:pt x="73440" y="46000"/>
                </a:lnTo>
                <a:lnTo>
                  <a:pt x="73350" y="46060"/>
                </a:lnTo>
                <a:lnTo>
                  <a:pt x="73210" y="46160"/>
                </a:lnTo>
                <a:lnTo>
                  <a:pt x="72740" y="46580"/>
                </a:lnTo>
                <a:lnTo>
                  <a:pt x="72620" y="46630"/>
                </a:lnTo>
                <a:lnTo>
                  <a:pt x="72520" y="46650"/>
                </a:lnTo>
                <a:lnTo>
                  <a:pt x="72440" y="46700"/>
                </a:lnTo>
                <a:lnTo>
                  <a:pt x="72430" y="46880"/>
                </a:lnTo>
                <a:lnTo>
                  <a:pt x="72490" y="47030"/>
                </a:lnTo>
                <a:lnTo>
                  <a:pt x="72590" y="47140"/>
                </a:lnTo>
                <a:lnTo>
                  <a:pt x="72690" y="47260"/>
                </a:lnTo>
                <a:lnTo>
                  <a:pt x="72720" y="47450"/>
                </a:lnTo>
                <a:lnTo>
                  <a:pt x="72640" y="47640"/>
                </a:lnTo>
                <a:lnTo>
                  <a:pt x="72530" y="47720"/>
                </a:lnTo>
                <a:lnTo>
                  <a:pt x="72460" y="47820"/>
                </a:lnTo>
                <a:lnTo>
                  <a:pt x="72530" y="48170"/>
                </a:lnTo>
                <a:lnTo>
                  <a:pt x="72590" y="48830"/>
                </a:lnTo>
                <a:lnTo>
                  <a:pt x="72710" y="49360"/>
                </a:lnTo>
                <a:lnTo>
                  <a:pt x="72720" y="49630"/>
                </a:lnTo>
                <a:lnTo>
                  <a:pt x="72710" y="50160"/>
                </a:lnTo>
                <a:lnTo>
                  <a:pt x="72850" y="51090"/>
                </a:lnTo>
                <a:lnTo>
                  <a:pt x="72860" y="51160"/>
                </a:lnTo>
                <a:lnTo>
                  <a:pt x="72850" y="52000"/>
                </a:lnTo>
                <a:lnTo>
                  <a:pt x="72970" y="52810"/>
                </a:lnTo>
                <a:lnTo>
                  <a:pt x="72940" y="53550"/>
                </a:lnTo>
                <a:lnTo>
                  <a:pt x="72960" y="53680"/>
                </a:lnTo>
                <a:lnTo>
                  <a:pt x="72950" y="53670"/>
                </a:lnTo>
                <a:lnTo>
                  <a:pt x="72900" y="53680"/>
                </a:lnTo>
                <a:lnTo>
                  <a:pt x="72850" y="53670"/>
                </a:lnTo>
                <a:lnTo>
                  <a:pt x="72800" y="53690"/>
                </a:lnTo>
                <a:lnTo>
                  <a:pt x="72750" y="53720"/>
                </a:lnTo>
                <a:lnTo>
                  <a:pt x="72700" y="53760"/>
                </a:lnTo>
                <a:lnTo>
                  <a:pt x="72700" y="53780"/>
                </a:lnTo>
                <a:lnTo>
                  <a:pt x="72580" y="53760"/>
                </a:lnTo>
                <a:lnTo>
                  <a:pt x="72400" y="54040"/>
                </a:lnTo>
                <a:lnTo>
                  <a:pt x="72350" y="54480"/>
                </a:lnTo>
                <a:lnTo>
                  <a:pt x="72360" y="54860"/>
                </a:lnTo>
                <a:lnTo>
                  <a:pt x="72290" y="55040"/>
                </a:lnTo>
                <a:lnTo>
                  <a:pt x="72260" y="55050"/>
                </a:lnTo>
                <a:lnTo>
                  <a:pt x="72200" y="55090"/>
                </a:lnTo>
                <a:lnTo>
                  <a:pt x="72180" y="55110"/>
                </a:lnTo>
                <a:lnTo>
                  <a:pt x="72160" y="55120"/>
                </a:lnTo>
                <a:lnTo>
                  <a:pt x="72090" y="55150"/>
                </a:lnTo>
                <a:lnTo>
                  <a:pt x="71900" y="55200"/>
                </a:lnTo>
                <a:lnTo>
                  <a:pt x="71870" y="55210"/>
                </a:lnTo>
                <a:lnTo>
                  <a:pt x="71680" y="55300"/>
                </a:lnTo>
                <a:lnTo>
                  <a:pt x="71540" y="55430"/>
                </a:lnTo>
                <a:lnTo>
                  <a:pt x="71450" y="55590"/>
                </a:lnTo>
                <a:lnTo>
                  <a:pt x="71400" y="55760"/>
                </a:lnTo>
                <a:lnTo>
                  <a:pt x="71350" y="56580"/>
                </a:lnTo>
                <a:lnTo>
                  <a:pt x="71420" y="57270"/>
                </a:lnTo>
                <a:lnTo>
                  <a:pt x="71640" y="57890"/>
                </a:lnTo>
                <a:lnTo>
                  <a:pt x="72090" y="58290"/>
                </a:lnTo>
                <a:lnTo>
                  <a:pt x="72340" y="58320"/>
                </a:lnTo>
                <a:lnTo>
                  <a:pt x="72620" y="58270"/>
                </a:lnTo>
                <a:lnTo>
                  <a:pt x="73130" y="58080"/>
                </a:lnTo>
                <a:lnTo>
                  <a:pt x="73220" y="58200"/>
                </a:lnTo>
                <a:lnTo>
                  <a:pt x="73450" y="59130"/>
                </a:lnTo>
                <a:lnTo>
                  <a:pt x="73430" y="59430"/>
                </a:lnTo>
                <a:lnTo>
                  <a:pt x="73240" y="59950"/>
                </a:lnTo>
                <a:lnTo>
                  <a:pt x="73240" y="59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