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Northern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510" y="22190"/>
                </a:moveTo>
                <a:lnTo>
                  <a:pt x="69510" y="22160"/>
                </a:lnTo>
                <a:lnTo>
                  <a:pt x="69480" y="22110"/>
                </a:lnTo>
                <a:lnTo>
                  <a:pt x="69430" y="22080"/>
                </a:lnTo>
                <a:lnTo>
                  <a:pt x="69390" y="22030"/>
                </a:lnTo>
                <a:lnTo>
                  <a:pt x="69350" y="22000"/>
                </a:lnTo>
                <a:lnTo>
                  <a:pt x="69300" y="21990"/>
                </a:lnTo>
                <a:lnTo>
                  <a:pt x="69280" y="22050"/>
                </a:lnTo>
                <a:lnTo>
                  <a:pt x="69280" y="22120"/>
                </a:lnTo>
                <a:lnTo>
                  <a:pt x="69220" y="22120"/>
                </a:lnTo>
                <a:lnTo>
                  <a:pt x="69170" y="22110"/>
                </a:lnTo>
                <a:lnTo>
                  <a:pt x="69100" y="22100"/>
                </a:lnTo>
                <a:lnTo>
                  <a:pt x="69030" y="22080"/>
                </a:lnTo>
                <a:lnTo>
                  <a:pt x="68980" y="22060"/>
                </a:lnTo>
                <a:lnTo>
                  <a:pt x="68950" y="22010"/>
                </a:lnTo>
                <a:lnTo>
                  <a:pt x="68960" y="21960"/>
                </a:lnTo>
                <a:lnTo>
                  <a:pt x="68970" y="21890"/>
                </a:lnTo>
                <a:lnTo>
                  <a:pt x="68950" y="21800"/>
                </a:lnTo>
                <a:lnTo>
                  <a:pt x="68890" y="21790"/>
                </a:lnTo>
                <a:lnTo>
                  <a:pt x="68850" y="21810"/>
                </a:lnTo>
                <a:lnTo>
                  <a:pt x="68790" y="21820"/>
                </a:lnTo>
                <a:lnTo>
                  <a:pt x="68740" y="21800"/>
                </a:lnTo>
                <a:lnTo>
                  <a:pt x="68730" y="21750"/>
                </a:lnTo>
                <a:lnTo>
                  <a:pt x="68720" y="21690"/>
                </a:lnTo>
                <a:lnTo>
                  <a:pt x="68700" y="21630"/>
                </a:lnTo>
                <a:lnTo>
                  <a:pt x="68650" y="21590"/>
                </a:lnTo>
                <a:lnTo>
                  <a:pt x="68580" y="21600"/>
                </a:lnTo>
                <a:lnTo>
                  <a:pt x="68520" y="21620"/>
                </a:lnTo>
                <a:lnTo>
                  <a:pt x="68470" y="21630"/>
                </a:lnTo>
                <a:lnTo>
                  <a:pt x="68420" y="21630"/>
                </a:lnTo>
                <a:lnTo>
                  <a:pt x="68270" y="21650"/>
                </a:lnTo>
                <a:lnTo>
                  <a:pt x="68210" y="21670"/>
                </a:lnTo>
                <a:lnTo>
                  <a:pt x="68180" y="21730"/>
                </a:lnTo>
                <a:lnTo>
                  <a:pt x="68140" y="21780"/>
                </a:lnTo>
                <a:lnTo>
                  <a:pt x="68090" y="21810"/>
                </a:lnTo>
                <a:lnTo>
                  <a:pt x="68030" y="21780"/>
                </a:lnTo>
                <a:lnTo>
                  <a:pt x="67970" y="21810"/>
                </a:lnTo>
                <a:lnTo>
                  <a:pt x="67890" y="21840"/>
                </a:lnTo>
                <a:lnTo>
                  <a:pt x="67820" y="21830"/>
                </a:lnTo>
                <a:lnTo>
                  <a:pt x="67750" y="21830"/>
                </a:lnTo>
                <a:lnTo>
                  <a:pt x="67710" y="21860"/>
                </a:lnTo>
                <a:lnTo>
                  <a:pt x="67650" y="21860"/>
                </a:lnTo>
                <a:lnTo>
                  <a:pt x="67590" y="21820"/>
                </a:lnTo>
                <a:lnTo>
                  <a:pt x="67520" y="21820"/>
                </a:lnTo>
                <a:lnTo>
                  <a:pt x="67470" y="21820"/>
                </a:lnTo>
                <a:lnTo>
                  <a:pt x="67400" y="21830"/>
                </a:lnTo>
                <a:lnTo>
                  <a:pt x="67340" y="21820"/>
                </a:lnTo>
                <a:lnTo>
                  <a:pt x="67290" y="21810"/>
                </a:lnTo>
                <a:lnTo>
                  <a:pt x="67240" y="21780"/>
                </a:lnTo>
                <a:lnTo>
                  <a:pt x="67200" y="21760"/>
                </a:lnTo>
                <a:lnTo>
                  <a:pt x="67160" y="21760"/>
                </a:lnTo>
                <a:lnTo>
                  <a:pt x="67120" y="21740"/>
                </a:lnTo>
                <a:lnTo>
                  <a:pt x="67060" y="21720"/>
                </a:lnTo>
                <a:lnTo>
                  <a:pt x="67070" y="21670"/>
                </a:lnTo>
                <a:lnTo>
                  <a:pt x="67070" y="21620"/>
                </a:lnTo>
                <a:lnTo>
                  <a:pt x="67040" y="21590"/>
                </a:lnTo>
                <a:lnTo>
                  <a:pt x="67000" y="21560"/>
                </a:lnTo>
                <a:lnTo>
                  <a:pt x="66940" y="21550"/>
                </a:lnTo>
                <a:lnTo>
                  <a:pt x="66880" y="21560"/>
                </a:lnTo>
                <a:lnTo>
                  <a:pt x="66830" y="21540"/>
                </a:lnTo>
                <a:lnTo>
                  <a:pt x="66790" y="21530"/>
                </a:lnTo>
                <a:lnTo>
                  <a:pt x="66730" y="21510"/>
                </a:lnTo>
                <a:lnTo>
                  <a:pt x="66580" y="21470"/>
                </a:lnTo>
                <a:lnTo>
                  <a:pt x="66530" y="21510"/>
                </a:lnTo>
                <a:lnTo>
                  <a:pt x="66500" y="21560"/>
                </a:lnTo>
                <a:lnTo>
                  <a:pt x="66480" y="21590"/>
                </a:lnTo>
                <a:lnTo>
                  <a:pt x="66440" y="21610"/>
                </a:lnTo>
                <a:lnTo>
                  <a:pt x="66390" y="21650"/>
                </a:lnTo>
                <a:lnTo>
                  <a:pt x="66360" y="21690"/>
                </a:lnTo>
                <a:lnTo>
                  <a:pt x="66350" y="21740"/>
                </a:lnTo>
                <a:lnTo>
                  <a:pt x="66320" y="21770"/>
                </a:lnTo>
                <a:lnTo>
                  <a:pt x="66280" y="21820"/>
                </a:lnTo>
                <a:lnTo>
                  <a:pt x="66240" y="21840"/>
                </a:lnTo>
                <a:lnTo>
                  <a:pt x="66230" y="21770"/>
                </a:lnTo>
                <a:lnTo>
                  <a:pt x="66230" y="21720"/>
                </a:lnTo>
                <a:lnTo>
                  <a:pt x="66220" y="21680"/>
                </a:lnTo>
                <a:lnTo>
                  <a:pt x="66170" y="21670"/>
                </a:lnTo>
                <a:lnTo>
                  <a:pt x="66120" y="21680"/>
                </a:lnTo>
                <a:lnTo>
                  <a:pt x="66060" y="21680"/>
                </a:lnTo>
                <a:lnTo>
                  <a:pt x="66010" y="21660"/>
                </a:lnTo>
                <a:lnTo>
                  <a:pt x="65960" y="21690"/>
                </a:lnTo>
                <a:lnTo>
                  <a:pt x="65910" y="21720"/>
                </a:lnTo>
                <a:lnTo>
                  <a:pt x="65880" y="21690"/>
                </a:lnTo>
                <a:lnTo>
                  <a:pt x="65840" y="21650"/>
                </a:lnTo>
                <a:lnTo>
                  <a:pt x="65790" y="21660"/>
                </a:lnTo>
                <a:lnTo>
                  <a:pt x="65730" y="21680"/>
                </a:lnTo>
                <a:lnTo>
                  <a:pt x="65680" y="21710"/>
                </a:lnTo>
                <a:lnTo>
                  <a:pt x="65620" y="21740"/>
                </a:lnTo>
                <a:lnTo>
                  <a:pt x="65560" y="21740"/>
                </a:lnTo>
                <a:lnTo>
                  <a:pt x="65500" y="21720"/>
                </a:lnTo>
                <a:lnTo>
                  <a:pt x="65450" y="21730"/>
                </a:lnTo>
                <a:lnTo>
                  <a:pt x="65400" y="21740"/>
                </a:lnTo>
                <a:lnTo>
                  <a:pt x="65410" y="21700"/>
                </a:lnTo>
                <a:lnTo>
                  <a:pt x="65420" y="21650"/>
                </a:lnTo>
                <a:lnTo>
                  <a:pt x="65420" y="21600"/>
                </a:lnTo>
                <a:lnTo>
                  <a:pt x="65390" y="21550"/>
                </a:lnTo>
                <a:lnTo>
                  <a:pt x="65370" y="21500"/>
                </a:lnTo>
                <a:lnTo>
                  <a:pt x="65360" y="21460"/>
                </a:lnTo>
                <a:lnTo>
                  <a:pt x="65340" y="21410"/>
                </a:lnTo>
                <a:lnTo>
                  <a:pt x="65310" y="21370"/>
                </a:lnTo>
                <a:lnTo>
                  <a:pt x="65290" y="21320"/>
                </a:lnTo>
                <a:lnTo>
                  <a:pt x="65310" y="21270"/>
                </a:lnTo>
                <a:lnTo>
                  <a:pt x="65340" y="21250"/>
                </a:lnTo>
                <a:lnTo>
                  <a:pt x="65400" y="21230"/>
                </a:lnTo>
                <a:lnTo>
                  <a:pt x="65470" y="21250"/>
                </a:lnTo>
                <a:lnTo>
                  <a:pt x="65520" y="21260"/>
                </a:lnTo>
                <a:lnTo>
                  <a:pt x="65570" y="21280"/>
                </a:lnTo>
                <a:lnTo>
                  <a:pt x="65610" y="21250"/>
                </a:lnTo>
                <a:lnTo>
                  <a:pt x="65660" y="21240"/>
                </a:lnTo>
                <a:lnTo>
                  <a:pt x="65710" y="21230"/>
                </a:lnTo>
                <a:lnTo>
                  <a:pt x="65770" y="21220"/>
                </a:lnTo>
                <a:lnTo>
                  <a:pt x="65820" y="21200"/>
                </a:lnTo>
                <a:lnTo>
                  <a:pt x="65890" y="21200"/>
                </a:lnTo>
                <a:lnTo>
                  <a:pt x="65940" y="21180"/>
                </a:lnTo>
                <a:lnTo>
                  <a:pt x="65970" y="21150"/>
                </a:lnTo>
                <a:lnTo>
                  <a:pt x="66000" y="21100"/>
                </a:lnTo>
                <a:lnTo>
                  <a:pt x="66060" y="21070"/>
                </a:lnTo>
                <a:lnTo>
                  <a:pt x="66080" y="21020"/>
                </a:lnTo>
                <a:lnTo>
                  <a:pt x="66100" y="20960"/>
                </a:lnTo>
                <a:lnTo>
                  <a:pt x="66110" y="20920"/>
                </a:lnTo>
                <a:lnTo>
                  <a:pt x="66130" y="20890"/>
                </a:lnTo>
                <a:lnTo>
                  <a:pt x="66150" y="20840"/>
                </a:lnTo>
                <a:lnTo>
                  <a:pt x="66130" y="20790"/>
                </a:lnTo>
                <a:lnTo>
                  <a:pt x="66140" y="20740"/>
                </a:lnTo>
                <a:lnTo>
                  <a:pt x="66150" y="20700"/>
                </a:lnTo>
                <a:lnTo>
                  <a:pt x="66120" y="20640"/>
                </a:lnTo>
                <a:lnTo>
                  <a:pt x="66090" y="20600"/>
                </a:lnTo>
                <a:lnTo>
                  <a:pt x="66100" y="20550"/>
                </a:lnTo>
                <a:lnTo>
                  <a:pt x="66070" y="20480"/>
                </a:lnTo>
                <a:lnTo>
                  <a:pt x="66060" y="20380"/>
                </a:lnTo>
                <a:lnTo>
                  <a:pt x="66040" y="20340"/>
                </a:lnTo>
                <a:lnTo>
                  <a:pt x="66010" y="20270"/>
                </a:lnTo>
                <a:lnTo>
                  <a:pt x="66000" y="20220"/>
                </a:lnTo>
                <a:lnTo>
                  <a:pt x="66020" y="20160"/>
                </a:lnTo>
                <a:lnTo>
                  <a:pt x="66060" y="20120"/>
                </a:lnTo>
                <a:lnTo>
                  <a:pt x="66060" y="20060"/>
                </a:lnTo>
                <a:lnTo>
                  <a:pt x="66040" y="20010"/>
                </a:lnTo>
                <a:lnTo>
                  <a:pt x="66030" y="19960"/>
                </a:lnTo>
                <a:lnTo>
                  <a:pt x="66010" y="19910"/>
                </a:lnTo>
                <a:lnTo>
                  <a:pt x="66000" y="19860"/>
                </a:lnTo>
                <a:lnTo>
                  <a:pt x="65970" y="19800"/>
                </a:lnTo>
                <a:lnTo>
                  <a:pt x="65970" y="19720"/>
                </a:lnTo>
                <a:lnTo>
                  <a:pt x="65940" y="19650"/>
                </a:lnTo>
                <a:lnTo>
                  <a:pt x="65930" y="19610"/>
                </a:lnTo>
                <a:lnTo>
                  <a:pt x="65910" y="19560"/>
                </a:lnTo>
                <a:lnTo>
                  <a:pt x="65940" y="19510"/>
                </a:lnTo>
                <a:lnTo>
                  <a:pt x="65950" y="19470"/>
                </a:lnTo>
                <a:lnTo>
                  <a:pt x="65960" y="19420"/>
                </a:lnTo>
                <a:lnTo>
                  <a:pt x="65900" y="19380"/>
                </a:lnTo>
                <a:lnTo>
                  <a:pt x="65840" y="19320"/>
                </a:lnTo>
                <a:lnTo>
                  <a:pt x="65790" y="19290"/>
                </a:lnTo>
                <a:lnTo>
                  <a:pt x="65770" y="19240"/>
                </a:lnTo>
                <a:lnTo>
                  <a:pt x="65740" y="19200"/>
                </a:lnTo>
                <a:lnTo>
                  <a:pt x="65720" y="19160"/>
                </a:lnTo>
                <a:lnTo>
                  <a:pt x="65690" y="19120"/>
                </a:lnTo>
                <a:lnTo>
                  <a:pt x="65630" y="19100"/>
                </a:lnTo>
                <a:lnTo>
                  <a:pt x="65590" y="19060"/>
                </a:lnTo>
                <a:lnTo>
                  <a:pt x="65550" y="19020"/>
                </a:lnTo>
                <a:lnTo>
                  <a:pt x="65510" y="18980"/>
                </a:lnTo>
                <a:lnTo>
                  <a:pt x="65480" y="18930"/>
                </a:lnTo>
                <a:lnTo>
                  <a:pt x="65470" y="18880"/>
                </a:lnTo>
                <a:lnTo>
                  <a:pt x="65420" y="18820"/>
                </a:lnTo>
                <a:lnTo>
                  <a:pt x="65370" y="18790"/>
                </a:lnTo>
                <a:lnTo>
                  <a:pt x="65330" y="18810"/>
                </a:lnTo>
                <a:lnTo>
                  <a:pt x="65300" y="18770"/>
                </a:lnTo>
                <a:lnTo>
                  <a:pt x="65280" y="18700"/>
                </a:lnTo>
                <a:lnTo>
                  <a:pt x="65290" y="18630"/>
                </a:lnTo>
                <a:lnTo>
                  <a:pt x="65320" y="18580"/>
                </a:lnTo>
                <a:lnTo>
                  <a:pt x="65330" y="18520"/>
                </a:lnTo>
                <a:lnTo>
                  <a:pt x="65330" y="18470"/>
                </a:lnTo>
                <a:lnTo>
                  <a:pt x="65340" y="18410"/>
                </a:lnTo>
                <a:lnTo>
                  <a:pt x="65380" y="18380"/>
                </a:lnTo>
                <a:lnTo>
                  <a:pt x="65430" y="18370"/>
                </a:lnTo>
                <a:lnTo>
                  <a:pt x="65470" y="18360"/>
                </a:lnTo>
                <a:lnTo>
                  <a:pt x="65510" y="18320"/>
                </a:lnTo>
                <a:lnTo>
                  <a:pt x="65540" y="18280"/>
                </a:lnTo>
                <a:lnTo>
                  <a:pt x="65590" y="18230"/>
                </a:lnTo>
                <a:lnTo>
                  <a:pt x="65580" y="18190"/>
                </a:lnTo>
                <a:lnTo>
                  <a:pt x="65540" y="18150"/>
                </a:lnTo>
                <a:lnTo>
                  <a:pt x="65510" y="18100"/>
                </a:lnTo>
                <a:lnTo>
                  <a:pt x="65490" y="18040"/>
                </a:lnTo>
                <a:lnTo>
                  <a:pt x="65510" y="17980"/>
                </a:lnTo>
                <a:lnTo>
                  <a:pt x="65530" y="17950"/>
                </a:lnTo>
                <a:lnTo>
                  <a:pt x="65550" y="17900"/>
                </a:lnTo>
                <a:lnTo>
                  <a:pt x="65600" y="17860"/>
                </a:lnTo>
                <a:lnTo>
                  <a:pt x="65640" y="17810"/>
                </a:lnTo>
                <a:lnTo>
                  <a:pt x="65680" y="17790"/>
                </a:lnTo>
                <a:lnTo>
                  <a:pt x="65680" y="17720"/>
                </a:lnTo>
                <a:lnTo>
                  <a:pt x="65650" y="17680"/>
                </a:lnTo>
                <a:lnTo>
                  <a:pt x="65610" y="17650"/>
                </a:lnTo>
                <a:lnTo>
                  <a:pt x="65570" y="17620"/>
                </a:lnTo>
                <a:lnTo>
                  <a:pt x="65560" y="17560"/>
                </a:lnTo>
                <a:lnTo>
                  <a:pt x="65550" y="17440"/>
                </a:lnTo>
                <a:lnTo>
                  <a:pt x="65540" y="17380"/>
                </a:lnTo>
                <a:lnTo>
                  <a:pt x="65510" y="17300"/>
                </a:lnTo>
                <a:lnTo>
                  <a:pt x="65510" y="17250"/>
                </a:lnTo>
                <a:lnTo>
                  <a:pt x="65500" y="17180"/>
                </a:lnTo>
                <a:lnTo>
                  <a:pt x="65480" y="17130"/>
                </a:lnTo>
                <a:lnTo>
                  <a:pt x="65450" y="17090"/>
                </a:lnTo>
                <a:lnTo>
                  <a:pt x="65390" y="17080"/>
                </a:lnTo>
                <a:lnTo>
                  <a:pt x="65330" y="17090"/>
                </a:lnTo>
                <a:lnTo>
                  <a:pt x="65280" y="17090"/>
                </a:lnTo>
                <a:lnTo>
                  <a:pt x="65240" y="17080"/>
                </a:lnTo>
                <a:lnTo>
                  <a:pt x="65220" y="17020"/>
                </a:lnTo>
                <a:lnTo>
                  <a:pt x="65210" y="16960"/>
                </a:lnTo>
                <a:lnTo>
                  <a:pt x="65200" y="16890"/>
                </a:lnTo>
                <a:lnTo>
                  <a:pt x="65190" y="16840"/>
                </a:lnTo>
                <a:lnTo>
                  <a:pt x="65180" y="16790"/>
                </a:lnTo>
                <a:lnTo>
                  <a:pt x="65170" y="16720"/>
                </a:lnTo>
                <a:lnTo>
                  <a:pt x="65110" y="16590"/>
                </a:lnTo>
                <a:lnTo>
                  <a:pt x="65100" y="16520"/>
                </a:lnTo>
                <a:lnTo>
                  <a:pt x="65090" y="16480"/>
                </a:lnTo>
                <a:lnTo>
                  <a:pt x="65090" y="16440"/>
                </a:lnTo>
                <a:lnTo>
                  <a:pt x="65110" y="16390"/>
                </a:lnTo>
                <a:lnTo>
                  <a:pt x="65030" y="16440"/>
                </a:lnTo>
                <a:lnTo>
                  <a:pt x="64970" y="16440"/>
                </a:lnTo>
                <a:lnTo>
                  <a:pt x="64930" y="16460"/>
                </a:lnTo>
                <a:lnTo>
                  <a:pt x="64890" y="16480"/>
                </a:lnTo>
                <a:lnTo>
                  <a:pt x="64840" y="16460"/>
                </a:lnTo>
                <a:lnTo>
                  <a:pt x="64790" y="16490"/>
                </a:lnTo>
                <a:lnTo>
                  <a:pt x="64750" y="16530"/>
                </a:lnTo>
                <a:lnTo>
                  <a:pt x="64710" y="16530"/>
                </a:lnTo>
                <a:lnTo>
                  <a:pt x="64660" y="16520"/>
                </a:lnTo>
                <a:lnTo>
                  <a:pt x="64620" y="16530"/>
                </a:lnTo>
                <a:lnTo>
                  <a:pt x="64560" y="16540"/>
                </a:lnTo>
                <a:lnTo>
                  <a:pt x="64520" y="16560"/>
                </a:lnTo>
                <a:lnTo>
                  <a:pt x="64460" y="16550"/>
                </a:lnTo>
                <a:lnTo>
                  <a:pt x="64410" y="16550"/>
                </a:lnTo>
                <a:lnTo>
                  <a:pt x="64370" y="16560"/>
                </a:lnTo>
                <a:lnTo>
                  <a:pt x="64300" y="16570"/>
                </a:lnTo>
                <a:lnTo>
                  <a:pt x="64250" y="16570"/>
                </a:lnTo>
                <a:lnTo>
                  <a:pt x="64200" y="16570"/>
                </a:lnTo>
                <a:lnTo>
                  <a:pt x="64150" y="16590"/>
                </a:lnTo>
                <a:lnTo>
                  <a:pt x="64120" y="16650"/>
                </a:lnTo>
                <a:lnTo>
                  <a:pt x="64080" y="16700"/>
                </a:lnTo>
                <a:lnTo>
                  <a:pt x="64050" y="16740"/>
                </a:lnTo>
                <a:lnTo>
                  <a:pt x="64040" y="16780"/>
                </a:lnTo>
                <a:lnTo>
                  <a:pt x="64050" y="16830"/>
                </a:lnTo>
                <a:lnTo>
                  <a:pt x="64020" y="16880"/>
                </a:lnTo>
                <a:lnTo>
                  <a:pt x="64030" y="16930"/>
                </a:lnTo>
                <a:lnTo>
                  <a:pt x="64010" y="16970"/>
                </a:lnTo>
                <a:lnTo>
                  <a:pt x="64010" y="17020"/>
                </a:lnTo>
                <a:lnTo>
                  <a:pt x="64020" y="17080"/>
                </a:lnTo>
                <a:lnTo>
                  <a:pt x="64010" y="17130"/>
                </a:lnTo>
                <a:lnTo>
                  <a:pt x="64010" y="17180"/>
                </a:lnTo>
                <a:lnTo>
                  <a:pt x="64030" y="17250"/>
                </a:lnTo>
                <a:lnTo>
                  <a:pt x="64050" y="17310"/>
                </a:lnTo>
                <a:lnTo>
                  <a:pt x="64070" y="17380"/>
                </a:lnTo>
                <a:lnTo>
                  <a:pt x="64020" y="17370"/>
                </a:lnTo>
                <a:lnTo>
                  <a:pt x="63970" y="17340"/>
                </a:lnTo>
                <a:lnTo>
                  <a:pt x="63910" y="17300"/>
                </a:lnTo>
                <a:lnTo>
                  <a:pt x="63860" y="17270"/>
                </a:lnTo>
                <a:lnTo>
                  <a:pt x="63820" y="17240"/>
                </a:lnTo>
                <a:lnTo>
                  <a:pt x="63770" y="17220"/>
                </a:lnTo>
                <a:lnTo>
                  <a:pt x="63700" y="17190"/>
                </a:lnTo>
                <a:lnTo>
                  <a:pt x="63620" y="17150"/>
                </a:lnTo>
                <a:lnTo>
                  <a:pt x="63560" y="17130"/>
                </a:lnTo>
                <a:lnTo>
                  <a:pt x="63520" y="17110"/>
                </a:lnTo>
                <a:lnTo>
                  <a:pt x="63460" y="17090"/>
                </a:lnTo>
                <a:lnTo>
                  <a:pt x="63410" y="17070"/>
                </a:lnTo>
                <a:lnTo>
                  <a:pt x="63340" y="17070"/>
                </a:lnTo>
                <a:lnTo>
                  <a:pt x="63270" y="17070"/>
                </a:lnTo>
                <a:lnTo>
                  <a:pt x="63180" y="17070"/>
                </a:lnTo>
                <a:lnTo>
                  <a:pt x="63210" y="17140"/>
                </a:lnTo>
                <a:lnTo>
                  <a:pt x="63140" y="17380"/>
                </a:lnTo>
                <a:lnTo>
                  <a:pt x="63100" y="17420"/>
                </a:lnTo>
                <a:lnTo>
                  <a:pt x="63050" y="17390"/>
                </a:lnTo>
                <a:lnTo>
                  <a:pt x="63010" y="17340"/>
                </a:lnTo>
                <a:lnTo>
                  <a:pt x="62960" y="17320"/>
                </a:lnTo>
                <a:lnTo>
                  <a:pt x="62930" y="17300"/>
                </a:lnTo>
                <a:lnTo>
                  <a:pt x="62880" y="17260"/>
                </a:lnTo>
                <a:lnTo>
                  <a:pt x="62840" y="17230"/>
                </a:lnTo>
                <a:lnTo>
                  <a:pt x="62800" y="17190"/>
                </a:lnTo>
                <a:lnTo>
                  <a:pt x="62740" y="17160"/>
                </a:lnTo>
                <a:lnTo>
                  <a:pt x="62690" y="17150"/>
                </a:lnTo>
                <a:lnTo>
                  <a:pt x="62630" y="17130"/>
                </a:lnTo>
                <a:lnTo>
                  <a:pt x="62590" y="17110"/>
                </a:lnTo>
                <a:lnTo>
                  <a:pt x="62510" y="17090"/>
                </a:lnTo>
                <a:lnTo>
                  <a:pt x="62450" y="17090"/>
                </a:lnTo>
                <a:lnTo>
                  <a:pt x="62400" y="17080"/>
                </a:lnTo>
                <a:lnTo>
                  <a:pt x="62340" y="17080"/>
                </a:lnTo>
                <a:lnTo>
                  <a:pt x="62290" y="17080"/>
                </a:lnTo>
                <a:lnTo>
                  <a:pt x="62250" y="17100"/>
                </a:lnTo>
                <a:lnTo>
                  <a:pt x="62220" y="17150"/>
                </a:lnTo>
                <a:lnTo>
                  <a:pt x="62180" y="17200"/>
                </a:lnTo>
                <a:lnTo>
                  <a:pt x="62130" y="17230"/>
                </a:lnTo>
                <a:lnTo>
                  <a:pt x="62080" y="17250"/>
                </a:lnTo>
                <a:lnTo>
                  <a:pt x="62030" y="17260"/>
                </a:lnTo>
                <a:lnTo>
                  <a:pt x="61980" y="17280"/>
                </a:lnTo>
                <a:lnTo>
                  <a:pt x="61920" y="17300"/>
                </a:lnTo>
                <a:lnTo>
                  <a:pt x="61870" y="17290"/>
                </a:lnTo>
                <a:lnTo>
                  <a:pt x="61830" y="17310"/>
                </a:lnTo>
                <a:lnTo>
                  <a:pt x="61770" y="17310"/>
                </a:lnTo>
                <a:lnTo>
                  <a:pt x="61710" y="17330"/>
                </a:lnTo>
                <a:lnTo>
                  <a:pt x="61670" y="17350"/>
                </a:lnTo>
                <a:lnTo>
                  <a:pt x="61630" y="17390"/>
                </a:lnTo>
                <a:lnTo>
                  <a:pt x="61610" y="17440"/>
                </a:lnTo>
                <a:lnTo>
                  <a:pt x="61580" y="17470"/>
                </a:lnTo>
                <a:lnTo>
                  <a:pt x="61530" y="17440"/>
                </a:lnTo>
                <a:lnTo>
                  <a:pt x="61470" y="17410"/>
                </a:lnTo>
                <a:lnTo>
                  <a:pt x="61410" y="17380"/>
                </a:lnTo>
                <a:lnTo>
                  <a:pt x="61280" y="17280"/>
                </a:lnTo>
                <a:lnTo>
                  <a:pt x="61240" y="17270"/>
                </a:lnTo>
                <a:lnTo>
                  <a:pt x="61200" y="17230"/>
                </a:lnTo>
                <a:lnTo>
                  <a:pt x="61140" y="17200"/>
                </a:lnTo>
                <a:lnTo>
                  <a:pt x="61070" y="17180"/>
                </a:lnTo>
                <a:lnTo>
                  <a:pt x="61000" y="17170"/>
                </a:lnTo>
                <a:lnTo>
                  <a:pt x="60960" y="17190"/>
                </a:lnTo>
                <a:lnTo>
                  <a:pt x="60900" y="17200"/>
                </a:lnTo>
                <a:lnTo>
                  <a:pt x="60840" y="17210"/>
                </a:lnTo>
                <a:lnTo>
                  <a:pt x="60800" y="17250"/>
                </a:lnTo>
                <a:lnTo>
                  <a:pt x="60760" y="17300"/>
                </a:lnTo>
                <a:lnTo>
                  <a:pt x="60710" y="17310"/>
                </a:lnTo>
                <a:lnTo>
                  <a:pt x="60670" y="17320"/>
                </a:lnTo>
                <a:lnTo>
                  <a:pt x="60620" y="17300"/>
                </a:lnTo>
                <a:lnTo>
                  <a:pt x="60570" y="17280"/>
                </a:lnTo>
                <a:lnTo>
                  <a:pt x="60520" y="17280"/>
                </a:lnTo>
                <a:lnTo>
                  <a:pt x="60450" y="17250"/>
                </a:lnTo>
                <a:lnTo>
                  <a:pt x="60330" y="17160"/>
                </a:lnTo>
                <a:lnTo>
                  <a:pt x="60270" y="17120"/>
                </a:lnTo>
                <a:lnTo>
                  <a:pt x="60200" y="17120"/>
                </a:lnTo>
                <a:lnTo>
                  <a:pt x="60140" y="17130"/>
                </a:lnTo>
                <a:lnTo>
                  <a:pt x="60080" y="17130"/>
                </a:lnTo>
                <a:lnTo>
                  <a:pt x="60000" y="17140"/>
                </a:lnTo>
                <a:lnTo>
                  <a:pt x="59930" y="17190"/>
                </a:lnTo>
                <a:lnTo>
                  <a:pt x="59890" y="17210"/>
                </a:lnTo>
                <a:lnTo>
                  <a:pt x="59840" y="17210"/>
                </a:lnTo>
                <a:lnTo>
                  <a:pt x="59800" y="17220"/>
                </a:lnTo>
                <a:lnTo>
                  <a:pt x="59760" y="17250"/>
                </a:lnTo>
                <a:lnTo>
                  <a:pt x="59720" y="17260"/>
                </a:lnTo>
                <a:lnTo>
                  <a:pt x="59670" y="17290"/>
                </a:lnTo>
                <a:lnTo>
                  <a:pt x="59630" y="17320"/>
                </a:lnTo>
                <a:lnTo>
                  <a:pt x="59550" y="17340"/>
                </a:lnTo>
                <a:lnTo>
                  <a:pt x="59490" y="17350"/>
                </a:lnTo>
                <a:lnTo>
                  <a:pt x="59460" y="17400"/>
                </a:lnTo>
                <a:lnTo>
                  <a:pt x="59460" y="17460"/>
                </a:lnTo>
                <a:lnTo>
                  <a:pt x="59430" y="17500"/>
                </a:lnTo>
                <a:lnTo>
                  <a:pt x="59400" y="17530"/>
                </a:lnTo>
                <a:lnTo>
                  <a:pt x="59360" y="17500"/>
                </a:lnTo>
                <a:lnTo>
                  <a:pt x="59330" y="17450"/>
                </a:lnTo>
                <a:lnTo>
                  <a:pt x="59290" y="17410"/>
                </a:lnTo>
                <a:lnTo>
                  <a:pt x="59240" y="17380"/>
                </a:lnTo>
                <a:lnTo>
                  <a:pt x="59210" y="17340"/>
                </a:lnTo>
                <a:lnTo>
                  <a:pt x="59180" y="17280"/>
                </a:lnTo>
                <a:lnTo>
                  <a:pt x="59140" y="17200"/>
                </a:lnTo>
                <a:lnTo>
                  <a:pt x="59120" y="17150"/>
                </a:lnTo>
                <a:lnTo>
                  <a:pt x="59080" y="17090"/>
                </a:lnTo>
                <a:lnTo>
                  <a:pt x="59030" y="17040"/>
                </a:lnTo>
                <a:lnTo>
                  <a:pt x="58910" y="17030"/>
                </a:lnTo>
                <a:lnTo>
                  <a:pt x="58680" y="17000"/>
                </a:lnTo>
                <a:lnTo>
                  <a:pt x="58610" y="16990"/>
                </a:lnTo>
                <a:lnTo>
                  <a:pt x="58570" y="16990"/>
                </a:lnTo>
                <a:lnTo>
                  <a:pt x="58510" y="16980"/>
                </a:lnTo>
                <a:lnTo>
                  <a:pt x="58440" y="16970"/>
                </a:lnTo>
                <a:lnTo>
                  <a:pt x="58380" y="16980"/>
                </a:lnTo>
                <a:lnTo>
                  <a:pt x="58290" y="17010"/>
                </a:lnTo>
                <a:lnTo>
                  <a:pt x="58250" y="17010"/>
                </a:lnTo>
                <a:lnTo>
                  <a:pt x="58160" y="16990"/>
                </a:lnTo>
                <a:lnTo>
                  <a:pt x="58100" y="16980"/>
                </a:lnTo>
                <a:lnTo>
                  <a:pt x="58060" y="16970"/>
                </a:lnTo>
                <a:lnTo>
                  <a:pt x="57970" y="16900"/>
                </a:lnTo>
                <a:lnTo>
                  <a:pt x="57850" y="16800"/>
                </a:lnTo>
                <a:lnTo>
                  <a:pt x="57770" y="16710"/>
                </a:lnTo>
                <a:lnTo>
                  <a:pt x="57680" y="16620"/>
                </a:lnTo>
                <a:lnTo>
                  <a:pt x="57630" y="16630"/>
                </a:lnTo>
                <a:lnTo>
                  <a:pt x="57570" y="16660"/>
                </a:lnTo>
                <a:lnTo>
                  <a:pt x="57510" y="16630"/>
                </a:lnTo>
                <a:lnTo>
                  <a:pt x="57470" y="16650"/>
                </a:lnTo>
                <a:lnTo>
                  <a:pt x="57430" y="16690"/>
                </a:lnTo>
                <a:lnTo>
                  <a:pt x="57380" y="16730"/>
                </a:lnTo>
                <a:lnTo>
                  <a:pt x="57350" y="16790"/>
                </a:lnTo>
                <a:lnTo>
                  <a:pt x="57350" y="16880"/>
                </a:lnTo>
                <a:lnTo>
                  <a:pt x="57370" y="16940"/>
                </a:lnTo>
                <a:lnTo>
                  <a:pt x="57360" y="17010"/>
                </a:lnTo>
                <a:lnTo>
                  <a:pt x="57370" y="17050"/>
                </a:lnTo>
                <a:lnTo>
                  <a:pt x="57350" y="17100"/>
                </a:lnTo>
                <a:lnTo>
                  <a:pt x="57390" y="17140"/>
                </a:lnTo>
                <a:lnTo>
                  <a:pt x="57420" y="17210"/>
                </a:lnTo>
                <a:lnTo>
                  <a:pt x="57450" y="17280"/>
                </a:lnTo>
                <a:lnTo>
                  <a:pt x="57430" y="17340"/>
                </a:lnTo>
                <a:lnTo>
                  <a:pt x="57440" y="17410"/>
                </a:lnTo>
                <a:lnTo>
                  <a:pt x="57370" y="17420"/>
                </a:lnTo>
                <a:lnTo>
                  <a:pt x="57350" y="17470"/>
                </a:lnTo>
                <a:lnTo>
                  <a:pt x="57390" y="17510"/>
                </a:lnTo>
                <a:lnTo>
                  <a:pt x="57400" y="17580"/>
                </a:lnTo>
                <a:lnTo>
                  <a:pt x="57290" y="17630"/>
                </a:lnTo>
                <a:lnTo>
                  <a:pt x="57290" y="17700"/>
                </a:lnTo>
                <a:lnTo>
                  <a:pt x="57320" y="17740"/>
                </a:lnTo>
                <a:lnTo>
                  <a:pt x="57340" y="17770"/>
                </a:lnTo>
                <a:lnTo>
                  <a:pt x="57380" y="17800"/>
                </a:lnTo>
                <a:lnTo>
                  <a:pt x="57440" y="17840"/>
                </a:lnTo>
                <a:lnTo>
                  <a:pt x="57440" y="17890"/>
                </a:lnTo>
                <a:lnTo>
                  <a:pt x="57380" y="17850"/>
                </a:lnTo>
                <a:lnTo>
                  <a:pt x="57320" y="17870"/>
                </a:lnTo>
                <a:lnTo>
                  <a:pt x="57290" y="17890"/>
                </a:lnTo>
                <a:lnTo>
                  <a:pt x="57250" y="17860"/>
                </a:lnTo>
                <a:lnTo>
                  <a:pt x="57250" y="17810"/>
                </a:lnTo>
                <a:lnTo>
                  <a:pt x="57210" y="17830"/>
                </a:lnTo>
                <a:lnTo>
                  <a:pt x="57210" y="17750"/>
                </a:lnTo>
                <a:lnTo>
                  <a:pt x="57160" y="17770"/>
                </a:lnTo>
                <a:lnTo>
                  <a:pt x="57140" y="17810"/>
                </a:lnTo>
                <a:lnTo>
                  <a:pt x="57150" y="17860"/>
                </a:lnTo>
                <a:lnTo>
                  <a:pt x="57120" y="17920"/>
                </a:lnTo>
                <a:lnTo>
                  <a:pt x="57090" y="17860"/>
                </a:lnTo>
                <a:lnTo>
                  <a:pt x="57050" y="17790"/>
                </a:lnTo>
                <a:lnTo>
                  <a:pt x="57020" y="17730"/>
                </a:lnTo>
                <a:lnTo>
                  <a:pt x="56990" y="17690"/>
                </a:lnTo>
                <a:lnTo>
                  <a:pt x="56970" y="17640"/>
                </a:lnTo>
                <a:lnTo>
                  <a:pt x="56980" y="17540"/>
                </a:lnTo>
                <a:lnTo>
                  <a:pt x="56950" y="17480"/>
                </a:lnTo>
                <a:lnTo>
                  <a:pt x="56900" y="17530"/>
                </a:lnTo>
                <a:lnTo>
                  <a:pt x="56860" y="17550"/>
                </a:lnTo>
                <a:lnTo>
                  <a:pt x="56850" y="17630"/>
                </a:lnTo>
                <a:lnTo>
                  <a:pt x="56820" y="17700"/>
                </a:lnTo>
                <a:lnTo>
                  <a:pt x="56770" y="17750"/>
                </a:lnTo>
                <a:lnTo>
                  <a:pt x="56780" y="17830"/>
                </a:lnTo>
                <a:lnTo>
                  <a:pt x="56770" y="17890"/>
                </a:lnTo>
                <a:lnTo>
                  <a:pt x="56790" y="17940"/>
                </a:lnTo>
                <a:lnTo>
                  <a:pt x="56840" y="17960"/>
                </a:lnTo>
                <a:lnTo>
                  <a:pt x="56850" y="18010"/>
                </a:lnTo>
                <a:lnTo>
                  <a:pt x="56850" y="18050"/>
                </a:lnTo>
                <a:lnTo>
                  <a:pt x="56830" y="18100"/>
                </a:lnTo>
                <a:lnTo>
                  <a:pt x="56810" y="18160"/>
                </a:lnTo>
                <a:lnTo>
                  <a:pt x="56780" y="18210"/>
                </a:lnTo>
                <a:lnTo>
                  <a:pt x="56760" y="18270"/>
                </a:lnTo>
                <a:lnTo>
                  <a:pt x="56730" y="18300"/>
                </a:lnTo>
                <a:lnTo>
                  <a:pt x="56680" y="18360"/>
                </a:lnTo>
                <a:lnTo>
                  <a:pt x="56650" y="18420"/>
                </a:lnTo>
                <a:lnTo>
                  <a:pt x="56610" y="18460"/>
                </a:lnTo>
                <a:lnTo>
                  <a:pt x="56530" y="18500"/>
                </a:lnTo>
                <a:lnTo>
                  <a:pt x="56500" y="18550"/>
                </a:lnTo>
                <a:lnTo>
                  <a:pt x="56460" y="18570"/>
                </a:lnTo>
                <a:lnTo>
                  <a:pt x="56400" y="18620"/>
                </a:lnTo>
                <a:lnTo>
                  <a:pt x="56340" y="18680"/>
                </a:lnTo>
                <a:lnTo>
                  <a:pt x="56280" y="18750"/>
                </a:lnTo>
                <a:lnTo>
                  <a:pt x="56220" y="18770"/>
                </a:lnTo>
                <a:lnTo>
                  <a:pt x="56170" y="18810"/>
                </a:lnTo>
                <a:lnTo>
                  <a:pt x="56130" y="18850"/>
                </a:lnTo>
                <a:lnTo>
                  <a:pt x="56100" y="18900"/>
                </a:lnTo>
                <a:lnTo>
                  <a:pt x="56090" y="18950"/>
                </a:lnTo>
                <a:lnTo>
                  <a:pt x="56040" y="18980"/>
                </a:lnTo>
                <a:lnTo>
                  <a:pt x="55980" y="18960"/>
                </a:lnTo>
                <a:lnTo>
                  <a:pt x="55940" y="18950"/>
                </a:lnTo>
                <a:lnTo>
                  <a:pt x="55880" y="18940"/>
                </a:lnTo>
                <a:lnTo>
                  <a:pt x="55820" y="18930"/>
                </a:lnTo>
                <a:lnTo>
                  <a:pt x="55760" y="18930"/>
                </a:lnTo>
                <a:lnTo>
                  <a:pt x="55690" y="18920"/>
                </a:lnTo>
                <a:lnTo>
                  <a:pt x="55650" y="18880"/>
                </a:lnTo>
                <a:lnTo>
                  <a:pt x="55680" y="18830"/>
                </a:lnTo>
                <a:lnTo>
                  <a:pt x="55650" y="18780"/>
                </a:lnTo>
                <a:lnTo>
                  <a:pt x="55580" y="18760"/>
                </a:lnTo>
                <a:lnTo>
                  <a:pt x="55560" y="18730"/>
                </a:lnTo>
                <a:lnTo>
                  <a:pt x="55560" y="18660"/>
                </a:lnTo>
                <a:lnTo>
                  <a:pt x="55510" y="18630"/>
                </a:lnTo>
                <a:lnTo>
                  <a:pt x="55460" y="18620"/>
                </a:lnTo>
                <a:lnTo>
                  <a:pt x="55430" y="18570"/>
                </a:lnTo>
                <a:lnTo>
                  <a:pt x="55380" y="18570"/>
                </a:lnTo>
                <a:lnTo>
                  <a:pt x="55340" y="18640"/>
                </a:lnTo>
                <a:lnTo>
                  <a:pt x="55330" y="18680"/>
                </a:lnTo>
                <a:lnTo>
                  <a:pt x="55280" y="18660"/>
                </a:lnTo>
                <a:lnTo>
                  <a:pt x="55270" y="18580"/>
                </a:lnTo>
                <a:lnTo>
                  <a:pt x="55290" y="18530"/>
                </a:lnTo>
                <a:lnTo>
                  <a:pt x="55220" y="18530"/>
                </a:lnTo>
                <a:lnTo>
                  <a:pt x="55190" y="18580"/>
                </a:lnTo>
                <a:lnTo>
                  <a:pt x="55150" y="18620"/>
                </a:lnTo>
                <a:lnTo>
                  <a:pt x="55130" y="18680"/>
                </a:lnTo>
                <a:lnTo>
                  <a:pt x="55070" y="18710"/>
                </a:lnTo>
                <a:lnTo>
                  <a:pt x="55010" y="18680"/>
                </a:lnTo>
                <a:lnTo>
                  <a:pt x="54940" y="18680"/>
                </a:lnTo>
                <a:lnTo>
                  <a:pt x="54890" y="18690"/>
                </a:lnTo>
                <a:lnTo>
                  <a:pt x="54880" y="18630"/>
                </a:lnTo>
                <a:lnTo>
                  <a:pt x="54860" y="18580"/>
                </a:lnTo>
                <a:lnTo>
                  <a:pt x="54820" y="18640"/>
                </a:lnTo>
                <a:lnTo>
                  <a:pt x="54760" y="18660"/>
                </a:lnTo>
                <a:lnTo>
                  <a:pt x="54730" y="18600"/>
                </a:lnTo>
                <a:lnTo>
                  <a:pt x="54680" y="18620"/>
                </a:lnTo>
                <a:lnTo>
                  <a:pt x="54660" y="18690"/>
                </a:lnTo>
                <a:lnTo>
                  <a:pt x="54610" y="18710"/>
                </a:lnTo>
                <a:lnTo>
                  <a:pt x="54570" y="18730"/>
                </a:lnTo>
                <a:lnTo>
                  <a:pt x="54500" y="18740"/>
                </a:lnTo>
                <a:lnTo>
                  <a:pt x="54470" y="18700"/>
                </a:lnTo>
                <a:lnTo>
                  <a:pt x="54440" y="18660"/>
                </a:lnTo>
                <a:lnTo>
                  <a:pt x="54390" y="18700"/>
                </a:lnTo>
                <a:lnTo>
                  <a:pt x="54370" y="18750"/>
                </a:lnTo>
                <a:lnTo>
                  <a:pt x="54440" y="18770"/>
                </a:lnTo>
                <a:lnTo>
                  <a:pt x="54430" y="18820"/>
                </a:lnTo>
                <a:lnTo>
                  <a:pt x="54440" y="18870"/>
                </a:lnTo>
                <a:lnTo>
                  <a:pt x="54450" y="18930"/>
                </a:lnTo>
                <a:lnTo>
                  <a:pt x="54390" y="18900"/>
                </a:lnTo>
                <a:lnTo>
                  <a:pt x="54340" y="18870"/>
                </a:lnTo>
                <a:lnTo>
                  <a:pt x="54280" y="18860"/>
                </a:lnTo>
                <a:lnTo>
                  <a:pt x="54230" y="18860"/>
                </a:lnTo>
                <a:lnTo>
                  <a:pt x="54160" y="18840"/>
                </a:lnTo>
                <a:lnTo>
                  <a:pt x="54110" y="18880"/>
                </a:lnTo>
                <a:lnTo>
                  <a:pt x="54140" y="18920"/>
                </a:lnTo>
                <a:lnTo>
                  <a:pt x="54170" y="18970"/>
                </a:lnTo>
                <a:lnTo>
                  <a:pt x="54120" y="18960"/>
                </a:lnTo>
                <a:lnTo>
                  <a:pt x="54060" y="18920"/>
                </a:lnTo>
                <a:lnTo>
                  <a:pt x="54010" y="18890"/>
                </a:lnTo>
                <a:lnTo>
                  <a:pt x="53960" y="18910"/>
                </a:lnTo>
                <a:lnTo>
                  <a:pt x="53950" y="18980"/>
                </a:lnTo>
                <a:lnTo>
                  <a:pt x="53870" y="18980"/>
                </a:lnTo>
                <a:lnTo>
                  <a:pt x="53820" y="18980"/>
                </a:lnTo>
                <a:lnTo>
                  <a:pt x="53780" y="18960"/>
                </a:lnTo>
                <a:lnTo>
                  <a:pt x="53740" y="18930"/>
                </a:lnTo>
                <a:lnTo>
                  <a:pt x="53710" y="18950"/>
                </a:lnTo>
                <a:lnTo>
                  <a:pt x="53700" y="18990"/>
                </a:lnTo>
                <a:lnTo>
                  <a:pt x="53660" y="19020"/>
                </a:lnTo>
                <a:lnTo>
                  <a:pt x="53610" y="19050"/>
                </a:lnTo>
                <a:lnTo>
                  <a:pt x="53570" y="19070"/>
                </a:lnTo>
                <a:lnTo>
                  <a:pt x="53540" y="19040"/>
                </a:lnTo>
                <a:lnTo>
                  <a:pt x="53500" y="19060"/>
                </a:lnTo>
                <a:lnTo>
                  <a:pt x="53510" y="19130"/>
                </a:lnTo>
                <a:lnTo>
                  <a:pt x="53500" y="19200"/>
                </a:lnTo>
                <a:lnTo>
                  <a:pt x="53460" y="19240"/>
                </a:lnTo>
                <a:lnTo>
                  <a:pt x="53430" y="19190"/>
                </a:lnTo>
                <a:lnTo>
                  <a:pt x="53440" y="19130"/>
                </a:lnTo>
                <a:lnTo>
                  <a:pt x="53390" y="19100"/>
                </a:lnTo>
                <a:lnTo>
                  <a:pt x="53340" y="19140"/>
                </a:lnTo>
                <a:lnTo>
                  <a:pt x="53310" y="19190"/>
                </a:lnTo>
                <a:lnTo>
                  <a:pt x="53260" y="19150"/>
                </a:lnTo>
                <a:lnTo>
                  <a:pt x="53250" y="19080"/>
                </a:lnTo>
                <a:lnTo>
                  <a:pt x="53200" y="19040"/>
                </a:lnTo>
                <a:lnTo>
                  <a:pt x="53160" y="19080"/>
                </a:lnTo>
                <a:lnTo>
                  <a:pt x="53140" y="19120"/>
                </a:lnTo>
                <a:lnTo>
                  <a:pt x="53120" y="19160"/>
                </a:lnTo>
                <a:lnTo>
                  <a:pt x="53100" y="19230"/>
                </a:lnTo>
                <a:lnTo>
                  <a:pt x="53060" y="19280"/>
                </a:lnTo>
                <a:lnTo>
                  <a:pt x="53030" y="19340"/>
                </a:lnTo>
                <a:lnTo>
                  <a:pt x="53000" y="19400"/>
                </a:lnTo>
                <a:lnTo>
                  <a:pt x="52980" y="19460"/>
                </a:lnTo>
                <a:lnTo>
                  <a:pt x="52930" y="19480"/>
                </a:lnTo>
                <a:lnTo>
                  <a:pt x="52920" y="19530"/>
                </a:lnTo>
                <a:lnTo>
                  <a:pt x="52950" y="19560"/>
                </a:lnTo>
                <a:lnTo>
                  <a:pt x="52890" y="19580"/>
                </a:lnTo>
                <a:lnTo>
                  <a:pt x="52830" y="19550"/>
                </a:lnTo>
                <a:lnTo>
                  <a:pt x="52770" y="19520"/>
                </a:lnTo>
                <a:lnTo>
                  <a:pt x="52720" y="19530"/>
                </a:lnTo>
                <a:lnTo>
                  <a:pt x="52690" y="19490"/>
                </a:lnTo>
                <a:lnTo>
                  <a:pt x="52720" y="19440"/>
                </a:lnTo>
                <a:lnTo>
                  <a:pt x="52700" y="19390"/>
                </a:lnTo>
                <a:lnTo>
                  <a:pt x="52640" y="19380"/>
                </a:lnTo>
                <a:lnTo>
                  <a:pt x="52600" y="19390"/>
                </a:lnTo>
                <a:lnTo>
                  <a:pt x="52530" y="19410"/>
                </a:lnTo>
                <a:lnTo>
                  <a:pt x="52490" y="19430"/>
                </a:lnTo>
                <a:lnTo>
                  <a:pt x="52450" y="19470"/>
                </a:lnTo>
                <a:lnTo>
                  <a:pt x="52480" y="19530"/>
                </a:lnTo>
                <a:lnTo>
                  <a:pt x="52540" y="19580"/>
                </a:lnTo>
                <a:lnTo>
                  <a:pt x="52540" y="19630"/>
                </a:lnTo>
                <a:lnTo>
                  <a:pt x="52490" y="19650"/>
                </a:lnTo>
                <a:lnTo>
                  <a:pt x="52450" y="19670"/>
                </a:lnTo>
                <a:lnTo>
                  <a:pt x="52410" y="19720"/>
                </a:lnTo>
                <a:lnTo>
                  <a:pt x="52410" y="19780"/>
                </a:lnTo>
                <a:lnTo>
                  <a:pt x="52350" y="19820"/>
                </a:lnTo>
                <a:lnTo>
                  <a:pt x="52290" y="19860"/>
                </a:lnTo>
                <a:lnTo>
                  <a:pt x="52270" y="19910"/>
                </a:lnTo>
                <a:lnTo>
                  <a:pt x="52300" y="19940"/>
                </a:lnTo>
                <a:lnTo>
                  <a:pt x="52340" y="19960"/>
                </a:lnTo>
                <a:lnTo>
                  <a:pt x="52390" y="20000"/>
                </a:lnTo>
                <a:lnTo>
                  <a:pt x="52410" y="20060"/>
                </a:lnTo>
                <a:lnTo>
                  <a:pt x="52350" y="20100"/>
                </a:lnTo>
                <a:lnTo>
                  <a:pt x="52310" y="20120"/>
                </a:lnTo>
                <a:lnTo>
                  <a:pt x="52270" y="20160"/>
                </a:lnTo>
                <a:lnTo>
                  <a:pt x="52260" y="20210"/>
                </a:lnTo>
                <a:lnTo>
                  <a:pt x="52290" y="20280"/>
                </a:lnTo>
                <a:lnTo>
                  <a:pt x="52290" y="20360"/>
                </a:lnTo>
                <a:lnTo>
                  <a:pt x="52340" y="20390"/>
                </a:lnTo>
                <a:lnTo>
                  <a:pt x="52330" y="20450"/>
                </a:lnTo>
                <a:lnTo>
                  <a:pt x="52290" y="20470"/>
                </a:lnTo>
                <a:lnTo>
                  <a:pt x="52240" y="20480"/>
                </a:lnTo>
                <a:lnTo>
                  <a:pt x="52200" y="20460"/>
                </a:lnTo>
                <a:lnTo>
                  <a:pt x="52150" y="20420"/>
                </a:lnTo>
                <a:lnTo>
                  <a:pt x="52090" y="20420"/>
                </a:lnTo>
                <a:lnTo>
                  <a:pt x="52080" y="20490"/>
                </a:lnTo>
                <a:lnTo>
                  <a:pt x="52080" y="20550"/>
                </a:lnTo>
                <a:lnTo>
                  <a:pt x="52030" y="20540"/>
                </a:lnTo>
                <a:lnTo>
                  <a:pt x="51990" y="20530"/>
                </a:lnTo>
                <a:lnTo>
                  <a:pt x="51960" y="20580"/>
                </a:lnTo>
                <a:lnTo>
                  <a:pt x="51970" y="20650"/>
                </a:lnTo>
                <a:lnTo>
                  <a:pt x="51990" y="20700"/>
                </a:lnTo>
                <a:lnTo>
                  <a:pt x="52020" y="20750"/>
                </a:lnTo>
                <a:lnTo>
                  <a:pt x="51970" y="20770"/>
                </a:lnTo>
                <a:lnTo>
                  <a:pt x="51940" y="20750"/>
                </a:lnTo>
                <a:lnTo>
                  <a:pt x="51900" y="20780"/>
                </a:lnTo>
                <a:lnTo>
                  <a:pt x="51880" y="20850"/>
                </a:lnTo>
                <a:lnTo>
                  <a:pt x="51880" y="20900"/>
                </a:lnTo>
                <a:lnTo>
                  <a:pt x="51880" y="20960"/>
                </a:lnTo>
                <a:lnTo>
                  <a:pt x="51830" y="20970"/>
                </a:lnTo>
                <a:lnTo>
                  <a:pt x="51790" y="20940"/>
                </a:lnTo>
                <a:lnTo>
                  <a:pt x="51760" y="20910"/>
                </a:lnTo>
                <a:lnTo>
                  <a:pt x="51700" y="20920"/>
                </a:lnTo>
                <a:lnTo>
                  <a:pt x="51670" y="20970"/>
                </a:lnTo>
                <a:lnTo>
                  <a:pt x="51660" y="21030"/>
                </a:lnTo>
                <a:lnTo>
                  <a:pt x="51670" y="21100"/>
                </a:lnTo>
                <a:lnTo>
                  <a:pt x="51620" y="21110"/>
                </a:lnTo>
                <a:lnTo>
                  <a:pt x="51580" y="21070"/>
                </a:lnTo>
                <a:lnTo>
                  <a:pt x="51540" y="21120"/>
                </a:lnTo>
                <a:lnTo>
                  <a:pt x="51530" y="21160"/>
                </a:lnTo>
                <a:lnTo>
                  <a:pt x="51520" y="21230"/>
                </a:lnTo>
                <a:lnTo>
                  <a:pt x="51470" y="21220"/>
                </a:lnTo>
                <a:lnTo>
                  <a:pt x="51440" y="21180"/>
                </a:lnTo>
                <a:lnTo>
                  <a:pt x="51410" y="21140"/>
                </a:lnTo>
                <a:lnTo>
                  <a:pt x="51380" y="21100"/>
                </a:lnTo>
                <a:lnTo>
                  <a:pt x="51310" y="21100"/>
                </a:lnTo>
                <a:lnTo>
                  <a:pt x="51270" y="21120"/>
                </a:lnTo>
                <a:lnTo>
                  <a:pt x="51280" y="21180"/>
                </a:lnTo>
                <a:lnTo>
                  <a:pt x="51270" y="21250"/>
                </a:lnTo>
                <a:lnTo>
                  <a:pt x="51240" y="21290"/>
                </a:lnTo>
                <a:lnTo>
                  <a:pt x="51270" y="21350"/>
                </a:lnTo>
                <a:lnTo>
                  <a:pt x="51260" y="21400"/>
                </a:lnTo>
                <a:lnTo>
                  <a:pt x="51210" y="21400"/>
                </a:lnTo>
                <a:lnTo>
                  <a:pt x="51170" y="21380"/>
                </a:lnTo>
                <a:lnTo>
                  <a:pt x="51110" y="21360"/>
                </a:lnTo>
                <a:lnTo>
                  <a:pt x="51070" y="21360"/>
                </a:lnTo>
                <a:lnTo>
                  <a:pt x="51020" y="21370"/>
                </a:lnTo>
                <a:lnTo>
                  <a:pt x="50970" y="21390"/>
                </a:lnTo>
                <a:lnTo>
                  <a:pt x="50930" y="21440"/>
                </a:lnTo>
                <a:lnTo>
                  <a:pt x="50920" y="21510"/>
                </a:lnTo>
                <a:lnTo>
                  <a:pt x="50900" y="21590"/>
                </a:lnTo>
                <a:lnTo>
                  <a:pt x="50850" y="21650"/>
                </a:lnTo>
                <a:lnTo>
                  <a:pt x="50830" y="21710"/>
                </a:lnTo>
                <a:lnTo>
                  <a:pt x="50820" y="21750"/>
                </a:lnTo>
                <a:lnTo>
                  <a:pt x="50810" y="21790"/>
                </a:lnTo>
                <a:lnTo>
                  <a:pt x="50840" y="21860"/>
                </a:lnTo>
                <a:lnTo>
                  <a:pt x="50800" y="21870"/>
                </a:lnTo>
                <a:lnTo>
                  <a:pt x="50750" y="21840"/>
                </a:lnTo>
                <a:lnTo>
                  <a:pt x="50720" y="21800"/>
                </a:lnTo>
                <a:lnTo>
                  <a:pt x="50670" y="21790"/>
                </a:lnTo>
                <a:lnTo>
                  <a:pt x="50640" y="21830"/>
                </a:lnTo>
                <a:lnTo>
                  <a:pt x="50650" y="21890"/>
                </a:lnTo>
                <a:lnTo>
                  <a:pt x="50640" y="21940"/>
                </a:lnTo>
                <a:lnTo>
                  <a:pt x="50660" y="21980"/>
                </a:lnTo>
                <a:lnTo>
                  <a:pt x="50690" y="22040"/>
                </a:lnTo>
                <a:lnTo>
                  <a:pt x="50610" y="22040"/>
                </a:lnTo>
                <a:lnTo>
                  <a:pt x="50550" y="22030"/>
                </a:lnTo>
                <a:lnTo>
                  <a:pt x="50560" y="21940"/>
                </a:lnTo>
                <a:lnTo>
                  <a:pt x="50530" y="21890"/>
                </a:lnTo>
                <a:lnTo>
                  <a:pt x="50490" y="21860"/>
                </a:lnTo>
                <a:lnTo>
                  <a:pt x="50450" y="21830"/>
                </a:lnTo>
                <a:lnTo>
                  <a:pt x="50410" y="21780"/>
                </a:lnTo>
                <a:lnTo>
                  <a:pt x="50400" y="21720"/>
                </a:lnTo>
                <a:lnTo>
                  <a:pt x="50420" y="21670"/>
                </a:lnTo>
                <a:lnTo>
                  <a:pt x="50440" y="21620"/>
                </a:lnTo>
                <a:lnTo>
                  <a:pt x="50490" y="21580"/>
                </a:lnTo>
                <a:lnTo>
                  <a:pt x="50530" y="21560"/>
                </a:lnTo>
                <a:lnTo>
                  <a:pt x="50570" y="21530"/>
                </a:lnTo>
                <a:lnTo>
                  <a:pt x="50600" y="21500"/>
                </a:lnTo>
                <a:lnTo>
                  <a:pt x="50610" y="21450"/>
                </a:lnTo>
                <a:lnTo>
                  <a:pt x="50580" y="21420"/>
                </a:lnTo>
                <a:lnTo>
                  <a:pt x="50560" y="21360"/>
                </a:lnTo>
                <a:lnTo>
                  <a:pt x="50600" y="21300"/>
                </a:lnTo>
                <a:lnTo>
                  <a:pt x="50580" y="21210"/>
                </a:lnTo>
                <a:lnTo>
                  <a:pt x="50540" y="21170"/>
                </a:lnTo>
                <a:lnTo>
                  <a:pt x="50480" y="21140"/>
                </a:lnTo>
                <a:lnTo>
                  <a:pt x="50430" y="21130"/>
                </a:lnTo>
                <a:lnTo>
                  <a:pt x="50390" y="21090"/>
                </a:lnTo>
                <a:lnTo>
                  <a:pt x="50400" y="21040"/>
                </a:lnTo>
                <a:lnTo>
                  <a:pt x="50390" y="20990"/>
                </a:lnTo>
                <a:lnTo>
                  <a:pt x="50360" y="20960"/>
                </a:lnTo>
                <a:lnTo>
                  <a:pt x="50300" y="20910"/>
                </a:lnTo>
                <a:lnTo>
                  <a:pt x="50260" y="20850"/>
                </a:lnTo>
                <a:lnTo>
                  <a:pt x="50240" y="20800"/>
                </a:lnTo>
                <a:lnTo>
                  <a:pt x="50240" y="20740"/>
                </a:lnTo>
                <a:lnTo>
                  <a:pt x="50220" y="20680"/>
                </a:lnTo>
                <a:lnTo>
                  <a:pt x="50190" y="20620"/>
                </a:lnTo>
                <a:lnTo>
                  <a:pt x="50150" y="20560"/>
                </a:lnTo>
                <a:lnTo>
                  <a:pt x="50130" y="20510"/>
                </a:lnTo>
                <a:lnTo>
                  <a:pt x="50100" y="20470"/>
                </a:lnTo>
                <a:lnTo>
                  <a:pt x="50070" y="20420"/>
                </a:lnTo>
                <a:lnTo>
                  <a:pt x="50060" y="20360"/>
                </a:lnTo>
                <a:lnTo>
                  <a:pt x="50060" y="20300"/>
                </a:lnTo>
                <a:lnTo>
                  <a:pt x="50070" y="20260"/>
                </a:lnTo>
                <a:lnTo>
                  <a:pt x="50090" y="20210"/>
                </a:lnTo>
                <a:lnTo>
                  <a:pt x="50150" y="20180"/>
                </a:lnTo>
                <a:lnTo>
                  <a:pt x="50210" y="20180"/>
                </a:lnTo>
                <a:lnTo>
                  <a:pt x="50260" y="20160"/>
                </a:lnTo>
                <a:lnTo>
                  <a:pt x="50290" y="20110"/>
                </a:lnTo>
                <a:lnTo>
                  <a:pt x="50280" y="20070"/>
                </a:lnTo>
                <a:lnTo>
                  <a:pt x="50280" y="20000"/>
                </a:lnTo>
                <a:lnTo>
                  <a:pt x="50260" y="19940"/>
                </a:lnTo>
                <a:lnTo>
                  <a:pt x="50220" y="19890"/>
                </a:lnTo>
                <a:lnTo>
                  <a:pt x="50170" y="19840"/>
                </a:lnTo>
                <a:lnTo>
                  <a:pt x="50120" y="19830"/>
                </a:lnTo>
                <a:lnTo>
                  <a:pt x="50070" y="19850"/>
                </a:lnTo>
                <a:lnTo>
                  <a:pt x="49990" y="19870"/>
                </a:lnTo>
                <a:lnTo>
                  <a:pt x="49930" y="19860"/>
                </a:lnTo>
                <a:lnTo>
                  <a:pt x="49870" y="19850"/>
                </a:lnTo>
                <a:lnTo>
                  <a:pt x="49820" y="19840"/>
                </a:lnTo>
                <a:lnTo>
                  <a:pt x="49780" y="19820"/>
                </a:lnTo>
                <a:lnTo>
                  <a:pt x="49730" y="19800"/>
                </a:lnTo>
                <a:lnTo>
                  <a:pt x="49670" y="19780"/>
                </a:lnTo>
                <a:lnTo>
                  <a:pt x="49600" y="19790"/>
                </a:lnTo>
                <a:lnTo>
                  <a:pt x="49540" y="19780"/>
                </a:lnTo>
                <a:lnTo>
                  <a:pt x="49470" y="19750"/>
                </a:lnTo>
                <a:lnTo>
                  <a:pt x="49500" y="19710"/>
                </a:lnTo>
                <a:lnTo>
                  <a:pt x="49540" y="19690"/>
                </a:lnTo>
                <a:lnTo>
                  <a:pt x="49580" y="19660"/>
                </a:lnTo>
                <a:lnTo>
                  <a:pt x="49580" y="19620"/>
                </a:lnTo>
                <a:lnTo>
                  <a:pt x="49560" y="19560"/>
                </a:lnTo>
                <a:lnTo>
                  <a:pt x="49500" y="19530"/>
                </a:lnTo>
                <a:lnTo>
                  <a:pt x="49420" y="19530"/>
                </a:lnTo>
                <a:lnTo>
                  <a:pt x="49380" y="19520"/>
                </a:lnTo>
                <a:lnTo>
                  <a:pt x="49340" y="19530"/>
                </a:lnTo>
                <a:lnTo>
                  <a:pt x="49290" y="19540"/>
                </a:lnTo>
                <a:lnTo>
                  <a:pt x="49230" y="19530"/>
                </a:lnTo>
                <a:lnTo>
                  <a:pt x="49190" y="19520"/>
                </a:lnTo>
                <a:lnTo>
                  <a:pt x="49160" y="19490"/>
                </a:lnTo>
                <a:lnTo>
                  <a:pt x="49140" y="19450"/>
                </a:lnTo>
                <a:lnTo>
                  <a:pt x="49130" y="19410"/>
                </a:lnTo>
                <a:lnTo>
                  <a:pt x="49120" y="19360"/>
                </a:lnTo>
                <a:lnTo>
                  <a:pt x="49120" y="19300"/>
                </a:lnTo>
                <a:lnTo>
                  <a:pt x="49150" y="19240"/>
                </a:lnTo>
                <a:lnTo>
                  <a:pt x="49170" y="19190"/>
                </a:lnTo>
                <a:lnTo>
                  <a:pt x="49200" y="19130"/>
                </a:lnTo>
                <a:lnTo>
                  <a:pt x="49230" y="19100"/>
                </a:lnTo>
                <a:lnTo>
                  <a:pt x="49280" y="19060"/>
                </a:lnTo>
                <a:lnTo>
                  <a:pt x="49320" y="19030"/>
                </a:lnTo>
                <a:lnTo>
                  <a:pt x="49400" y="19030"/>
                </a:lnTo>
                <a:lnTo>
                  <a:pt x="49470" y="19050"/>
                </a:lnTo>
                <a:lnTo>
                  <a:pt x="49540" y="19050"/>
                </a:lnTo>
                <a:lnTo>
                  <a:pt x="49630" y="19010"/>
                </a:lnTo>
                <a:lnTo>
                  <a:pt x="49580" y="18990"/>
                </a:lnTo>
                <a:lnTo>
                  <a:pt x="49520" y="18930"/>
                </a:lnTo>
                <a:lnTo>
                  <a:pt x="49480" y="18890"/>
                </a:lnTo>
                <a:lnTo>
                  <a:pt x="49450" y="18830"/>
                </a:lnTo>
                <a:lnTo>
                  <a:pt x="49420" y="18800"/>
                </a:lnTo>
                <a:lnTo>
                  <a:pt x="49380" y="18780"/>
                </a:lnTo>
                <a:lnTo>
                  <a:pt x="49320" y="18740"/>
                </a:lnTo>
                <a:lnTo>
                  <a:pt x="49240" y="18720"/>
                </a:lnTo>
                <a:lnTo>
                  <a:pt x="49200" y="18690"/>
                </a:lnTo>
                <a:lnTo>
                  <a:pt x="49150" y="18670"/>
                </a:lnTo>
                <a:lnTo>
                  <a:pt x="49110" y="18640"/>
                </a:lnTo>
                <a:lnTo>
                  <a:pt x="49070" y="18640"/>
                </a:lnTo>
                <a:lnTo>
                  <a:pt x="49000" y="18610"/>
                </a:lnTo>
                <a:lnTo>
                  <a:pt x="48940" y="18620"/>
                </a:lnTo>
                <a:lnTo>
                  <a:pt x="48880" y="18610"/>
                </a:lnTo>
                <a:lnTo>
                  <a:pt x="48850" y="18690"/>
                </a:lnTo>
                <a:lnTo>
                  <a:pt x="48830" y="18750"/>
                </a:lnTo>
                <a:lnTo>
                  <a:pt x="48800" y="18840"/>
                </a:lnTo>
                <a:lnTo>
                  <a:pt x="48750" y="18970"/>
                </a:lnTo>
                <a:lnTo>
                  <a:pt x="48710" y="19120"/>
                </a:lnTo>
                <a:lnTo>
                  <a:pt x="48660" y="19180"/>
                </a:lnTo>
                <a:lnTo>
                  <a:pt x="48640" y="19230"/>
                </a:lnTo>
                <a:lnTo>
                  <a:pt x="48600" y="19250"/>
                </a:lnTo>
                <a:lnTo>
                  <a:pt x="48650" y="19300"/>
                </a:lnTo>
                <a:lnTo>
                  <a:pt x="48730" y="19410"/>
                </a:lnTo>
                <a:lnTo>
                  <a:pt x="48700" y="19540"/>
                </a:lnTo>
                <a:lnTo>
                  <a:pt x="48670" y="19620"/>
                </a:lnTo>
                <a:lnTo>
                  <a:pt x="48600" y="19660"/>
                </a:lnTo>
                <a:lnTo>
                  <a:pt x="48550" y="19630"/>
                </a:lnTo>
                <a:lnTo>
                  <a:pt x="48480" y="19580"/>
                </a:lnTo>
                <a:lnTo>
                  <a:pt x="48410" y="19600"/>
                </a:lnTo>
                <a:lnTo>
                  <a:pt x="48360" y="19630"/>
                </a:lnTo>
                <a:lnTo>
                  <a:pt x="48310" y="19640"/>
                </a:lnTo>
                <a:lnTo>
                  <a:pt x="48270" y="19660"/>
                </a:lnTo>
                <a:lnTo>
                  <a:pt x="48230" y="19680"/>
                </a:lnTo>
                <a:lnTo>
                  <a:pt x="48180" y="19710"/>
                </a:lnTo>
                <a:lnTo>
                  <a:pt x="48150" y="19730"/>
                </a:lnTo>
                <a:lnTo>
                  <a:pt x="48090" y="19750"/>
                </a:lnTo>
                <a:lnTo>
                  <a:pt x="48040" y="19770"/>
                </a:lnTo>
                <a:lnTo>
                  <a:pt x="48000" y="19790"/>
                </a:lnTo>
                <a:lnTo>
                  <a:pt x="47960" y="19810"/>
                </a:lnTo>
                <a:lnTo>
                  <a:pt x="47910" y="19830"/>
                </a:lnTo>
                <a:lnTo>
                  <a:pt x="47870" y="19850"/>
                </a:lnTo>
                <a:lnTo>
                  <a:pt x="47820" y="19870"/>
                </a:lnTo>
                <a:lnTo>
                  <a:pt x="47770" y="19890"/>
                </a:lnTo>
                <a:lnTo>
                  <a:pt x="47710" y="19920"/>
                </a:lnTo>
                <a:lnTo>
                  <a:pt x="47650" y="19940"/>
                </a:lnTo>
                <a:lnTo>
                  <a:pt x="47590" y="19960"/>
                </a:lnTo>
                <a:lnTo>
                  <a:pt x="47540" y="19980"/>
                </a:lnTo>
                <a:lnTo>
                  <a:pt x="47500" y="20000"/>
                </a:lnTo>
                <a:lnTo>
                  <a:pt x="47470" y="20030"/>
                </a:lnTo>
                <a:lnTo>
                  <a:pt x="47430" y="20090"/>
                </a:lnTo>
                <a:lnTo>
                  <a:pt x="47390" y="20150"/>
                </a:lnTo>
                <a:lnTo>
                  <a:pt x="47360" y="20200"/>
                </a:lnTo>
                <a:lnTo>
                  <a:pt x="47320" y="20240"/>
                </a:lnTo>
                <a:lnTo>
                  <a:pt x="47290" y="20290"/>
                </a:lnTo>
                <a:lnTo>
                  <a:pt x="47260" y="20330"/>
                </a:lnTo>
                <a:lnTo>
                  <a:pt x="47240" y="20370"/>
                </a:lnTo>
                <a:lnTo>
                  <a:pt x="47210" y="20430"/>
                </a:lnTo>
                <a:lnTo>
                  <a:pt x="47190" y="20480"/>
                </a:lnTo>
                <a:lnTo>
                  <a:pt x="47170" y="20520"/>
                </a:lnTo>
                <a:lnTo>
                  <a:pt x="47150" y="20560"/>
                </a:lnTo>
                <a:lnTo>
                  <a:pt x="47110" y="20640"/>
                </a:lnTo>
                <a:lnTo>
                  <a:pt x="47080" y="20700"/>
                </a:lnTo>
                <a:lnTo>
                  <a:pt x="47070" y="20750"/>
                </a:lnTo>
                <a:lnTo>
                  <a:pt x="47110" y="20790"/>
                </a:lnTo>
                <a:lnTo>
                  <a:pt x="47130" y="20830"/>
                </a:lnTo>
                <a:lnTo>
                  <a:pt x="47110" y="20880"/>
                </a:lnTo>
                <a:lnTo>
                  <a:pt x="47070" y="20890"/>
                </a:lnTo>
                <a:lnTo>
                  <a:pt x="47030" y="20870"/>
                </a:lnTo>
                <a:lnTo>
                  <a:pt x="47010" y="20830"/>
                </a:lnTo>
                <a:lnTo>
                  <a:pt x="46960" y="20820"/>
                </a:lnTo>
                <a:lnTo>
                  <a:pt x="46900" y="20780"/>
                </a:lnTo>
                <a:lnTo>
                  <a:pt x="46830" y="20750"/>
                </a:lnTo>
                <a:lnTo>
                  <a:pt x="46770" y="20770"/>
                </a:lnTo>
                <a:lnTo>
                  <a:pt x="46740" y="20800"/>
                </a:lnTo>
                <a:lnTo>
                  <a:pt x="46650" y="20810"/>
                </a:lnTo>
                <a:lnTo>
                  <a:pt x="46570" y="20810"/>
                </a:lnTo>
                <a:lnTo>
                  <a:pt x="46560" y="20750"/>
                </a:lnTo>
                <a:lnTo>
                  <a:pt x="46520" y="20720"/>
                </a:lnTo>
                <a:lnTo>
                  <a:pt x="46470" y="20720"/>
                </a:lnTo>
                <a:lnTo>
                  <a:pt x="46420" y="20740"/>
                </a:lnTo>
                <a:lnTo>
                  <a:pt x="46370" y="20710"/>
                </a:lnTo>
                <a:lnTo>
                  <a:pt x="46330" y="20680"/>
                </a:lnTo>
                <a:lnTo>
                  <a:pt x="46300" y="20640"/>
                </a:lnTo>
                <a:lnTo>
                  <a:pt x="46250" y="20600"/>
                </a:lnTo>
                <a:lnTo>
                  <a:pt x="46210" y="20550"/>
                </a:lnTo>
                <a:lnTo>
                  <a:pt x="46200" y="20500"/>
                </a:lnTo>
                <a:lnTo>
                  <a:pt x="46160" y="20480"/>
                </a:lnTo>
                <a:lnTo>
                  <a:pt x="46130" y="20440"/>
                </a:lnTo>
                <a:lnTo>
                  <a:pt x="46110" y="20390"/>
                </a:lnTo>
                <a:lnTo>
                  <a:pt x="46110" y="20340"/>
                </a:lnTo>
                <a:lnTo>
                  <a:pt x="46050" y="20330"/>
                </a:lnTo>
                <a:lnTo>
                  <a:pt x="45980" y="20340"/>
                </a:lnTo>
                <a:lnTo>
                  <a:pt x="45940" y="20320"/>
                </a:lnTo>
                <a:lnTo>
                  <a:pt x="45890" y="20300"/>
                </a:lnTo>
                <a:lnTo>
                  <a:pt x="45810" y="20270"/>
                </a:lnTo>
                <a:lnTo>
                  <a:pt x="45730" y="20240"/>
                </a:lnTo>
                <a:lnTo>
                  <a:pt x="45670" y="20220"/>
                </a:lnTo>
                <a:lnTo>
                  <a:pt x="45610" y="20190"/>
                </a:lnTo>
                <a:lnTo>
                  <a:pt x="45450" y="20120"/>
                </a:lnTo>
                <a:lnTo>
                  <a:pt x="45390" y="20080"/>
                </a:lnTo>
                <a:lnTo>
                  <a:pt x="45350" y="20040"/>
                </a:lnTo>
                <a:lnTo>
                  <a:pt x="45300" y="20000"/>
                </a:lnTo>
                <a:lnTo>
                  <a:pt x="45290" y="19960"/>
                </a:lnTo>
                <a:lnTo>
                  <a:pt x="45280" y="19920"/>
                </a:lnTo>
                <a:lnTo>
                  <a:pt x="45230" y="19910"/>
                </a:lnTo>
                <a:lnTo>
                  <a:pt x="45190" y="19950"/>
                </a:lnTo>
                <a:lnTo>
                  <a:pt x="45130" y="19960"/>
                </a:lnTo>
                <a:lnTo>
                  <a:pt x="45070" y="19980"/>
                </a:lnTo>
                <a:lnTo>
                  <a:pt x="45020" y="19970"/>
                </a:lnTo>
                <a:lnTo>
                  <a:pt x="44980" y="19970"/>
                </a:lnTo>
                <a:lnTo>
                  <a:pt x="44930" y="19960"/>
                </a:lnTo>
                <a:lnTo>
                  <a:pt x="44890" y="19950"/>
                </a:lnTo>
                <a:lnTo>
                  <a:pt x="44850" y="19940"/>
                </a:lnTo>
                <a:lnTo>
                  <a:pt x="44790" y="19930"/>
                </a:lnTo>
                <a:lnTo>
                  <a:pt x="44730" y="19960"/>
                </a:lnTo>
                <a:lnTo>
                  <a:pt x="44670" y="19990"/>
                </a:lnTo>
                <a:lnTo>
                  <a:pt x="44620" y="19950"/>
                </a:lnTo>
                <a:lnTo>
                  <a:pt x="44550" y="19920"/>
                </a:lnTo>
                <a:lnTo>
                  <a:pt x="44500" y="19890"/>
                </a:lnTo>
                <a:lnTo>
                  <a:pt x="44470" y="19870"/>
                </a:lnTo>
                <a:lnTo>
                  <a:pt x="44410" y="19840"/>
                </a:lnTo>
                <a:lnTo>
                  <a:pt x="44360" y="19810"/>
                </a:lnTo>
                <a:lnTo>
                  <a:pt x="44310" y="19800"/>
                </a:lnTo>
                <a:lnTo>
                  <a:pt x="44270" y="19800"/>
                </a:lnTo>
                <a:lnTo>
                  <a:pt x="44210" y="19810"/>
                </a:lnTo>
                <a:lnTo>
                  <a:pt x="44150" y="19800"/>
                </a:lnTo>
                <a:lnTo>
                  <a:pt x="44100" y="19800"/>
                </a:lnTo>
                <a:lnTo>
                  <a:pt x="44060" y="19790"/>
                </a:lnTo>
                <a:lnTo>
                  <a:pt x="44010" y="19790"/>
                </a:lnTo>
                <a:lnTo>
                  <a:pt x="43950" y="19790"/>
                </a:lnTo>
                <a:lnTo>
                  <a:pt x="43900" y="19790"/>
                </a:lnTo>
                <a:lnTo>
                  <a:pt x="43860" y="19800"/>
                </a:lnTo>
                <a:lnTo>
                  <a:pt x="43830" y="19830"/>
                </a:lnTo>
                <a:lnTo>
                  <a:pt x="43760" y="19840"/>
                </a:lnTo>
                <a:lnTo>
                  <a:pt x="43700" y="19880"/>
                </a:lnTo>
                <a:lnTo>
                  <a:pt x="43640" y="19900"/>
                </a:lnTo>
                <a:lnTo>
                  <a:pt x="43600" y="19930"/>
                </a:lnTo>
                <a:lnTo>
                  <a:pt x="43550" y="19950"/>
                </a:lnTo>
                <a:lnTo>
                  <a:pt x="43480" y="19980"/>
                </a:lnTo>
                <a:lnTo>
                  <a:pt x="43440" y="20020"/>
                </a:lnTo>
                <a:lnTo>
                  <a:pt x="43400" y="20060"/>
                </a:lnTo>
                <a:lnTo>
                  <a:pt x="43340" y="20080"/>
                </a:lnTo>
                <a:lnTo>
                  <a:pt x="43260" y="20050"/>
                </a:lnTo>
                <a:lnTo>
                  <a:pt x="43200" y="20030"/>
                </a:lnTo>
                <a:lnTo>
                  <a:pt x="43130" y="20060"/>
                </a:lnTo>
                <a:lnTo>
                  <a:pt x="43100" y="20080"/>
                </a:lnTo>
                <a:lnTo>
                  <a:pt x="43050" y="20120"/>
                </a:lnTo>
                <a:lnTo>
                  <a:pt x="43020" y="20170"/>
                </a:lnTo>
                <a:lnTo>
                  <a:pt x="42990" y="20210"/>
                </a:lnTo>
                <a:lnTo>
                  <a:pt x="42940" y="20230"/>
                </a:lnTo>
                <a:lnTo>
                  <a:pt x="42900" y="20240"/>
                </a:lnTo>
                <a:lnTo>
                  <a:pt x="42850" y="20240"/>
                </a:lnTo>
                <a:lnTo>
                  <a:pt x="42800" y="20260"/>
                </a:lnTo>
                <a:lnTo>
                  <a:pt x="42760" y="20230"/>
                </a:lnTo>
                <a:lnTo>
                  <a:pt x="42750" y="20140"/>
                </a:lnTo>
                <a:lnTo>
                  <a:pt x="42750" y="20060"/>
                </a:lnTo>
                <a:lnTo>
                  <a:pt x="42730" y="20000"/>
                </a:lnTo>
                <a:lnTo>
                  <a:pt x="42720" y="19930"/>
                </a:lnTo>
                <a:lnTo>
                  <a:pt x="42680" y="19910"/>
                </a:lnTo>
                <a:lnTo>
                  <a:pt x="42640" y="19880"/>
                </a:lnTo>
                <a:lnTo>
                  <a:pt x="42630" y="19930"/>
                </a:lnTo>
                <a:lnTo>
                  <a:pt x="42600" y="19960"/>
                </a:lnTo>
                <a:lnTo>
                  <a:pt x="42540" y="19960"/>
                </a:lnTo>
                <a:lnTo>
                  <a:pt x="42480" y="19960"/>
                </a:lnTo>
                <a:lnTo>
                  <a:pt x="42440" y="19980"/>
                </a:lnTo>
                <a:lnTo>
                  <a:pt x="42400" y="19980"/>
                </a:lnTo>
                <a:lnTo>
                  <a:pt x="42340" y="19990"/>
                </a:lnTo>
                <a:lnTo>
                  <a:pt x="42320" y="20060"/>
                </a:lnTo>
                <a:lnTo>
                  <a:pt x="42290" y="20100"/>
                </a:lnTo>
                <a:lnTo>
                  <a:pt x="42210" y="20150"/>
                </a:lnTo>
                <a:lnTo>
                  <a:pt x="42230" y="20080"/>
                </a:lnTo>
                <a:lnTo>
                  <a:pt x="42190" y="20020"/>
                </a:lnTo>
                <a:lnTo>
                  <a:pt x="42190" y="19950"/>
                </a:lnTo>
                <a:lnTo>
                  <a:pt x="42210" y="19880"/>
                </a:lnTo>
                <a:lnTo>
                  <a:pt x="42210" y="19830"/>
                </a:lnTo>
                <a:lnTo>
                  <a:pt x="42170" y="19780"/>
                </a:lnTo>
                <a:lnTo>
                  <a:pt x="42110" y="19740"/>
                </a:lnTo>
                <a:lnTo>
                  <a:pt x="42110" y="19690"/>
                </a:lnTo>
                <a:lnTo>
                  <a:pt x="42130" y="19640"/>
                </a:lnTo>
                <a:lnTo>
                  <a:pt x="42080" y="19550"/>
                </a:lnTo>
                <a:lnTo>
                  <a:pt x="42060" y="19510"/>
                </a:lnTo>
                <a:lnTo>
                  <a:pt x="42060" y="19450"/>
                </a:lnTo>
                <a:lnTo>
                  <a:pt x="42030" y="19370"/>
                </a:lnTo>
                <a:lnTo>
                  <a:pt x="41990" y="19350"/>
                </a:lnTo>
                <a:lnTo>
                  <a:pt x="41930" y="19370"/>
                </a:lnTo>
                <a:lnTo>
                  <a:pt x="41880" y="19350"/>
                </a:lnTo>
                <a:lnTo>
                  <a:pt x="41830" y="19370"/>
                </a:lnTo>
                <a:lnTo>
                  <a:pt x="41790" y="19370"/>
                </a:lnTo>
                <a:lnTo>
                  <a:pt x="41730" y="19350"/>
                </a:lnTo>
                <a:lnTo>
                  <a:pt x="41700" y="19310"/>
                </a:lnTo>
                <a:lnTo>
                  <a:pt x="41660" y="19270"/>
                </a:lnTo>
                <a:lnTo>
                  <a:pt x="41630" y="19220"/>
                </a:lnTo>
                <a:lnTo>
                  <a:pt x="41590" y="19180"/>
                </a:lnTo>
                <a:lnTo>
                  <a:pt x="41580" y="19130"/>
                </a:lnTo>
                <a:lnTo>
                  <a:pt x="41550" y="19090"/>
                </a:lnTo>
                <a:lnTo>
                  <a:pt x="41500" y="19050"/>
                </a:lnTo>
                <a:lnTo>
                  <a:pt x="41440" y="19040"/>
                </a:lnTo>
                <a:lnTo>
                  <a:pt x="41400" y="19030"/>
                </a:lnTo>
                <a:lnTo>
                  <a:pt x="41360" y="19000"/>
                </a:lnTo>
                <a:lnTo>
                  <a:pt x="41320" y="18980"/>
                </a:lnTo>
                <a:lnTo>
                  <a:pt x="41270" y="18960"/>
                </a:lnTo>
                <a:lnTo>
                  <a:pt x="41240" y="18930"/>
                </a:lnTo>
                <a:lnTo>
                  <a:pt x="41210" y="18880"/>
                </a:lnTo>
                <a:lnTo>
                  <a:pt x="41180" y="18830"/>
                </a:lnTo>
                <a:lnTo>
                  <a:pt x="41130" y="18780"/>
                </a:lnTo>
                <a:lnTo>
                  <a:pt x="41190" y="18760"/>
                </a:lnTo>
                <a:lnTo>
                  <a:pt x="41200" y="18720"/>
                </a:lnTo>
                <a:lnTo>
                  <a:pt x="41180" y="18670"/>
                </a:lnTo>
                <a:lnTo>
                  <a:pt x="41170" y="18610"/>
                </a:lnTo>
                <a:lnTo>
                  <a:pt x="41210" y="18560"/>
                </a:lnTo>
                <a:lnTo>
                  <a:pt x="41240" y="18500"/>
                </a:lnTo>
                <a:lnTo>
                  <a:pt x="41290" y="18450"/>
                </a:lnTo>
                <a:lnTo>
                  <a:pt x="41320" y="18410"/>
                </a:lnTo>
                <a:lnTo>
                  <a:pt x="41350" y="18360"/>
                </a:lnTo>
                <a:lnTo>
                  <a:pt x="41370" y="18290"/>
                </a:lnTo>
                <a:lnTo>
                  <a:pt x="41360" y="18250"/>
                </a:lnTo>
                <a:lnTo>
                  <a:pt x="41380" y="18180"/>
                </a:lnTo>
                <a:lnTo>
                  <a:pt x="41420" y="18130"/>
                </a:lnTo>
                <a:lnTo>
                  <a:pt x="41490" y="17990"/>
                </a:lnTo>
                <a:lnTo>
                  <a:pt x="41540" y="17890"/>
                </a:lnTo>
                <a:lnTo>
                  <a:pt x="41670" y="17620"/>
                </a:lnTo>
                <a:lnTo>
                  <a:pt x="41760" y="17440"/>
                </a:lnTo>
                <a:lnTo>
                  <a:pt x="41960" y="17080"/>
                </a:lnTo>
                <a:lnTo>
                  <a:pt x="42360" y="16330"/>
                </a:lnTo>
                <a:lnTo>
                  <a:pt x="42460" y="16210"/>
                </a:lnTo>
                <a:lnTo>
                  <a:pt x="42560" y="16110"/>
                </a:lnTo>
                <a:lnTo>
                  <a:pt x="42600" y="16060"/>
                </a:lnTo>
                <a:lnTo>
                  <a:pt x="42710" y="15950"/>
                </a:lnTo>
                <a:lnTo>
                  <a:pt x="42770" y="15890"/>
                </a:lnTo>
                <a:lnTo>
                  <a:pt x="42820" y="15830"/>
                </a:lnTo>
                <a:lnTo>
                  <a:pt x="42970" y="15690"/>
                </a:lnTo>
                <a:lnTo>
                  <a:pt x="43080" y="15580"/>
                </a:lnTo>
                <a:lnTo>
                  <a:pt x="43190" y="15490"/>
                </a:lnTo>
                <a:lnTo>
                  <a:pt x="43290" y="15420"/>
                </a:lnTo>
                <a:lnTo>
                  <a:pt x="43360" y="15370"/>
                </a:lnTo>
                <a:lnTo>
                  <a:pt x="43530" y="15260"/>
                </a:lnTo>
                <a:lnTo>
                  <a:pt x="43720" y="15140"/>
                </a:lnTo>
                <a:lnTo>
                  <a:pt x="43790" y="15100"/>
                </a:lnTo>
                <a:lnTo>
                  <a:pt x="43820" y="15040"/>
                </a:lnTo>
                <a:lnTo>
                  <a:pt x="43850" y="15000"/>
                </a:lnTo>
                <a:lnTo>
                  <a:pt x="43890" y="14960"/>
                </a:lnTo>
                <a:lnTo>
                  <a:pt x="43930" y="14930"/>
                </a:lnTo>
                <a:lnTo>
                  <a:pt x="43960" y="14910"/>
                </a:lnTo>
                <a:lnTo>
                  <a:pt x="44000" y="14880"/>
                </a:lnTo>
                <a:lnTo>
                  <a:pt x="44030" y="14850"/>
                </a:lnTo>
                <a:lnTo>
                  <a:pt x="44080" y="14830"/>
                </a:lnTo>
                <a:lnTo>
                  <a:pt x="44120" y="14810"/>
                </a:lnTo>
                <a:lnTo>
                  <a:pt x="44170" y="14770"/>
                </a:lnTo>
                <a:lnTo>
                  <a:pt x="44200" y="14700"/>
                </a:lnTo>
                <a:lnTo>
                  <a:pt x="44260" y="14670"/>
                </a:lnTo>
                <a:lnTo>
                  <a:pt x="44310" y="14640"/>
                </a:lnTo>
                <a:lnTo>
                  <a:pt x="44370" y="14620"/>
                </a:lnTo>
                <a:lnTo>
                  <a:pt x="44430" y="14660"/>
                </a:lnTo>
                <a:lnTo>
                  <a:pt x="44500" y="14630"/>
                </a:lnTo>
                <a:lnTo>
                  <a:pt x="44590" y="14610"/>
                </a:lnTo>
                <a:lnTo>
                  <a:pt x="44640" y="14540"/>
                </a:lnTo>
                <a:lnTo>
                  <a:pt x="44670" y="14480"/>
                </a:lnTo>
                <a:lnTo>
                  <a:pt x="44710" y="14440"/>
                </a:lnTo>
                <a:lnTo>
                  <a:pt x="44760" y="14400"/>
                </a:lnTo>
                <a:lnTo>
                  <a:pt x="44820" y="14370"/>
                </a:lnTo>
                <a:lnTo>
                  <a:pt x="44860" y="14410"/>
                </a:lnTo>
                <a:lnTo>
                  <a:pt x="44880" y="14440"/>
                </a:lnTo>
                <a:lnTo>
                  <a:pt x="44920" y="14480"/>
                </a:lnTo>
                <a:lnTo>
                  <a:pt x="44990" y="14530"/>
                </a:lnTo>
                <a:lnTo>
                  <a:pt x="45060" y="14570"/>
                </a:lnTo>
                <a:lnTo>
                  <a:pt x="45110" y="14600"/>
                </a:lnTo>
                <a:lnTo>
                  <a:pt x="45160" y="14630"/>
                </a:lnTo>
                <a:lnTo>
                  <a:pt x="45200" y="14680"/>
                </a:lnTo>
                <a:lnTo>
                  <a:pt x="45200" y="14740"/>
                </a:lnTo>
                <a:lnTo>
                  <a:pt x="45130" y="14770"/>
                </a:lnTo>
                <a:lnTo>
                  <a:pt x="45150" y="14820"/>
                </a:lnTo>
                <a:lnTo>
                  <a:pt x="45200" y="14870"/>
                </a:lnTo>
                <a:lnTo>
                  <a:pt x="45250" y="14910"/>
                </a:lnTo>
                <a:lnTo>
                  <a:pt x="45280" y="14940"/>
                </a:lnTo>
                <a:lnTo>
                  <a:pt x="45310" y="14980"/>
                </a:lnTo>
                <a:lnTo>
                  <a:pt x="45350" y="15020"/>
                </a:lnTo>
                <a:lnTo>
                  <a:pt x="45360" y="15060"/>
                </a:lnTo>
                <a:lnTo>
                  <a:pt x="45350" y="15110"/>
                </a:lnTo>
                <a:lnTo>
                  <a:pt x="45330" y="15150"/>
                </a:lnTo>
                <a:lnTo>
                  <a:pt x="45290" y="15180"/>
                </a:lnTo>
                <a:lnTo>
                  <a:pt x="45240" y="15200"/>
                </a:lnTo>
                <a:lnTo>
                  <a:pt x="45250" y="15240"/>
                </a:lnTo>
                <a:lnTo>
                  <a:pt x="45310" y="15240"/>
                </a:lnTo>
                <a:lnTo>
                  <a:pt x="45340" y="15280"/>
                </a:lnTo>
                <a:lnTo>
                  <a:pt x="45330" y="15320"/>
                </a:lnTo>
                <a:lnTo>
                  <a:pt x="45310" y="15360"/>
                </a:lnTo>
                <a:lnTo>
                  <a:pt x="45270" y="15410"/>
                </a:lnTo>
                <a:lnTo>
                  <a:pt x="45230" y="15440"/>
                </a:lnTo>
                <a:lnTo>
                  <a:pt x="45210" y="15490"/>
                </a:lnTo>
                <a:lnTo>
                  <a:pt x="45160" y="15500"/>
                </a:lnTo>
                <a:lnTo>
                  <a:pt x="45060" y="15510"/>
                </a:lnTo>
                <a:lnTo>
                  <a:pt x="45060" y="15570"/>
                </a:lnTo>
                <a:lnTo>
                  <a:pt x="45070" y="15610"/>
                </a:lnTo>
                <a:lnTo>
                  <a:pt x="45090" y="15670"/>
                </a:lnTo>
                <a:lnTo>
                  <a:pt x="45130" y="15730"/>
                </a:lnTo>
                <a:lnTo>
                  <a:pt x="45170" y="15780"/>
                </a:lnTo>
                <a:lnTo>
                  <a:pt x="45210" y="15830"/>
                </a:lnTo>
                <a:lnTo>
                  <a:pt x="45270" y="15860"/>
                </a:lnTo>
                <a:lnTo>
                  <a:pt x="45340" y="15890"/>
                </a:lnTo>
                <a:lnTo>
                  <a:pt x="45390" y="15900"/>
                </a:lnTo>
                <a:lnTo>
                  <a:pt x="45440" y="15900"/>
                </a:lnTo>
                <a:lnTo>
                  <a:pt x="45490" y="15920"/>
                </a:lnTo>
                <a:lnTo>
                  <a:pt x="45520" y="15950"/>
                </a:lnTo>
                <a:lnTo>
                  <a:pt x="45550" y="15980"/>
                </a:lnTo>
                <a:lnTo>
                  <a:pt x="45570" y="16020"/>
                </a:lnTo>
                <a:lnTo>
                  <a:pt x="45610" y="16080"/>
                </a:lnTo>
                <a:lnTo>
                  <a:pt x="45610" y="16140"/>
                </a:lnTo>
                <a:lnTo>
                  <a:pt x="45610" y="16200"/>
                </a:lnTo>
                <a:lnTo>
                  <a:pt x="45610" y="16270"/>
                </a:lnTo>
                <a:lnTo>
                  <a:pt x="45570" y="16310"/>
                </a:lnTo>
                <a:lnTo>
                  <a:pt x="45630" y="16340"/>
                </a:lnTo>
                <a:lnTo>
                  <a:pt x="45650" y="16370"/>
                </a:lnTo>
                <a:lnTo>
                  <a:pt x="45690" y="16330"/>
                </a:lnTo>
                <a:lnTo>
                  <a:pt x="45750" y="16330"/>
                </a:lnTo>
                <a:lnTo>
                  <a:pt x="45800" y="16380"/>
                </a:lnTo>
                <a:lnTo>
                  <a:pt x="45840" y="16400"/>
                </a:lnTo>
                <a:lnTo>
                  <a:pt x="45890" y="16440"/>
                </a:lnTo>
                <a:lnTo>
                  <a:pt x="45910" y="16490"/>
                </a:lnTo>
                <a:lnTo>
                  <a:pt x="45880" y="16530"/>
                </a:lnTo>
                <a:lnTo>
                  <a:pt x="45940" y="16560"/>
                </a:lnTo>
                <a:lnTo>
                  <a:pt x="46010" y="16550"/>
                </a:lnTo>
                <a:lnTo>
                  <a:pt x="46050" y="16580"/>
                </a:lnTo>
                <a:lnTo>
                  <a:pt x="46110" y="16610"/>
                </a:lnTo>
                <a:lnTo>
                  <a:pt x="46170" y="16610"/>
                </a:lnTo>
                <a:lnTo>
                  <a:pt x="46230" y="16630"/>
                </a:lnTo>
                <a:lnTo>
                  <a:pt x="46290" y="16650"/>
                </a:lnTo>
                <a:lnTo>
                  <a:pt x="46360" y="16630"/>
                </a:lnTo>
                <a:lnTo>
                  <a:pt x="46400" y="16640"/>
                </a:lnTo>
                <a:lnTo>
                  <a:pt x="46440" y="16680"/>
                </a:lnTo>
                <a:lnTo>
                  <a:pt x="46520" y="16690"/>
                </a:lnTo>
                <a:lnTo>
                  <a:pt x="46620" y="16680"/>
                </a:lnTo>
                <a:lnTo>
                  <a:pt x="46620" y="16630"/>
                </a:lnTo>
                <a:lnTo>
                  <a:pt x="46660" y="16630"/>
                </a:lnTo>
                <a:lnTo>
                  <a:pt x="46680" y="16670"/>
                </a:lnTo>
                <a:lnTo>
                  <a:pt x="46670" y="16720"/>
                </a:lnTo>
                <a:lnTo>
                  <a:pt x="46640" y="16780"/>
                </a:lnTo>
                <a:lnTo>
                  <a:pt x="46670" y="16830"/>
                </a:lnTo>
                <a:lnTo>
                  <a:pt x="46710" y="16840"/>
                </a:lnTo>
                <a:lnTo>
                  <a:pt x="46740" y="16870"/>
                </a:lnTo>
                <a:lnTo>
                  <a:pt x="46770" y="16910"/>
                </a:lnTo>
                <a:lnTo>
                  <a:pt x="46820" y="16950"/>
                </a:lnTo>
                <a:lnTo>
                  <a:pt x="46860" y="16990"/>
                </a:lnTo>
                <a:lnTo>
                  <a:pt x="46870" y="17060"/>
                </a:lnTo>
                <a:lnTo>
                  <a:pt x="46840" y="17090"/>
                </a:lnTo>
                <a:lnTo>
                  <a:pt x="46840" y="17130"/>
                </a:lnTo>
                <a:lnTo>
                  <a:pt x="46860" y="17180"/>
                </a:lnTo>
                <a:lnTo>
                  <a:pt x="46870" y="17240"/>
                </a:lnTo>
                <a:lnTo>
                  <a:pt x="46890" y="17310"/>
                </a:lnTo>
                <a:lnTo>
                  <a:pt x="46940" y="17300"/>
                </a:lnTo>
                <a:lnTo>
                  <a:pt x="46990" y="17260"/>
                </a:lnTo>
                <a:lnTo>
                  <a:pt x="47050" y="17280"/>
                </a:lnTo>
                <a:lnTo>
                  <a:pt x="47070" y="17210"/>
                </a:lnTo>
                <a:lnTo>
                  <a:pt x="47130" y="17190"/>
                </a:lnTo>
                <a:lnTo>
                  <a:pt x="47190" y="17200"/>
                </a:lnTo>
                <a:lnTo>
                  <a:pt x="47230" y="17160"/>
                </a:lnTo>
                <a:lnTo>
                  <a:pt x="47200" y="17110"/>
                </a:lnTo>
                <a:lnTo>
                  <a:pt x="47250" y="17080"/>
                </a:lnTo>
                <a:lnTo>
                  <a:pt x="47310" y="17050"/>
                </a:lnTo>
                <a:lnTo>
                  <a:pt x="47310" y="17000"/>
                </a:lnTo>
                <a:lnTo>
                  <a:pt x="47310" y="16950"/>
                </a:lnTo>
                <a:lnTo>
                  <a:pt x="47390" y="16880"/>
                </a:lnTo>
                <a:lnTo>
                  <a:pt x="47440" y="16780"/>
                </a:lnTo>
                <a:lnTo>
                  <a:pt x="47460" y="16720"/>
                </a:lnTo>
                <a:lnTo>
                  <a:pt x="47480" y="16650"/>
                </a:lnTo>
                <a:lnTo>
                  <a:pt x="47490" y="16570"/>
                </a:lnTo>
                <a:lnTo>
                  <a:pt x="47470" y="16490"/>
                </a:lnTo>
                <a:lnTo>
                  <a:pt x="47440" y="16370"/>
                </a:lnTo>
                <a:lnTo>
                  <a:pt x="47390" y="16280"/>
                </a:lnTo>
                <a:lnTo>
                  <a:pt x="47330" y="16220"/>
                </a:lnTo>
                <a:lnTo>
                  <a:pt x="47260" y="16130"/>
                </a:lnTo>
                <a:lnTo>
                  <a:pt x="47190" y="16040"/>
                </a:lnTo>
                <a:lnTo>
                  <a:pt x="47160" y="15930"/>
                </a:lnTo>
                <a:lnTo>
                  <a:pt x="47150" y="15860"/>
                </a:lnTo>
                <a:lnTo>
                  <a:pt x="47170" y="15800"/>
                </a:lnTo>
                <a:lnTo>
                  <a:pt x="47190" y="15760"/>
                </a:lnTo>
                <a:lnTo>
                  <a:pt x="47240" y="15710"/>
                </a:lnTo>
                <a:lnTo>
                  <a:pt x="47380" y="15660"/>
                </a:lnTo>
                <a:lnTo>
                  <a:pt x="47470" y="15630"/>
                </a:lnTo>
                <a:lnTo>
                  <a:pt x="47630" y="15560"/>
                </a:lnTo>
                <a:lnTo>
                  <a:pt x="47740" y="15520"/>
                </a:lnTo>
                <a:lnTo>
                  <a:pt x="47790" y="15500"/>
                </a:lnTo>
                <a:lnTo>
                  <a:pt x="47920" y="15460"/>
                </a:lnTo>
                <a:lnTo>
                  <a:pt x="47990" y="15430"/>
                </a:lnTo>
                <a:lnTo>
                  <a:pt x="48120" y="15390"/>
                </a:lnTo>
                <a:lnTo>
                  <a:pt x="48180" y="15300"/>
                </a:lnTo>
                <a:lnTo>
                  <a:pt x="48340" y="15070"/>
                </a:lnTo>
                <a:lnTo>
                  <a:pt x="48370" y="15020"/>
                </a:lnTo>
                <a:lnTo>
                  <a:pt x="48510" y="14840"/>
                </a:lnTo>
                <a:lnTo>
                  <a:pt x="48580" y="14740"/>
                </a:lnTo>
                <a:lnTo>
                  <a:pt x="48640" y="14690"/>
                </a:lnTo>
                <a:lnTo>
                  <a:pt x="48710" y="14630"/>
                </a:lnTo>
                <a:lnTo>
                  <a:pt x="48800" y="14570"/>
                </a:lnTo>
                <a:lnTo>
                  <a:pt x="48890" y="14490"/>
                </a:lnTo>
                <a:lnTo>
                  <a:pt x="49030" y="14420"/>
                </a:lnTo>
                <a:lnTo>
                  <a:pt x="49080" y="14390"/>
                </a:lnTo>
                <a:lnTo>
                  <a:pt x="49150" y="14370"/>
                </a:lnTo>
                <a:lnTo>
                  <a:pt x="49190" y="14360"/>
                </a:lnTo>
                <a:lnTo>
                  <a:pt x="49330" y="14330"/>
                </a:lnTo>
                <a:lnTo>
                  <a:pt x="49390" y="14300"/>
                </a:lnTo>
                <a:lnTo>
                  <a:pt x="49440" y="14280"/>
                </a:lnTo>
                <a:lnTo>
                  <a:pt x="49480" y="14210"/>
                </a:lnTo>
                <a:lnTo>
                  <a:pt x="49520" y="14180"/>
                </a:lnTo>
                <a:lnTo>
                  <a:pt x="49570" y="14190"/>
                </a:lnTo>
                <a:lnTo>
                  <a:pt x="49640" y="14180"/>
                </a:lnTo>
                <a:lnTo>
                  <a:pt x="49690" y="14130"/>
                </a:lnTo>
                <a:lnTo>
                  <a:pt x="49720" y="14040"/>
                </a:lnTo>
                <a:lnTo>
                  <a:pt x="49740" y="14000"/>
                </a:lnTo>
                <a:lnTo>
                  <a:pt x="49780" y="13980"/>
                </a:lnTo>
                <a:lnTo>
                  <a:pt x="49830" y="13940"/>
                </a:lnTo>
                <a:lnTo>
                  <a:pt x="49860" y="13860"/>
                </a:lnTo>
                <a:lnTo>
                  <a:pt x="49930" y="13820"/>
                </a:lnTo>
                <a:lnTo>
                  <a:pt x="49960" y="13770"/>
                </a:lnTo>
                <a:lnTo>
                  <a:pt x="50000" y="13740"/>
                </a:lnTo>
                <a:lnTo>
                  <a:pt x="50070" y="13730"/>
                </a:lnTo>
                <a:lnTo>
                  <a:pt x="50110" y="13700"/>
                </a:lnTo>
                <a:lnTo>
                  <a:pt x="50160" y="13670"/>
                </a:lnTo>
                <a:lnTo>
                  <a:pt x="50220" y="13650"/>
                </a:lnTo>
                <a:lnTo>
                  <a:pt x="50270" y="13630"/>
                </a:lnTo>
                <a:lnTo>
                  <a:pt x="50310" y="13610"/>
                </a:lnTo>
                <a:lnTo>
                  <a:pt x="50360" y="13620"/>
                </a:lnTo>
                <a:lnTo>
                  <a:pt x="50410" y="13630"/>
                </a:lnTo>
                <a:lnTo>
                  <a:pt x="50450" y="13650"/>
                </a:lnTo>
                <a:lnTo>
                  <a:pt x="50500" y="13660"/>
                </a:lnTo>
                <a:lnTo>
                  <a:pt x="50560" y="13650"/>
                </a:lnTo>
                <a:lnTo>
                  <a:pt x="50610" y="13670"/>
                </a:lnTo>
                <a:lnTo>
                  <a:pt x="50660" y="13680"/>
                </a:lnTo>
                <a:lnTo>
                  <a:pt x="50720" y="13690"/>
                </a:lnTo>
                <a:lnTo>
                  <a:pt x="50760" y="13680"/>
                </a:lnTo>
                <a:lnTo>
                  <a:pt x="50820" y="13650"/>
                </a:lnTo>
                <a:lnTo>
                  <a:pt x="50890" y="13630"/>
                </a:lnTo>
                <a:lnTo>
                  <a:pt x="50940" y="13650"/>
                </a:lnTo>
                <a:lnTo>
                  <a:pt x="50970" y="13700"/>
                </a:lnTo>
                <a:lnTo>
                  <a:pt x="51010" y="13740"/>
                </a:lnTo>
                <a:lnTo>
                  <a:pt x="51070" y="13740"/>
                </a:lnTo>
                <a:lnTo>
                  <a:pt x="51100" y="13700"/>
                </a:lnTo>
                <a:lnTo>
                  <a:pt x="51150" y="13670"/>
                </a:lnTo>
                <a:lnTo>
                  <a:pt x="51200" y="13700"/>
                </a:lnTo>
                <a:lnTo>
                  <a:pt x="51250" y="13740"/>
                </a:lnTo>
                <a:lnTo>
                  <a:pt x="51310" y="13760"/>
                </a:lnTo>
                <a:lnTo>
                  <a:pt x="51360" y="13790"/>
                </a:lnTo>
                <a:lnTo>
                  <a:pt x="51400" y="13800"/>
                </a:lnTo>
                <a:lnTo>
                  <a:pt x="51450" y="13800"/>
                </a:lnTo>
                <a:lnTo>
                  <a:pt x="51530" y="13770"/>
                </a:lnTo>
                <a:lnTo>
                  <a:pt x="51600" y="13750"/>
                </a:lnTo>
                <a:lnTo>
                  <a:pt x="51640" y="13750"/>
                </a:lnTo>
                <a:lnTo>
                  <a:pt x="51680" y="13780"/>
                </a:lnTo>
                <a:lnTo>
                  <a:pt x="51700" y="13820"/>
                </a:lnTo>
                <a:lnTo>
                  <a:pt x="51710" y="13880"/>
                </a:lnTo>
                <a:lnTo>
                  <a:pt x="51680" y="13920"/>
                </a:lnTo>
                <a:lnTo>
                  <a:pt x="51650" y="13960"/>
                </a:lnTo>
                <a:lnTo>
                  <a:pt x="51630" y="14010"/>
                </a:lnTo>
                <a:lnTo>
                  <a:pt x="51600" y="14060"/>
                </a:lnTo>
                <a:lnTo>
                  <a:pt x="51550" y="14130"/>
                </a:lnTo>
                <a:lnTo>
                  <a:pt x="51500" y="14170"/>
                </a:lnTo>
                <a:lnTo>
                  <a:pt x="51460" y="14200"/>
                </a:lnTo>
                <a:lnTo>
                  <a:pt x="51430" y="14240"/>
                </a:lnTo>
                <a:lnTo>
                  <a:pt x="51400" y="14280"/>
                </a:lnTo>
                <a:lnTo>
                  <a:pt x="51360" y="14320"/>
                </a:lnTo>
                <a:lnTo>
                  <a:pt x="51340" y="14350"/>
                </a:lnTo>
                <a:lnTo>
                  <a:pt x="51350" y="14400"/>
                </a:lnTo>
                <a:lnTo>
                  <a:pt x="51380" y="14430"/>
                </a:lnTo>
                <a:lnTo>
                  <a:pt x="51440" y="14430"/>
                </a:lnTo>
                <a:lnTo>
                  <a:pt x="51500" y="14400"/>
                </a:lnTo>
                <a:lnTo>
                  <a:pt x="51560" y="14350"/>
                </a:lnTo>
                <a:lnTo>
                  <a:pt x="51580" y="14320"/>
                </a:lnTo>
                <a:lnTo>
                  <a:pt x="51600" y="14280"/>
                </a:lnTo>
                <a:lnTo>
                  <a:pt x="51630" y="14220"/>
                </a:lnTo>
                <a:lnTo>
                  <a:pt x="51660" y="14170"/>
                </a:lnTo>
                <a:lnTo>
                  <a:pt x="51700" y="14130"/>
                </a:lnTo>
                <a:lnTo>
                  <a:pt x="51740" y="14090"/>
                </a:lnTo>
                <a:lnTo>
                  <a:pt x="51790" y="14060"/>
                </a:lnTo>
                <a:lnTo>
                  <a:pt x="51820" y="14010"/>
                </a:lnTo>
                <a:lnTo>
                  <a:pt x="51860" y="13960"/>
                </a:lnTo>
                <a:lnTo>
                  <a:pt x="51900" y="13930"/>
                </a:lnTo>
                <a:lnTo>
                  <a:pt x="51950" y="13900"/>
                </a:lnTo>
                <a:lnTo>
                  <a:pt x="51710" y="13280"/>
                </a:lnTo>
                <a:lnTo>
                  <a:pt x="51700" y="13070"/>
                </a:lnTo>
                <a:lnTo>
                  <a:pt x="52080" y="12850"/>
                </a:lnTo>
                <a:lnTo>
                  <a:pt x="52120" y="12830"/>
                </a:lnTo>
                <a:lnTo>
                  <a:pt x="52180" y="12810"/>
                </a:lnTo>
                <a:lnTo>
                  <a:pt x="52240" y="12830"/>
                </a:lnTo>
                <a:lnTo>
                  <a:pt x="52320" y="12840"/>
                </a:lnTo>
                <a:lnTo>
                  <a:pt x="52370" y="12850"/>
                </a:lnTo>
                <a:lnTo>
                  <a:pt x="52410" y="12880"/>
                </a:lnTo>
                <a:lnTo>
                  <a:pt x="52440" y="12930"/>
                </a:lnTo>
                <a:lnTo>
                  <a:pt x="52460" y="12990"/>
                </a:lnTo>
                <a:lnTo>
                  <a:pt x="52510" y="13020"/>
                </a:lnTo>
                <a:lnTo>
                  <a:pt x="52560" y="13030"/>
                </a:lnTo>
                <a:lnTo>
                  <a:pt x="52590" y="13070"/>
                </a:lnTo>
                <a:lnTo>
                  <a:pt x="52640" y="13070"/>
                </a:lnTo>
                <a:lnTo>
                  <a:pt x="52650" y="13010"/>
                </a:lnTo>
                <a:lnTo>
                  <a:pt x="52640" y="12950"/>
                </a:lnTo>
                <a:lnTo>
                  <a:pt x="52650" y="12890"/>
                </a:lnTo>
                <a:lnTo>
                  <a:pt x="52670" y="12820"/>
                </a:lnTo>
                <a:lnTo>
                  <a:pt x="52680" y="12770"/>
                </a:lnTo>
                <a:lnTo>
                  <a:pt x="52690" y="12720"/>
                </a:lnTo>
                <a:lnTo>
                  <a:pt x="52750" y="12710"/>
                </a:lnTo>
                <a:lnTo>
                  <a:pt x="52800" y="12720"/>
                </a:lnTo>
                <a:lnTo>
                  <a:pt x="52850" y="12730"/>
                </a:lnTo>
                <a:lnTo>
                  <a:pt x="52890" y="12720"/>
                </a:lnTo>
                <a:lnTo>
                  <a:pt x="52960" y="12680"/>
                </a:lnTo>
                <a:lnTo>
                  <a:pt x="53030" y="12620"/>
                </a:lnTo>
                <a:lnTo>
                  <a:pt x="53080" y="12580"/>
                </a:lnTo>
                <a:lnTo>
                  <a:pt x="53120" y="12550"/>
                </a:lnTo>
                <a:lnTo>
                  <a:pt x="53160" y="12520"/>
                </a:lnTo>
                <a:lnTo>
                  <a:pt x="53210" y="12480"/>
                </a:lnTo>
                <a:lnTo>
                  <a:pt x="53260" y="12450"/>
                </a:lnTo>
                <a:lnTo>
                  <a:pt x="53290" y="12400"/>
                </a:lnTo>
                <a:lnTo>
                  <a:pt x="53280" y="12330"/>
                </a:lnTo>
                <a:lnTo>
                  <a:pt x="53280" y="12260"/>
                </a:lnTo>
                <a:lnTo>
                  <a:pt x="53270" y="12180"/>
                </a:lnTo>
                <a:lnTo>
                  <a:pt x="53270" y="12090"/>
                </a:lnTo>
                <a:lnTo>
                  <a:pt x="53320" y="12010"/>
                </a:lnTo>
                <a:lnTo>
                  <a:pt x="53390" y="11980"/>
                </a:lnTo>
                <a:lnTo>
                  <a:pt x="53460" y="11990"/>
                </a:lnTo>
                <a:lnTo>
                  <a:pt x="53530" y="11990"/>
                </a:lnTo>
                <a:lnTo>
                  <a:pt x="53610" y="12010"/>
                </a:lnTo>
                <a:lnTo>
                  <a:pt x="53670" y="12070"/>
                </a:lnTo>
                <a:lnTo>
                  <a:pt x="53720" y="12110"/>
                </a:lnTo>
                <a:lnTo>
                  <a:pt x="53770" y="12140"/>
                </a:lnTo>
                <a:lnTo>
                  <a:pt x="53810" y="12150"/>
                </a:lnTo>
                <a:lnTo>
                  <a:pt x="53860" y="12150"/>
                </a:lnTo>
                <a:lnTo>
                  <a:pt x="53900" y="12130"/>
                </a:lnTo>
                <a:lnTo>
                  <a:pt x="53930" y="12100"/>
                </a:lnTo>
                <a:lnTo>
                  <a:pt x="53970" y="12080"/>
                </a:lnTo>
                <a:lnTo>
                  <a:pt x="54020" y="12070"/>
                </a:lnTo>
                <a:lnTo>
                  <a:pt x="54060" y="12040"/>
                </a:lnTo>
                <a:lnTo>
                  <a:pt x="54100" y="12030"/>
                </a:lnTo>
                <a:lnTo>
                  <a:pt x="54140" y="12010"/>
                </a:lnTo>
                <a:lnTo>
                  <a:pt x="54180" y="12000"/>
                </a:lnTo>
                <a:lnTo>
                  <a:pt x="54240" y="11990"/>
                </a:lnTo>
                <a:lnTo>
                  <a:pt x="54310" y="12010"/>
                </a:lnTo>
                <a:lnTo>
                  <a:pt x="54350" y="12050"/>
                </a:lnTo>
                <a:lnTo>
                  <a:pt x="54380" y="12090"/>
                </a:lnTo>
                <a:lnTo>
                  <a:pt x="54420" y="12120"/>
                </a:lnTo>
                <a:lnTo>
                  <a:pt x="54460" y="12150"/>
                </a:lnTo>
                <a:lnTo>
                  <a:pt x="54480" y="12210"/>
                </a:lnTo>
                <a:lnTo>
                  <a:pt x="54490" y="12260"/>
                </a:lnTo>
                <a:lnTo>
                  <a:pt x="54500" y="12310"/>
                </a:lnTo>
                <a:lnTo>
                  <a:pt x="54520" y="12360"/>
                </a:lnTo>
                <a:lnTo>
                  <a:pt x="54540" y="12440"/>
                </a:lnTo>
                <a:lnTo>
                  <a:pt x="54520" y="12480"/>
                </a:lnTo>
                <a:lnTo>
                  <a:pt x="54460" y="12510"/>
                </a:lnTo>
                <a:lnTo>
                  <a:pt x="54410" y="12500"/>
                </a:lnTo>
                <a:lnTo>
                  <a:pt x="54370" y="12520"/>
                </a:lnTo>
                <a:lnTo>
                  <a:pt x="54360" y="12580"/>
                </a:lnTo>
                <a:lnTo>
                  <a:pt x="54360" y="12620"/>
                </a:lnTo>
                <a:lnTo>
                  <a:pt x="54390" y="12670"/>
                </a:lnTo>
                <a:lnTo>
                  <a:pt x="54440" y="12720"/>
                </a:lnTo>
                <a:lnTo>
                  <a:pt x="54480" y="12740"/>
                </a:lnTo>
                <a:lnTo>
                  <a:pt x="54530" y="12750"/>
                </a:lnTo>
                <a:lnTo>
                  <a:pt x="54580" y="12770"/>
                </a:lnTo>
                <a:lnTo>
                  <a:pt x="54630" y="12810"/>
                </a:lnTo>
                <a:lnTo>
                  <a:pt x="54670" y="12850"/>
                </a:lnTo>
                <a:lnTo>
                  <a:pt x="54720" y="12890"/>
                </a:lnTo>
                <a:lnTo>
                  <a:pt x="54740" y="12970"/>
                </a:lnTo>
                <a:lnTo>
                  <a:pt x="54760" y="13020"/>
                </a:lnTo>
                <a:lnTo>
                  <a:pt x="54780" y="13060"/>
                </a:lnTo>
                <a:lnTo>
                  <a:pt x="54800" y="13110"/>
                </a:lnTo>
                <a:lnTo>
                  <a:pt x="54820" y="13160"/>
                </a:lnTo>
                <a:lnTo>
                  <a:pt x="54820" y="13220"/>
                </a:lnTo>
                <a:lnTo>
                  <a:pt x="54770" y="13290"/>
                </a:lnTo>
                <a:lnTo>
                  <a:pt x="54730" y="13330"/>
                </a:lnTo>
                <a:lnTo>
                  <a:pt x="54680" y="13370"/>
                </a:lnTo>
                <a:lnTo>
                  <a:pt x="54650" y="13410"/>
                </a:lnTo>
                <a:lnTo>
                  <a:pt x="54610" y="13440"/>
                </a:lnTo>
                <a:lnTo>
                  <a:pt x="54590" y="13470"/>
                </a:lnTo>
                <a:lnTo>
                  <a:pt x="54560" y="13530"/>
                </a:lnTo>
                <a:lnTo>
                  <a:pt x="54500" y="13560"/>
                </a:lnTo>
                <a:lnTo>
                  <a:pt x="54460" y="13590"/>
                </a:lnTo>
                <a:lnTo>
                  <a:pt x="54420" y="13620"/>
                </a:lnTo>
                <a:lnTo>
                  <a:pt x="54400" y="13660"/>
                </a:lnTo>
                <a:lnTo>
                  <a:pt x="54410" y="13730"/>
                </a:lnTo>
                <a:lnTo>
                  <a:pt x="54450" y="13780"/>
                </a:lnTo>
                <a:lnTo>
                  <a:pt x="54510" y="13820"/>
                </a:lnTo>
                <a:lnTo>
                  <a:pt x="54560" y="13810"/>
                </a:lnTo>
                <a:lnTo>
                  <a:pt x="54590" y="13760"/>
                </a:lnTo>
                <a:lnTo>
                  <a:pt x="54600" y="13710"/>
                </a:lnTo>
                <a:lnTo>
                  <a:pt x="54610" y="13660"/>
                </a:lnTo>
                <a:lnTo>
                  <a:pt x="54640" y="13630"/>
                </a:lnTo>
                <a:lnTo>
                  <a:pt x="54680" y="13600"/>
                </a:lnTo>
                <a:lnTo>
                  <a:pt x="54720" y="13560"/>
                </a:lnTo>
                <a:lnTo>
                  <a:pt x="54760" y="13550"/>
                </a:lnTo>
                <a:lnTo>
                  <a:pt x="54810" y="13570"/>
                </a:lnTo>
                <a:lnTo>
                  <a:pt x="54820" y="13620"/>
                </a:lnTo>
                <a:lnTo>
                  <a:pt x="54820" y="13660"/>
                </a:lnTo>
                <a:lnTo>
                  <a:pt x="54830" y="13710"/>
                </a:lnTo>
                <a:lnTo>
                  <a:pt x="54860" y="13750"/>
                </a:lnTo>
                <a:lnTo>
                  <a:pt x="54900" y="13780"/>
                </a:lnTo>
                <a:lnTo>
                  <a:pt x="54950" y="13790"/>
                </a:lnTo>
                <a:lnTo>
                  <a:pt x="55010" y="13790"/>
                </a:lnTo>
                <a:lnTo>
                  <a:pt x="55090" y="13780"/>
                </a:lnTo>
                <a:lnTo>
                  <a:pt x="55110" y="13740"/>
                </a:lnTo>
                <a:lnTo>
                  <a:pt x="55140" y="13700"/>
                </a:lnTo>
                <a:lnTo>
                  <a:pt x="55150" y="13640"/>
                </a:lnTo>
                <a:lnTo>
                  <a:pt x="55180" y="13600"/>
                </a:lnTo>
                <a:lnTo>
                  <a:pt x="55210" y="13570"/>
                </a:lnTo>
                <a:lnTo>
                  <a:pt x="55230" y="13530"/>
                </a:lnTo>
                <a:lnTo>
                  <a:pt x="55260" y="13490"/>
                </a:lnTo>
                <a:lnTo>
                  <a:pt x="55280" y="13450"/>
                </a:lnTo>
                <a:lnTo>
                  <a:pt x="55330" y="13420"/>
                </a:lnTo>
                <a:lnTo>
                  <a:pt x="55370" y="13390"/>
                </a:lnTo>
                <a:lnTo>
                  <a:pt x="55410" y="13370"/>
                </a:lnTo>
                <a:lnTo>
                  <a:pt x="55470" y="13360"/>
                </a:lnTo>
                <a:lnTo>
                  <a:pt x="55510" y="13360"/>
                </a:lnTo>
                <a:lnTo>
                  <a:pt x="55560" y="13380"/>
                </a:lnTo>
                <a:lnTo>
                  <a:pt x="55610" y="13400"/>
                </a:lnTo>
                <a:lnTo>
                  <a:pt x="55660" y="13390"/>
                </a:lnTo>
                <a:lnTo>
                  <a:pt x="55700" y="13380"/>
                </a:lnTo>
                <a:lnTo>
                  <a:pt x="55770" y="13360"/>
                </a:lnTo>
                <a:lnTo>
                  <a:pt x="55840" y="13390"/>
                </a:lnTo>
                <a:lnTo>
                  <a:pt x="55900" y="13390"/>
                </a:lnTo>
                <a:lnTo>
                  <a:pt x="55970" y="13420"/>
                </a:lnTo>
                <a:lnTo>
                  <a:pt x="56030" y="13470"/>
                </a:lnTo>
                <a:lnTo>
                  <a:pt x="56090" y="13490"/>
                </a:lnTo>
                <a:lnTo>
                  <a:pt x="56140" y="13490"/>
                </a:lnTo>
                <a:lnTo>
                  <a:pt x="56210" y="13460"/>
                </a:lnTo>
                <a:lnTo>
                  <a:pt x="56270" y="13460"/>
                </a:lnTo>
                <a:lnTo>
                  <a:pt x="56340" y="13430"/>
                </a:lnTo>
                <a:lnTo>
                  <a:pt x="56370" y="13380"/>
                </a:lnTo>
                <a:lnTo>
                  <a:pt x="56400" y="13340"/>
                </a:lnTo>
                <a:lnTo>
                  <a:pt x="56420" y="13300"/>
                </a:lnTo>
                <a:lnTo>
                  <a:pt x="56470" y="13240"/>
                </a:lnTo>
                <a:lnTo>
                  <a:pt x="56520" y="13200"/>
                </a:lnTo>
                <a:lnTo>
                  <a:pt x="56550" y="13180"/>
                </a:lnTo>
                <a:lnTo>
                  <a:pt x="56600" y="13150"/>
                </a:lnTo>
                <a:lnTo>
                  <a:pt x="56660" y="13130"/>
                </a:lnTo>
                <a:lnTo>
                  <a:pt x="56720" y="13140"/>
                </a:lnTo>
                <a:lnTo>
                  <a:pt x="56760" y="13150"/>
                </a:lnTo>
                <a:lnTo>
                  <a:pt x="56800" y="13180"/>
                </a:lnTo>
                <a:lnTo>
                  <a:pt x="56830" y="13210"/>
                </a:lnTo>
                <a:lnTo>
                  <a:pt x="56870" y="13230"/>
                </a:lnTo>
                <a:lnTo>
                  <a:pt x="56910" y="13250"/>
                </a:lnTo>
                <a:lnTo>
                  <a:pt x="56960" y="13280"/>
                </a:lnTo>
                <a:lnTo>
                  <a:pt x="57010" y="13310"/>
                </a:lnTo>
                <a:lnTo>
                  <a:pt x="57060" y="13330"/>
                </a:lnTo>
                <a:lnTo>
                  <a:pt x="57100" y="13330"/>
                </a:lnTo>
                <a:lnTo>
                  <a:pt x="57150" y="13300"/>
                </a:lnTo>
                <a:lnTo>
                  <a:pt x="57210" y="13280"/>
                </a:lnTo>
                <a:lnTo>
                  <a:pt x="57270" y="13240"/>
                </a:lnTo>
                <a:lnTo>
                  <a:pt x="57310" y="13190"/>
                </a:lnTo>
                <a:lnTo>
                  <a:pt x="57310" y="13130"/>
                </a:lnTo>
                <a:lnTo>
                  <a:pt x="57300" y="13060"/>
                </a:lnTo>
                <a:lnTo>
                  <a:pt x="57310" y="13000"/>
                </a:lnTo>
                <a:lnTo>
                  <a:pt x="57310" y="12940"/>
                </a:lnTo>
                <a:lnTo>
                  <a:pt x="57310" y="12890"/>
                </a:lnTo>
                <a:lnTo>
                  <a:pt x="57320" y="12850"/>
                </a:lnTo>
                <a:lnTo>
                  <a:pt x="57330" y="12790"/>
                </a:lnTo>
                <a:lnTo>
                  <a:pt x="57350" y="12720"/>
                </a:lnTo>
                <a:lnTo>
                  <a:pt x="57340" y="12660"/>
                </a:lnTo>
                <a:lnTo>
                  <a:pt x="57330" y="12620"/>
                </a:lnTo>
                <a:lnTo>
                  <a:pt x="57340" y="12580"/>
                </a:lnTo>
                <a:lnTo>
                  <a:pt x="57360" y="12540"/>
                </a:lnTo>
                <a:lnTo>
                  <a:pt x="57390" y="12480"/>
                </a:lnTo>
                <a:lnTo>
                  <a:pt x="57400" y="12440"/>
                </a:lnTo>
                <a:lnTo>
                  <a:pt x="57440" y="12400"/>
                </a:lnTo>
                <a:lnTo>
                  <a:pt x="57480" y="12380"/>
                </a:lnTo>
                <a:lnTo>
                  <a:pt x="57530" y="12390"/>
                </a:lnTo>
                <a:lnTo>
                  <a:pt x="57570" y="12400"/>
                </a:lnTo>
                <a:lnTo>
                  <a:pt x="57630" y="12410"/>
                </a:lnTo>
                <a:lnTo>
                  <a:pt x="57680" y="12430"/>
                </a:lnTo>
                <a:lnTo>
                  <a:pt x="57730" y="12450"/>
                </a:lnTo>
                <a:lnTo>
                  <a:pt x="57780" y="12460"/>
                </a:lnTo>
                <a:lnTo>
                  <a:pt x="57860" y="12470"/>
                </a:lnTo>
                <a:lnTo>
                  <a:pt x="57900" y="12510"/>
                </a:lnTo>
                <a:lnTo>
                  <a:pt x="57930" y="12560"/>
                </a:lnTo>
                <a:lnTo>
                  <a:pt x="57960" y="12600"/>
                </a:lnTo>
                <a:lnTo>
                  <a:pt x="58010" y="12650"/>
                </a:lnTo>
                <a:lnTo>
                  <a:pt x="58060" y="12680"/>
                </a:lnTo>
                <a:lnTo>
                  <a:pt x="58090" y="12710"/>
                </a:lnTo>
                <a:lnTo>
                  <a:pt x="58130" y="12710"/>
                </a:lnTo>
                <a:lnTo>
                  <a:pt x="58180" y="12710"/>
                </a:lnTo>
                <a:lnTo>
                  <a:pt x="58220" y="12730"/>
                </a:lnTo>
                <a:lnTo>
                  <a:pt x="58270" y="12710"/>
                </a:lnTo>
                <a:lnTo>
                  <a:pt x="58320" y="12690"/>
                </a:lnTo>
                <a:lnTo>
                  <a:pt x="58380" y="12680"/>
                </a:lnTo>
                <a:lnTo>
                  <a:pt x="58450" y="12680"/>
                </a:lnTo>
                <a:lnTo>
                  <a:pt x="58500" y="12680"/>
                </a:lnTo>
                <a:lnTo>
                  <a:pt x="58570" y="12680"/>
                </a:lnTo>
                <a:lnTo>
                  <a:pt x="58640" y="12670"/>
                </a:lnTo>
                <a:lnTo>
                  <a:pt x="58710" y="12650"/>
                </a:lnTo>
                <a:lnTo>
                  <a:pt x="58770" y="12630"/>
                </a:lnTo>
                <a:lnTo>
                  <a:pt x="58810" y="12630"/>
                </a:lnTo>
                <a:lnTo>
                  <a:pt x="58870" y="12620"/>
                </a:lnTo>
                <a:lnTo>
                  <a:pt x="58920" y="12600"/>
                </a:lnTo>
                <a:lnTo>
                  <a:pt x="58980" y="12580"/>
                </a:lnTo>
                <a:lnTo>
                  <a:pt x="59040" y="12550"/>
                </a:lnTo>
                <a:lnTo>
                  <a:pt x="59080" y="12520"/>
                </a:lnTo>
                <a:lnTo>
                  <a:pt x="59120" y="12480"/>
                </a:lnTo>
                <a:lnTo>
                  <a:pt x="59150" y="12450"/>
                </a:lnTo>
                <a:lnTo>
                  <a:pt x="59190" y="12420"/>
                </a:lnTo>
                <a:lnTo>
                  <a:pt x="59260" y="12380"/>
                </a:lnTo>
                <a:lnTo>
                  <a:pt x="59310" y="12370"/>
                </a:lnTo>
                <a:lnTo>
                  <a:pt x="59370" y="12360"/>
                </a:lnTo>
                <a:lnTo>
                  <a:pt x="59450" y="12370"/>
                </a:lnTo>
                <a:lnTo>
                  <a:pt x="59500" y="12400"/>
                </a:lnTo>
                <a:lnTo>
                  <a:pt x="59530" y="12430"/>
                </a:lnTo>
                <a:lnTo>
                  <a:pt x="59560" y="12460"/>
                </a:lnTo>
                <a:lnTo>
                  <a:pt x="59600" y="12450"/>
                </a:lnTo>
                <a:lnTo>
                  <a:pt x="59640" y="12440"/>
                </a:lnTo>
                <a:lnTo>
                  <a:pt x="59680" y="12440"/>
                </a:lnTo>
                <a:lnTo>
                  <a:pt x="59730" y="12430"/>
                </a:lnTo>
                <a:lnTo>
                  <a:pt x="59760" y="12380"/>
                </a:lnTo>
                <a:lnTo>
                  <a:pt x="59800" y="12380"/>
                </a:lnTo>
                <a:lnTo>
                  <a:pt x="59860" y="12380"/>
                </a:lnTo>
                <a:lnTo>
                  <a:pt x="59900" y="12420"/>
                </a:lnTo>
                <a:lnTo>
                  <a:pt x="59950" y="12410"/>
                </a:lnTo>
                <a:lnTo>
                  <a:pt x="60010" y="12410"/>
                </a:lnTo>
                <a:lnTo>
                  <a:pt x="60050" y="12400"/>
                </a:lnTo>
                <a:lnTo>
                  <a:pt x="60090" y="12380"/>
                </a:lnTo>
                <a:lnTo>
                  <a:pt x="60140" y="12330"/>
                </a:lnTo>
                <a:lnTo>
                  <a:pt x="60190" y="12310"/>
                </a:lnTo>
                <a:lnTo>
                  <a:pt x="60220" y="12260"/>
                </a:lnTo>
                <a:lnTo>
                  <a:pt x="60260" y="12270"/>
                </a:lnTo>
                <a:lnTo>
                  <a:pt x="60300" y="12230"/>
                </a:lnTo>
                <a:lnTo>
                  <a:pt x="60350" y="12210"/>
                </a:lnTo>
                <a:lnTo>
                  <a:pt x="60400" y="12200"/>
                </a:lnTo>
                <a:lnTo>
                  <a:pt x="60430" y="12230"/>
                </a:lnTo>
                <a:lnTo>
                  <a:pt x="60470" y="12190"/>
                </a:lnTo>
                <a:lnTo>
                  <a:pt x="60520" y="12170"/>
                </a:lnTo>
                <a:lnTo>
                  <a:pt x="60570" y="12200"/>
                </a:lnTo>
                <a:lnTo>
                  <a:pt x="60620" y="12190"/>
                </a:lnTo>
                <a:lnTo>
                  <a:pt x="60650" y="12240"/>
                </a:lnTo>
                <a:lnTo>
                  <a:pt x="60720" y="12260"/>
                </a:lnTo>
                <a:lnTo>
                  <a:pt x="60780" y="12270"/>
                </a:lnTo>
                <a:lnTo>
                  <a:pt x="60790" y="12230"/>
                </a:lnTo>
                <a:lnTo>
                  <a:pt x="60810" y="12190"/>
                </a:lnTo>
                <a:lnTo>
                  <a:pt x="60850" y="12160"/>
                </a:lnTo>
                <a:lnTo>
                  <a:pt x="60900" y="12130"/>
                </a:lnTo>
                <a:lnTo>
                  <a:pt x="60970" y="12110"/>
                </a:lnTo>
                <a:lnTo>
                  <a:pt x="61010" y="12100"/>
                </a:lnTo>
                <a:lnTo>
                  <a:pt x="61060" y="12070"/>
                </a:lnTo>
                <a:lnTo>
                  <a:pt x="61120" y="12030"/>
                </a:lnTo>
                <a:lnTo>
                  <a:pt x="61150" y="11990"/>
                </a:lnTo>
                <a:lnTo>
                  <a:pt x="61190" y="11950"/>
                </a:lnTo>
                <a:lnTo>
                  <a:pt x="61270" y="11940"/>
                </a:lnTo>
                <a:lnTo>
                  <a:pt x="61310" y="11920"/>
                </a:lnTo>
                <a:lnTo>
                  <a:pt x="61350" y="11910"/>
                </a:lnTo>
                <a:lnTo>
                  <a:pt x="61410" y="11930"/>
                </a:lnTo>
                <a:lnTo>
                  <a:pt x="61450" y="11910"/>
                </a:lnTo>
                <a:lnTo>
                  <a:pt x="61500" y="11920"/>
                </a:lnTo>
                <a:lnTo>
                  <a:pt x="61560" y="11900"/>
                </a:lnTo>
                <a:lnTo>
                  <a:pt x="61610" y="11870"/>
                </a:lnTo>
                <a:lnTo>
                  <a:pt x="61660" y="11840"/>
                </a:lnTo>
                <a:lnTo>
                  <a:pt x="61720" y="11810"/>
                </a:lnTo>
                <a:lnTo>
                  <a:pt x="61770" y="11780"/>
                </a:lnTo>
                <a:lnTo>
                  <a:pt x="61800" y="11760"/>
                </a:lnTo>
                <a:lnTo>
                  <a:pt x="61850" y="11740"/>
                </a:lnTo>
                <a:lnTo>
                  <a:pt x="61890" y="11740"/>
                </a:lnTo>
                <a:lnTo>
                  <a:pt x="61930" y="11760"/>
                </a:lnTo>
                <a:lnTo>
                  <a:pt x="61970" y="11720"/>
                </a:lnTo>
                <a:lnTo>
                  <a:pt x="62030" y="11720"/>
                </a:lnTo>
                <a:lnTo>
                  <a:pt x="62120" y="11720"/>
                </a:lnTo>
                <a:lnTo>
                  <a:pt x="62170" y="11690"/>
                </a:lnTo>
                <a:lnTo>
                  <a:pt x="62230" y="11710"/>
                </a:lnTo>
                <a:lnTo>
                  <a:pt x="62290" y="11690"/>
                </a:lnTo>
                <a:lnTo>
                  <a:pt x="62330" y="11660"/>
                </a:lnTo>
                <a:lnTo>
                  <a:pt x="62390" y="11610"/>
                </a:lnTo>
                <a:lnTo>
                  <a:pt x="62430" y="11580"/>
                </a:lnTo>
                <a:lnTo>
                  <a:pt x="62480" y="11550"/>
                </a:lnTo>
                <a:lnTo>
                  <a:pt x="62570" y="11530"/>
                </a:lnTo>
                <a:lnTo>
                  <a:pt x="62640" y="11510"/>
                </a:lnTo>
                <a:lnTo>
                  <a:pt x="62700" y="11500"/>
                </a:lnTo>
                <a:lnTo>
                  <a:pt x="62740" y="11450"/>
                </a:lnTo>
                <a:lnTo>
                  <a:pt x="62790" y="11410"/>
                </a:lnTo>
                <a:lnTo>
                  <a:pt x="62850" y="11390"/>
                </a:lnTo>
                <a:lnTo>
                  <a:pt x="62880" y="11350"/>
                </a:lnTo>
                <a:lnTo>
                  <a:pt x="62910" y="11290"/>
                </a:lnTo>
                <a:lnTo>
                  <a:pt x="62960" y="11250"/>
                </a:lnTo>
                <a:lnTo>
                  <a:pt x="63010" y="11220"/>
                </a:lnTo>
                <a:lnTo>
                  <a:pt x="63050" y="11190"/>
                </a:lnTo>
                <a:lnTo>
                  <a:pt x="63100" y="11170"/>
                </a:lnTo>
                <a:lnTo>
                  <a:pt x="63150" y="11160"/>
                </a:lnTo>
                <a:lnTo>
                  <a:pt x="63160" y="11190"/>
                </a:lnTo>
                <a:lnTo>
                  <a:pt x="63180" y="11220"/>
                </a:lnTo>
                <a:lnTo>
                  <a:pt x="63250" y="11330"/>
                </a:lnTo>
                <a:lnTo>
                  <a:pt x="63320" y="11440"/>
                </a:lnTo>
                <a:lnTo>
                  <a:pt x="63350" y="11520"/>
                </a:lnTo>
                <a:lnTo>
                  <a:pt x="63380" y="11600"/>
                </a:lnTo>
                <a:lnTo>
                  <a:pt x="63400" y="11650"/>
                </a:lnTo>
                <a:lnTo>
                  <a:pt x="63410" y="11690"/>
                </a:lnTo>
                <a:lnTo>
                  <a:pt x="63430" y="11740"/>
                </a:lnTo>
                <a:lnTo>
                  <a:pt x="63440" y="11790"/>
                </a:lnTo>
                <a:lnTo>
                  <a:pt x="63440" y="11860"/>
                </a:lnTo>
                <a:lnTo>
                  <a:pt x="63460" y="11920"/>
                </a:lnTo>
                <a:lnTo>
                  <a:pt x="63480" y="11980"/>
                </a:lnTo>
                <a:lnTo>
                  <a:pt x="63500" y="12030"/>
                </a:lnTo>
                <a:lnTo>
                  <a:pt x="63530" y="12090"/>
                </a:lnTo>
                <a:lnTo>
                  <a:pt x="63550" y="12150"/>
                </a:lnTo>
                <a:lnTo>
                  <a:pt x="63560" y="12200"/>
                </a:lnTo>
                <a:lnTo>
                  <a:pt x="63580" y="12260"/>
                </a:lnTo>
                <a:lnTo>
                  <a:pt x="63660" y="12290"/>
                </a:lnTo>
                <a:lnTo>
                  <a:pt x="63840" y="12330"/>
                </a:lnTo>
                <a:lnTo>
                  <a:pt x="64050" y="12360"/>
                </a:lnTo>
                <a:lnTo>
                  <a:pt x="64110" y="12380"/>
                </a:lnTo>
                <a:lnTo>
                  <a:pt x="64200" y="12420"/>
                </a:lnTo>
                <a:lnTo>
                  <a:pt x="64230" y="12470"/>
                </a:lnTo>
                <a:lnTo>
                  <a:pt x="64270" y="12500"/>
                </a:lnTo>
                <a:lnTo>
                  <a:pt x="64330" y="12510"/>
                </a:lnTo>
                <a:lnTo>
                  <a:pt x="64370" y="12520"/>
                </a:lnTo>
                <a:lnTo>
                  <a:pt x="64420" y="12540"/>
                </a:lnTo>
                <a:lnTo>
                  <a:pt x="64540" y="12580"/>
                </a:lnTo>
                <a:lnTo>
                  <a:pt x="64840" y="12660"/>
                </a:lnTo>
                <a:lnTo>
                  <a:pt x="64900" y="12680"/>
                </a:lnTo>
                <a:lnTo>
                  <a:pt x="65000" y="12710"/>
                </a:lnTo>
                <a:lnTo>
                  <a:pt x="65000" y="12760"/>
                </a:lnTo>
                <a:lnTo>
                  <a:pt x="65020" y="12800"/>
                </a:lnTo>
                <a:lnTo>
                  <a:pt x="65050" y="12830"/>
                </a:lnTo>
                <a:lnTo>
                  <a:pt x="65080" y="12850"/>
                </a:lnTo>
                <a:lnTo>
                  <a:pt x="65120" y="12890"/>
                </a:lnTo>
                <a:lnTo>
                  <a:pt x="65150" y="12920"/>
                </a:lnTo>
                <a:lnTo>
                  <a:pt x="65190" y="12950"/>
                </a:lnTo>
                <a:lnTo>
                  <a:pt x="65220" y="13020"/>
                </a:lnTo>
                <a:lnTo>
                  <a:pt x="65240" y="13080"/>
                </a:lnTo>
                <a:lnTo>
                  <a:pt x="65260" y="13140"/>
                </a:lnTo>
                <a:lnTo>
                  <a:pt x="65260" y="13180"/>
                </a:lnTo>
                <a:lnTo>
                  <a:pt x="65270" y="13220"/>
                </a:lnTo>
                <a:lnTo>
                  <a:pt x="65260" y="13270"/>
                </a:lnTo>
                <a:lnTo>
                  <a:pt x="65550" y="13390"/>
                </a:lnTo>
                <a:lnTo>
                  <a:pt x="66060" y="13570"/>
                </a:lnTo>
                <a:lnTo>
                  <a:pt x="66210" y="13720"/>
                </a:lnTo>
                <a:lnTo>
                  <a:pt x="66420" y="13780"/>
                </a:lnTo>
                <a:lnTo>
                  <a:pt x="66440" y="13840"/>
                </a:lnTo>
                <a:lnTo>
                  <a:pt x="66450" y="13880"/>
                </a:lnTo>
                <a:lnTo>
                  <a:pt x="66450" y="13930"/>
                </a:lnTo>
                <a:lnTo>
                  <a:pt x="66480" y="13970"/>
                </a:lnTo>
                <a:lnTo>
                  <a:pt x="66460" y="14010"/>
                </a:lnTo>
                <a:lnTo>
                  <a:pt x="66480" y="14060"/>
                </a:lnTo>
                <a:lnTo>
                  <a:pt x="66490" y="14130"/>
                </a:lnTo>
                <a:lnTo>
                  <a:pt x="66520" y="14190"/>
                </a:lnTo>
                <a:lnTo>
                  <a:pt x="66520" y="14230"/>
                </a:lnTo>
                <a:lnTo>
                  <a:pt x="66540" y="14270"/>
                </a:lnTo>
                <a:lnTo>
                  <a:pt x="66530" y="14310"/>
                </a:lnTo>
                <a:lnTo>
                  <a:pt x="66560" y="14360"/>
                </a:lnTo>
                <a:lnTo>
                  <a:pt x="66580" y="14410"/>
                </a:lnTo>
                <a:lnTo>
                  <a:pt x="66600" y="14460"/>
                </a:lnTo>
                <a:lnTo>
                  <a:pt x="66640" y="14520"/>
                </a:lnTo>
                <a:lnTo>
                  <a:pt x="66630" y="14560"/>
                </a:lnTo>
                <a:lnTo>
                  <a:pt x="66600" y="14620"/>
                </a:lnTo>
                <a:lnTo>
                  <a:pt x="66610" y="14680"/>
                </a:lnTo>
                <a:lnTo>
                  <a:pt x="66680" y="14720"/>
                </a:lnTo>
                <a:lnTo>
                  <a:pt x="66690" y="14770"/>
                </a:lnTo>
                <a:lnTo>
                  <a:pt x="66720" y="14800"/>
                </a:lnTo>
                <a:lnTo>
                  <a:pt x="66760" y="14840"/>
                </a:lnTo>
                <a:lnTo>
                  <a:pt x="66810" y="14840"/>
                </a:lnTo>
                <a:lnTo>
                  <a:pt x="66820" y="14890"/>
                </a:lnTo>
                <a:lnTo>
                  <a:pt x="66790" y="14950"/>
                </a:lnTo>
                <a:lnTo>
                  <a:pt x="66760" y="14980"/>
                </a:lnTo>
                <a:lnTo>
                  <a:pt x="66770" y="15030"/>
                </a:lnTo>
                <a:lnTo>
                  <a:pt x="66790" y="15080"/>
                </a:lnTo>
                <a:lnTo>
                  <a:pt x="66790" y="15150"/>
                </a:lnTo>
                <a:lnTo>
                  <a:pt x="66840" y="15190"/>
                </a:lnTo>
                <a:lnTo>
                  <a:pt x="66880" y="15220"/>
                </a:lnTo>
                <a:lnTo>
                  <a:pt x="66930" y="15230"/>
                </a:lnTo>
                <a:lnTo>
                  <a:pt x="66970" y="15250"/>
                </a:lnTo>
                <a:lnTo>
                  <a:pt x="66990" y="15290"/>
                </a:lnTo>
                <a:lnTo>
                  <a:pt x="67020" y="15320"/>
                </a:lnTo>
                <a:lnTo>
                  <a:pt x="67060" y="15340"/>
                </a:lnTo>
                <a:lnTo>
                  <a:pt x="67070" y="15400"/>
                </a:lnTo>
                <a:lnTo>
                  <a:pt x="67090" y="15480"/>
                </a:lnTo>
                <a:lnTo>
                  <a:pt x="67120" y="15520"/>
                </a:lnTo>
                <a:lnTo>
                  <a:pt x="67130" y="15530"/>
                </a:lnTo>
                <a:lnTo>
                  <a:pt x="67200" y="15490"/>
                </a:lnTo>
                <a:lnTo>
                  <a:pt x="67250" y="15480"/>
                </a:lnTo>
                <a:lnTo>
                  <a:pt x="67310" y="15480"/>
                </a:lnTo>
                <a:lnTo>
                  <a:pt x="67320" y="15490"/>
                </a:lnTo>
                <a:lnTo>
                  <a:pt x="67310" y="15420"/>
                </a:lnTo>
                <a:lnTo>
                  <a:pt x="67300" y="15370"/>
                </a:lnTo>
                <a:lnTo>
                  <a:pt x="67290" y="15330"/>
                </a:lnTo>
                <a:lnTo>
                  <a:pt x="67350" y="15320"/>
                </a:lnTo>
                <a:lnTo>
                  <a:pt x="67360" y="15280"/>
                </a:lnTo>
                <a:lnTo>
                  <a:pt x="67420" y="15250"/>
                </a:lnTo>
                <a:lnTo>
                  <a:pt x="67450" y="15210"/>
                </a:lnTo>
                <a:lnTo>
                  <a:pt x="67510" y="15230"/>
                </a:lnTo>
                <a:lnTo>
                  <a:pt x="67580" y="15270"/>
                </a:lnTo>
                <a:lnTo>
                  <a:pt x="67620" y="15300"/>
                </a:lnTo>
                <a:lnTo>
                  <a:pt x="67660" y="15350"/>
                </a:lnTo>
                <a:lnTo>
                  <a:pt x="67710" y="15390"/>
                </a:lnTo>
                <a:lnTo>
                  <a:pt x="67740" y="15350"/>
                </a:lnTo>
                <a:lnTo>
                  <a:pt x="67780" y="15360"/>
                </a:lnTo>
                <a:lnTo>
                  <a:pt x="67830" y="15360"/>
                </a:lnTo>
                <a:lnTo>
                  <a:pt x="67860" y="15380"/>
                </a:lnTo>
                <a:lnTo>
                  <a:pt x="67910" y="15390"/>
                </a:lnTo>
                <a:lnTo>
                  <a:pt x="67930" y="15440"/>
                </a:lnTo>
                <a:lnTo>
                  <a:pt x="67980" y="15440"/>
                </a:lnTo>
                <a:lnTo>
                  <a:pt x="68040" y="15450"/>
                </a:lnTo>
                <a:lnTo>
                  <a:pt x="68100" y="15440"/>
                </a:lnTo>
                <a:lnTo>
                  <a:pt x="68160" y="15410"/>
                </a:lnTo>
                <a:lnTo>
                  <a:pt x="68160" y="15350"/>
                </a:lnTo>
                <a:lnTo>
                  <a:pt x="68210" y="15340"/>
                </a:lnTo>
                <a:lnTo>
                  <a:pt x="68230" y="15290"/>
                </a:lnTo>
                <a:lnTo>
                  <a:pt x="68280" y="15300"/>
                </a:lnTo>
                <a:lnTo>
                  <a:pt x="68340" y="15290"/>
                </a:lnTo>
                <a:lnTo>
                  <a:pt x="68410" y="15270"/>
                </a:lnTo>
                <a:lnTo>
                  <a:pt x="68440" y="15320"/>
                </a:lnTo>
                <a:lnTo>
                  <a:pt x="68450" y="15370"/>
                </a:lnTo>
                <a:lnTo>
                  <a:pt x="68450" y="15410"/>
                </a:lnTo>
                <a:lnTo>
                  <a:pt x="68480" y="15440"/>
                </a:lnTo>
                <a:lnTo>
                  <a:pt x="68540" y="15430"/>
                </a:lnTo>
                <a:lnTo>
                  <a:pt x="68590" y="15450"/>
                </a:lnTo>
                <a:lnTo>
                  <a:pt x="68600" y="15500"/>
                </a:lnTo>
                <a:lnTo>
                  <a:pt x="68610" y="15570"/>
                </a:lnTo>
                <a:lnTo>
                  <a:pt x="68610" y="15620"/>
                </a:lnTo>
                <a:lnTo>
                  <a:pt x="68620" y="15660"/>
                </a:lnTo>
                <a:lnTo>
                  <a:pt x="68590" y="15730"/>
                </a:lnTo>
                <a:lnTo>
                  <a:pt x="68560" y="15780"/>
                </a:lnTo>
                <a:lnTo>
                  <a:pt x="68510" y="15810"/>
                </a:lnTo>
                <a:lnTo>
                  <a:pt x="68500" y="15860"/>
                </a:lnTo>
                <a:lnTo>
                  <a:pt x="68490" y="15910"/>
                </a:lnTo>
                <a:lnTo>
                  <a:pt x="68540" y="15940"/>
                </a:lnTo>
                <a:lnTo>
                  <a:pt x="68580" y="15950"/>
                </a:lnTo>
                <a:lnTo>
                  <a:pt x="68620" y="15960"/>
                </a:lnTo>
                <a:lnTo>
                  <a:pt x="68650" y="16000"/>
                </a:lnTo>
                <a:lnTo>
                  <a:pt x="68710" y="15990"/>
                </a:lnTo>
                <a:lnTo>
                  <a:pt x="68740" y="16040"/>
                </a:lnTo>
                <a:lnTo>
                  <a:pt x="68790" y="16080"/>
                </a:lnTo>
                <a:lnTo>
                  <a:pt x="68810" y="16130"/>
                </a:lnTo>
                <a:lnTo>
                  <a:pt x="68820" y="16190"/>
                </a:lnTo>
                <a:lnTo>
                  <a:pt x="68820" y="16240"/>
                </a:lnTo>
                <a:lnTo>
                  <a:pt x="68840" y="16300"/>
                </a:lnTo>
                <a:lnTo>
                  <a:pt x="68840" y="16360"/>
                </a:lnTo>
                <a:lnTo>
                  <a:pt x="68840" y="16400"/>
                </a:lnTo>
                <a:lnTo>
                  <a:pt x="68830" y="16450"/>
                </a:lnTo>
                <a:lnTo>
                  <a:pt x="68880" y="16500"/>
                </a:lnTo>
                <a:lnTo>
                  <a:pt x="68930" y="16500"/>
                </a:lnTo>
                <a:lnTo>
                  <a:pt x="68950" y="16450"/>
                </a:lnTo>
                <a:lnTo>
                  <a:pt x="68990" y="16430"/>
                </a:lnTo>
                <a:lnTo>
                  <a:pt x="69030" y="16460"/>
                </a:lnTo>
                <a:lnTo>
                  <a:pt x="69080" y="16490"/>
                </a:lnTo>
                <a:lnTo>
                  <a:pt x="69090" y="16530"/>
                </a:lnTo>
                <a:lnTo>
                  <a:pt x="69120" y="16590"/>
                </a:lnTo>
                <a:lnTo>
                  <a:pt x="69130" y="16650"/>
                </a:lnTo>
                <a:lnTo>
                  <a:pt x="69050" y="16660"/>
                </a:lnTo>
                <a:lnTo>
                  <a:pt x="68990" y="16690"/>
                </a:lnTo>
                <a:lnTo>
                  <a:pt x="68940" y="16720"/>
                </a:lnTo>
                <a:lnTo>
                  <a:pt x="68930" y="16790"/>
                </a:lnTo>
                <a:lnTo>
                  <a:pt x="68890" y="16820"/>
                </a:lnTo>
                <a:lnTo>
                  <a:pt x="68850" y="16840"/>
                </a:lnTo>
                <a:lnTo>
                  <a:pt x="68910" y="16870"/>
                </a:lnTo>
                <a:lnTo>
                  <a:pt x="68960" y="16900"/>
                </a:lnTo>
                <a:lnTo>
                  <a:pt x="69020" y="16860"/>
                </a:lnTo>
                <a:lnTo>
                  <a:pt x="69070" y="16840"/>
                </a:lnTo>
                <a:lnTo>
                  <a:pt x="69110" y="16860"/>
                </a:lnTo>
                <a:lnTo>
                  <a:pt x="69180" y="16880"/>
                </a:lnTo>
                <a:lnTo>
                  <a:pt x="69230" y="16880"/>
                </a:lnTo>
                <a:lnTo>
                  <a:pt x="69280" y="16880"/>
                </a:lnTo>
                <a:lnTo>
                  <a:pt x="69330" y="16840"/>
                </a:lnTo>
                <a:lnTo>
                  <a:pt x="69370" y="16810"/>
                </a:lnTo>
                <a:lnTo>
                  <a:pt x="69430" y="16830"/>
                </a:lnTo>
                <a:lnTo>
                  <a:pt x="69480" y="16840"/>
                </a:lnTo>
                <a:lnTo>
                  <a:pt x="69550" y="16840"/>
                </a:lnTo>
                <a:lnTo>
                  <a:pt x="69610" y="16820"/>
                </a:lnTo>
                <a:lnTo>
                  <a:pt x="69660" y="16810"/>
                </a:lnTo>
                <a:lnTo>
                  <a:pt x="69730" y="16800"/>
                </a:lnTo>
                <a:lnTo>
                  <a:pt x="69790" y="16780"/>
                </a:lnTo>
                <a:lnTo>
                  <a:pt x="69840" y="16770"/>
                </a:lnTo>
                <a:lnTo>
                  <a:pt x="69900" y="16780"/>
                </a:lnTo>
                <a:lnTo>
                  <a:pt x="69960" y="16810"/>
                </a:lnTo>
                <a:lnTo>
                  <a:pt x="69980" y="16860"/>
                </a:lnTo>
                <a:lnTo>
                  <a:pt x="69980" y="16920"/>
                </a:lnTo>
                <a:lnTo>
                  <a:pt x="69940" y="16950"/>
                </a:lnTo>
                <a:lnTo>
                  <a:pt x="69900" y="16960"/>
                </a:lnTo>
                <a:lnTo>
                  <a:pt x="69850" y="16940"/>
                </a:lnTo>
                <a:lnTo>
                  <a:pt x="69800" y="16990"/>
                </a:lnTo>
                <a:lnTo>
                  <a:pt x="69770" y="17040"/>
                </a:lnTo>
                <a:lnTo>
                  <a:pt x="69750" y="17060"/>
                </a:lnTo>
                <a:lnTo>
                  <a:pt x="69720" y="17080"/>
                </a:lnTo>
                <a:lnTo>
                  <a:pt x="69690" y="17120"/>
                </a:lnTo>
                <a:lnTo>
                  <a:pt x="69690" y="17170"/>
                </a:lnTo>
                <a:lnTo>
                  <a:pt x="69630" y="17190"/>
                </a:lnTo>
                <a:lnTo>
                  <a:pt x="69590" y="17210"/>
                </a:lnTo>
                <a:lnTo>
                  <a:pt x="69620" y="17230"/>
                </a:lnTo>
                <a:lnTo>
                  <a:pt x="69660" y="17280"/>
                </a:lnTo>
                <a:lnTo>
                  <a:pt x="69720" y="17300"/>
                </a:lnTo>
                <a:lnTo>
                  <a:pt x="69750" y="17350"/>
                </a:lnTo>
                <a:lnTo>
                  <a:pt x="69710" y="17390"/>
                </a:lnTo>
                <a:lnTo>
                  <a:pt x="69680" y="17420"/>
                </a:lnTo>
                <a:lnTo>
                  <a:pt x="69640" y="17460"/>
                </a:lnTo>
                <a:lnTo>
                  <a:pt x="69570" y="17490"/>
                </a:lnTo>
                <a:lnTo>
                  <a:pt x="69520" y="17490"/>
                </a:lnTo>
                <a:lnTo>
                  <a:pt x="69490" y="17520"/>
                </a:lnTo>
                <a:lnTo>
                  <a:pt x="69480" y="17560"/>
                </a:lnTo>
                <a:lnTo>
                  <a:pt x="69470" y="17610"/>
                </a:lnTo>
                <a:lnTo>
                  <a:pt x="69470" y="17670"/>
                </a:lnTo>
                <a:lnTo>
                  <a:pt x="69470" y="17730"/>
                </a:lnTo>
                <a:lnTo>
                  <a:pt x="69460" y="17790"/>
                </a:lnTo>
                <a:lnTo>
                  <a:pt x="69450" y="17850"/>
                </a:lnTo>
                <a:lnTo>
                  <a:pt x="69450" y="17900"/>
                </a:lnTo>
                <a:lnTo>
                  <a:pt x="69450" y="17950"/>
                </a:lnTo>
                <a:lnTo>
                  <a:pt x="69460" y="17990"/>
                </a:lnTo>
                <a:lnTo>
                  <a:pt x="69460" y="18040"/>
                </a:lnTo>
                <a:lnTo>
                  <a:pt x="69460" y="18130"/>
                </a:lnTo>
                <a:lnTo>
                  <a:pt x="69420" y="18180"/>
                </a:lnTo>
                <a:lnTo>
                  <a:pt x="69390" y="18210"/>
                </a:lnTo>
                <a:lnTo>
                  <a:pt x="69380" y="18260"/>
                </a:lnTo>
                <a:lnTo>
                  <a:pt x="69390" y="18310"/>
                </a:lnTo>
                <a:lnTo>
                  <a:pt x="69390" y="18380"/>
                </a:lnTo>
                <a:lnTo>
                  <a:pt x="69380" y="18440"/>
                </a:lnTo>
                <a:lnTo>
                  <a:pt x="69340" y="18500"/>
                </a:lnTo>
                <a:lnTo>
                  <a:pt x="69330" y="18540"/>
                </a:lnTo>
                <a:lnTo>
                  <a:pt x="69340" y="18600"/>
                </a:lnTo>
                <a:lnTo>
                  <a:pt x="69360" y="18640"/>
                </a:lnTo>
                <a:lnTo>
                  <a:pt x="69360" y="18690"/>
                </a:lnTo>
                <a:lnTo>
                  <a:pt x="69350" y="18740"/>
                </a:lnTo>
                <a:lnTo>
                  <a:pt x="69350" y="18780"/>
                </a:lnTo>
                <a:lnTo>
                  <a:pt x="69330" y="18830"/>
                </a:lnTo>
                <a:lnTo>
                  <a:pt x="69320" y="18890"/>
                </a:lnTo>
                <a:lnTo>
                  <a:pt x="69340" y="18950"/>
                </a:lnTo>
                <a:lnTo>
                  <a:pt x="69360" y="19000"/>
                </a:lnTo>
                <a:lnTo>
                  <a:pt x="69390" y="19040"/>
                </a:lnTo>
                <a:lnTo>
                  <a:pt x="69400" y="19070"/>
                </a:lnTo>
                <a:lnTo>
                  <a:pt x="69410" y="19080"/>
                </a:lnTo>
                <a:lnTo>
                  <a:pt x="69440" y="19120"/>
                </a:lnTo>
                <a:lnTo>
                  <a:pt x="69470" y="19160"/>
                </a:lnTo>
                <a:lnTo>
                  <a:pt x="69480" y="19200"/>
                </a:lnTo>
                <a:lnTo>
                  <a:pt x="69490" y="19250"/>
                </a:lnTo>
                <a:lnTo>
                  <a:pt x="69490" y="19300"/>
                </a:lnTo>
                <a:lnTo>
                  <a:pt x="69480" y="19360"/>
                </a:lnTo>
                <a:lnTo>
                  <a:pt x="69440" y="19410"/>
                </a:lnTo>
                <a:lnTo>
                  <a:pt x="69420" y="19450"/>
                </a:lnTo>
                <a:lnTo>
                  <a:pt x="69420" y="19510"/>
                </a:lnTo>
                <a:lnTo>
                  <a:pt x="69400" y="19560"/>
                </a:lnTo>
                <a:lnTo>
                  <a:pt x="69390" y="19600"/>
                </a:lnTo>
                <a:lnTo>
                  <a:pt x="69370" y="19630"/>
                </a:lnTo>
                <a:lnTo>
                  <a:pt x="69360" y="19650"/>
                </a:lnTo>
                <a:lnTo>
                  <a:pt x="69340" y="19720"/>
                </a:lnTo>
                <a:lnTo>
                  <a:pt x="69340" y="19770"/>
                </a:lnTo>
                <a:lnTo>
                  <a:pt x="69340" y="19820"/>
                </a:lnTo>
                <a:lnTo>
                  <a:pt x="69360" y="19890"/>
                </a:lnTo>
                <a:lnTo>
                  <a:pt x="69390" y="19950"/>
                </a:lnTo>
                <a:lnTo>
                  <a:pt x="69440" y="20000"/>
                </a:lnTo>
                <a:lnTo>
                  <a:pt x="69480" y="20030"/>
                </a:lnTo>
                <a:lnTo>
                  <a:pt x="69530" y="20050"/>
                </a:lnTo>
                <a:lnTo>
                  <a:pt x="69580" y="20040"/>
                </a:lnTo>
                <a:lnTo>
                  <a:pt x="69590" y="20050"/>
                </a:lnTo>
                <a:lnTo>
                  <a:pt x="69640" y="20050"/>
                </a:lnTo>
                <a:lnTo>
                  <a:pt x="69710" y="20060"/>
                </a:lnTo>
                <a:lnTo>
                  <a:pt x="69770" y="20070"/>
                </a:lnTo>
                <a:lnTo>
                  <a:pt x="69820" y="20090"/>
                </a:lnTo>
                <a:lnTo>
                  <a:pt x="69870" y="20100"/>
                </a:lnTo>
                <a:lnTo>
                  <a:pt x="69930" y="20110"/>
                </a:lnTo>
                <a:lnTo>
                  <a:pt x="69990" y="20160"/>
                </a:lnTo>
                <a:lnTo>
                  <a:pt x="70050" y="20210"/>
                </a:lnTo>
                <a:lnTo>
                  <a:pt x="70100" y="20240"/>
                </a:lnTo>
                <a:lnTo>
                  <a:pt x="70130" y="20280"/>
                </a:lnTo>
                <a:lnTo>
                  <a:pt x="70160" y="20310"/>
                </a:lnTo>
                <a:lnTo>
                  <a:pt x="70190" y="20340"/>
                </a:lnTo>
                <a:lnTo>
                  <a:pt x="70230" y="20380"/>
                </a:lnTo>
                <a:lnTo>
                  <a:pt x="70250" y="20440"/>
                </a:lnTo>
                <a:lnTo>
                  <a:pt x="70240" y="20480"/>
                </a:lnTo>
                <a:lnTo>
                  <a:pt x="70220" y="20520"/>
                </a:lnTo>
                <a:lnTo>
                  <a:pt x="70200" y="20590"/>
                </a:lnTo>
                <a:lnTo>
                  <a:pt x="70190" y="20650"/>
                </a:lnTo>
                <a:lnTo>
                  <a:pt x="70190" y="20700"/>
                </a:lnTo>
                <a:lnTo>
                  <a:pt x="70210" y="20750"/>
                </a:lnTo>
                <a:lnTo>
                  <a:pt x="70210" y="20790"/>
                </a:lnTo>
                <a:lnTo>
                  <a:pt x="70190" y="20830"/>
                </a:lnTo>
                <a:lnTo>
                  <a:pt x="70180" y="20880"/>
                </a:lnTo>
                <a:lnTo>
                  <a:pt x="70170" y="20940"/>
                </a:lnTo>
                <a:lnTo>
                  <a:pt x="70120" y="20950"/>
                </a:lnTo>
                <a:lnTo>
                  <a:pt x="70020" y="20820"/>
                </a:lnTo>
                <a:lnTo>
                  <a:pt x="69940" y="20750"/>
                </a:lnTo>
                <a:lnTo>
                  <a:pt x="69930" y="20800"/>
                </a:lnTo>
                <a:lnTo>
                  <a:pt x="69770" y="20840"/>
                </a:lnTo>
                <a:lnTo>
                  <a:pt x="69590" y="20810"/>
                </a:lnTo>
                <a:lnTo>
                  <a:pt x="69550" y="20800"/>
                </a:lnTo>
                <a:lnTo>
                  <a:pt x="69470" y="20820"/>
                </a:lnTo>
                <a:lnTo>
                  <a:pt x="69310" y="20850"/>
                </a:lnTo>
                <a:lnTo>
                  <a:pt x="69390" y="20990"/>
                </a:lnTo>
                <a:lnTo>
                  <a:pt x="69380" y="21080"/>
                </a:lnTo>
                <a:lnTo>
                  <a:pt x="69340" y="21170"/>
                </a:lnTo>
                <a:lnTo>
                  <a:pt x="69310" y="21300"/>
                </a:lnTo>
                <a:lnTo>
                  <a:pt x="69330" y="21390"/>
                </a:lnTo>
                <a:lnTo>
                  <a:pt x="69500" y="21730"/>
                </a:lnTo>
                <a:lnTo>
                  <a:pt x="69600" y="22010"/>
                </a:lnTo>
                <a:lnTo>
                  <a:pt x="69590" y="22130"/>
                </a:lnTo>
                <a:lnTo>
                  <a:pt x="69510" y="2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