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North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630" y="39180"/>
                </a:moveTo>
                <a:lnTo>
                  <a:pt x="69600" y="39180"/>
                </a:lnTo>
                <a:lnTo>
                  <a:pt x="69550" y="39160"/>
                </a:lnTo>
                <a:lnTo>
                  <a:pt x="69500" y="39140"/>
                </a:lnTo>
                <a:lnTo>
                  <a:pt x="69440" y="39120"/>
                </a:lnTo>
                <a:lnTo>
                  <a:pt x="69400" y="39110"/>
                </a:lnTo>
                <a:lnTo>
                  <a:pt x="69360" y="39090"/>
                </a:lnTo>
                <a:lnTo>
                  <a:pt x="69320" y="39110"/>
                </a:lnTo>
                <a:lnTo>
                  <a:pt x="69270" y="39120"/>
                </a:lnTo>
                <a:lnTo>
                  <a:pt x="69290" y="39170"/>
                </a:lnTo>
                <a:lnTo>
                  <a:pt x="69340" y="39210"/>
                </a:lnTo>
                <a:lnTo>
                  <a:pt x="69370" y="39260"/>
                </a:lnTo>
                <a:lnTo>
                  <a:pt x="69400" y="39300"/>
                </a:lnTo>
                <a:lnTo>
                  <a:pt x="69450" y="39340"/>
                </a:lnTo>
                <a:lnTo>
                  <a:pt x="69440" y="39410"/>
                </a:lnTo>
                <a:lnTo>
                  <a:pt x="69370" y="39420"/>
                </a:lnTo>
                <a:lnTo>
                  <a:pt x="69310" y="39420"/>
                </a:lnTo>
                <a:lnTo>
                  <a:pt x="69270" y="39420"/>
                </a:lnTo>
                <a:lnTo>
                  <a:pt x="69220" y="39400"/>
                </a:lnTo>
                <a:lnTo>
                  <a:pt x="69210" y="39340"/>
                </a:lnTo>
                <a:lnTo>
                  <a:pt x="69210" y="39290"/>
                </a:lnTo>
                <a:lnTo>
                  <a:pt x="69150" y="39250"/>
                </a:lnTo>
                <a:lnTo>
                  <a:pt x="69090" y="39250"/>
                </a:lnTo>
                <a:lnTo>
                  <a:pt x="69050" y="39260"/>
                </a:lnTo>
                <a:lnTo>
                  <a:pt x="69000" y="39280"/>
                </a:lnTo>
                <a:lnTo>
                  <a:pt x="68930" y="39270"/>
                </a:lnTo>
                <a:lnTo>
                  <a:pt x="68890" y="39220"/>
                </a:lnTo>
                <a:lnTo>
                  <a:pt x="68820" y="39200"/>
                </a:lnTo>
                <a:lnTo>
                  <a:pt x="68770" y="39250"/>
                </a:lnTo>
                <a:lnTo>
                  <a:pt x="68740" y="39270"/>
                </a:lnTo>
                <a:lnTo>
                  <a:pt x="68690" y="39300"/>
                </a:lnTo>
                <a:lnTo>
                  <a:pt x="68630" y="39310"/>
                </a:lnTo>
                <a:lnTo>
                  <a:pt x="68620" y="39250"/>
                </a:lnTo>
                <a:lnTo>
                  <a:pt x="68600" y="39200"/>
                </a:lnTo>
                <a:lnTo>
                  <a:pt x="68590" y="39140"/>
                </a:lnTo>
                <a:lnTo>
                  <a:pt x="68580" y="39090"/>
                </a:lnTo>
                <a:lnTo>
                  <a:pt x="68520" y="39100"/>
                </a:lnTo>
                <a:lnTo>
                  <a:pt x="68510" y="39150"/>
                </a:lnTo>
                <a:lnTo>
                  <a:pt x="68490" y="39220"/>
                </a:lnTo>
                <a:lnTo>
                  <a:pt x="68440" y="39220"/>
                </a:lnTo>
                <a:lnTo>
                  <a:pt x="68420" y="39250"/>
                </a:lnTo>
                <a:lnTo>
                  <a:pt x="68410" y="39290"/>
                </a:lnTo>
                <a:lnTo>
                  <a:pt x="68390" y="39340"/>
                </a:lnTo>
                <a:lnTo>
                  <a:pt x="68330" y="39330"/>
                </a:lnTo>
                <a:lnTo>
                  <a:pt x="68270" y="39290"/>
                </a:lnTo>
                <a:lnTo>
                  <a:pt x="68200" y="39250"/>
                </a:lnTo>
                <a:lnTo>
                  <a:pt x="68180" y="39190"/>
                </a:lnTo>
                <a:lnTo>
                  <a:pt x="68190" y="39120"/>
                </a:lnTo>
                <a:lnTo>
                  <a:pt x="68140" y="39110"/>
                </a:lnTo>
                <a:lnTo>
                  <a:pt x="68080" y="39080"/>
                </a:lnTo>
                <a:lnTo>
                  <a:pt x="68020" y="39030"/>
                </a:lnTo>
                <a:lnTo>
                  <a:pt x="67950" y="39030"/>
                </a:lnTo>
                <a:lnTo>
                  <a:pt x="67900" y="39070"/>
                </a:lnTo>
                <a:lnTo>
                  <a:pt x="67840" y="39100"/>
                </a:lnTo>
                <a:lnTo>
                  <a:pt x="67790" y="39070"/>
                </a:lnTo>
                <a:lnTo>
                  <a:pt x="67780" y="39010"/>
                </a:lnTo>
                <a:lnTo>
                  <a:pt x="67740" y="38950"/>
                </a:lnTo>
                <a:lnTo>
                  <a:pt x="67660" y="38930"/>
                </a:lnTo>
                <a:lnTo>
                  <a:pt x="67600" y="38960"/>
                </a:lnTo>
                <a:lnTo>
                  <a:pt x="67540" y="38980"/>
                </a:lnTo>
                <a:lnTo>
                  <a:pt x="67490" y="38970"/>
                </a:lnTo>
                <a:lnTo>
                  <a:pt x="67440" y="38910"/>
                </a:lnTo>
                <a:lnTo>
                  <a:pt x="67390" y="38920"/>
                </a:lnTo>
                <a:lnTo>
                  <a:pt x="67330" y="38950"/>
                </a:lnTo>
                <a:lnTo>
                  <a:pt x="67290" y="38960"/>
                </a:lnTo>
                <a:lnTo>
                  <a:pt x="67250" y="39010"/>
                </a:lnTo>
                <a:lnTo>
                  <a:pt x="67200" y="39060"/>
                </a:lnTo>
                <a:lnTo>
                  <a:pt x="67140" y="39060"/>
                </a:lnTo>
                <a:lnTo>
                  <a:pt x="67080" y="39060"/>
                </a:lnTo>
                <a:lnTo>
                  <a:pt x="67040" y="39030"/>
                </a:lnTo>
                <a:lnTo>
                  <a:pt x="67030" y="39090"/>
                </a:lnTo>
                <a:lnTo>
                  <a:pt x="66990" y="39090"/>
                </a:lnTo>
                <a:lnTo>
                  <a:pt x="66950" y="39060"/>
                </a:lnTo>
                <a:lnTo>
                  <a:pt x="66950" y="39000"/>
                </a:lnTo>
                <a:lnTo>
                  <a:pt x="66950" y="38930"/>
                </a:lnTo>
                <a:lnTo>
                  <a:pt x="66960" y="38890"/>
                </a:lnTo>
                <a:lnTo>
                  <a:pt x="66960" y="38850"/>
                </a:lnTo>
                <a:lnTo>
                  <a:pt x="66950" y="38810"/>
                </a:lnTo>
                <a:lnTo>
                  <a:pt x="66910" y="38780"/>
                </a:lnTo>
                <a:lnTo>
                  <a:pt x="66850" y="38770"/>
                </a:lnTo>
                <a:lnTo>
                  <a:pt x="66810" y="38760"/>
                </a:lnTo>
                <a:lnTo>
                  <a:pt x="66810" y="38720"/>
                </a:lnTo>
                <a:lnTo>
                  <a:pt x="66860" y="38690"/>
                </a:lnTo>
                <a:lnTo>
                  <a:pt x="66830" y="38650"/>
                </a:lnTo>
                <a:lnTo>
                  <a:pt x="66770" y="38640"/>
                </a:lnTo>
                <a:lnTo>
                  <a:pt x="66750" y="38690"/>
                </a:lnTo>
                <a:lnTo>
                  <a:pt x="66740" y="38760"/>
                </a:lnTo>
                <a:lnTo>
                  <a:pt x="66740" y="38820"/>
                </a:lnTo>
                <a:lnTo>
                  <a:pt x="66740" y="38860"/>
                </a:lnTo>
                <a:lnTo>
                  <a:pt x="66750" y="38920"/>
                </a:lnTo>
                <a:lnTo>
                  <a:pt x="66770" y="38980"/>
                </a:lnTo>
                <a:lnTo>
                  <a:pt x="66790" y="39020"/>
                </a:lnTo>
                <a:lnTo>
                  <a:pt x="66810" y="39060"/>
                </a:lnTo>
                <a:lnTo>
                  <a:pt x="66830" y="39100"/>
                </a:lnTo>
                <a:lnTo>
                  <a:pt x="66850" y="39140"/>
                </a:lnTo>
                <a:lnTo>
                  <a:pt x="66880" y="39210"/>
                </a:lnTo>
                <a:lnTo>
                  <a:pt x="66910" y="39260"/>
                </a:lnTo>
                <a:lnTo>
                  <a:pt x="66940" y="39330"/>
                </a:lnTo>
                <a:lnTo>
                  <a:pt x="66970" y="39380"/>
                </a:lnTo>
                <a:lnTo>
                  <a:pt x="66970" y="39430"/>
                </a:lnTo>
                <a:lnTo>
                  <a:pt x="66960" y="39490"/>
                </a:lnTo>
                <a:lnTo>
                  <a:pt x="66950" y="39540"/>
                </a:lnTo>
                <a:lnTo>
                  <a:pt x="66920" y="39580"/>
                </a:lnTo>
                <a:lnTo>
                  <a:pt x="66880" y="39600"/>
                </a:lnTo>
                <a:lnTo>
                  <a:pt x="66830" y="39620"/>
                </a:lnTo>
                <a:lnTo>
                  <a:pt x="66780" y="39660"/>
                </a:lnTo>
                <a:lnTo>
                  <a:pt x="66740" y="39700"/>
                </a:lnTo>
                <a:lnTo>
                  <a:pt x="66710" y="39730"/>
                </a:lnTo>
                <a:lnTo>
                  <a:pt x="66670" y="39780"/>
                </a:lnTo>
                <a:lnTo>
                  <a:pt x="66550" y="39900"/>
                </a:lnTo>
                <a:lnTo>
                  <a:pt x="66520" y="39930"/>
                </a:lnTo>
                <a:lnTo>
                  <a:pt x="66480" y="39980"/>
                </a:lnTo>
                <a:lnTo>
                  <a:pt x="66440" y="40040"/>
                </a:lnTo>
                <a:lnTo>
                  <a:pt x="66410" y="40070"/>
                </a:lnTo>
                <a:lnTo>
                  <a:pt x="66360" y="40130"/>
                </a:lnTo>
                <a:lnTo>
                  <a:pt x="66350" y="40170"/>
                </a:lnTo>
                <a:lnTo>
                  <a:pt x="66330" y="40230"/>
                </a:lnTo>
                <a:lnTo>
                  <a:pt x="66320" y="40290"/>
                </a:lnTo>
                <a:lnTo>
                  <a:pt x="66320" y="40360"/>
                </a:lnTo>
                <a:lnTo>
                  <a:pt x="66340" y="40420"/>
                </a:lnTo>
                <a:lnTo>
                  <a:pt x="66340" y="40490"/>
                </a:lnTo>
                <a:lnTo>
                  <a:pt x="66360" y="40540"/>
                </a:lnTo>
                <a:lnTo>
                  <a:pt x="66390" y="40580"/>
                </a:lnTo>
                <a:lnTo>
                  <a:pt x="66430" y="40620"/>
                </a:lnTo>
                <a:lnTo>
                  <a:pt x="66480" y="40680"/>
                </a:lnTo>
                <a:lnTo>
                  <a:pt x="66520" y="40720"/>
                </a:lnTo>
                <a:lnTo>
                  <a:pt x="66550" y="40750"/>
                </a:lnTo>
                <a:lnTo>
                  <a:pt x="66590" y="40780"/>
                </a:lnTo>
                <a:lnTo>
                  <a:pt x="66700" y="40840"/>
                </a:lnTo>
                <a:lnTo>
                  <a:pt x="66740" y="40850"/>
                </a:lnTo>
                <a:lnTo>
                  <a:pt x="66790" y="40880"/>
                </a:lnTo>
                <a:lnTo>
                  <a:pt x="66830" y="40980"/>
                </a:lnTo>
                <a:lnTo>
                  <a:pt x="66830" y="41020"/>
                </a:lnTo>
                <a:lnTo>
                  <a:pt x="66830" y="41070"/>
                </a:lnTo>
                <a:lnTo>
                  <a:pt x="66820" y="41110"/>
                </a:lnTo>
                <a:lnTo>
                  <a:pt x="66790" y="41170"/>
                </a:lnTo>
                <a:lnTo>
                  <a:pt x="66740" y="41190"/>
                </a:lnTo>
                <a:lnTo>
                  <a:pt x="66700" y="41210"/>
                </a:lnTo>
                <a:lnTo>
                  <a:pt x="66640" y="41230"/>
                </a:lnTo>
                <a:lnTo>
                  <a:pt x="66580" y="41250"/>
                </a:lnTo>
                <a:lnTo>
                  <a:pt x="66530" y="41260"/>
                </a:lnTo>
                <a:lnTo>
                  <a:pt x="66480" y="41260"/>
                </a:lnTo>
                <a:lnTo>
                  <a:pt x="66440" y="41220"/>
                </a:lnTo>
                <a:lnTo>
                  <a:pt x="66370" y="41130"/>
                </a:lnTo>
                <a:lnTo>
                  <a:pt x="66320" y="41100"/>
                </a:lnTo>
                <a:lnTo>
                  <a:pt x="66280" y="41060"/>
                </a:lnTo>
                <a:lnTo>
                  <a:pt x="66240" y="41040"/>
                </a:lnTo>
                <a:lnTo>
                  <a:pt x="66190" y="41030"/>
                </a:lnTo>
                <a:lnTo>
                  <a:pt x="66140" y="41070"/>
                </a:lnTo>
                <a:lnTo>
                  <a:pt x="66060" y="41110"/>
                </a:lnTo>
                <a:lnTo>
                  <a:pt x="66000" y="41140"/>
                </a:lnTo>
                <a:lnTo>
                  <a:pt x="65960" y="41180"/>
                </a:lnTo>
                <a:lnTo>
                  <a:pt x="65930" y="41230"/>
                </a:lnTo>
                <a:lnTo>
                  <a:pt x="65910" y="41290"/>
                </a:lnTo>
                <a:lnTo>
                  <a:pt x="65890" y="41350"/>
                </a:lnTo>
                <a:lnTo>
                  <a:pt x="65870" y="41420"/>
                </a:lnTo>
                <a:lnTo>
                  <a:pt x="65840" y="41480"/>
                </a:lnTo>
                <a:lnTo>
                  <a:pt x="65800" y="41530"/>
                </a:lnTo>
                <a:lnTo>
                  <a:pt x="65790" y="41570"/>
                </a:lnTo>
                <a:lnTo>
                  <a:pt x="65780" y="41610"/>
                </a:lnTo>
                <a:lnTo>
                  <a:pt x="65770" y="41680"/>
                </a:lnTo>
                <a:lnTo>
                  <a:pt x="65760" y="41730"/>
                </a:lnTo>
                <a:lnTo>
                  <a:pt x="65740" y="41790"/>
                </a:lnTo>
                <a:lnTo>
                  <a:pt x="65700" y="41860"/>
                </a:lnTo>
                <a:lnTo>
                  <a:pt x="65660" y="41920"/>
                </a:lnTo>
                <a:lnTo>
                  <a:pt x="65630" y="41980"/>
                </a:lnTo>
                <a:lnTo>
                  <a:pt x="65610" y="42020"/>
                </a:lnTo>
                <a:lnTo>
                  <a:pt x="65590" y="42070"/>
                </a:lnTo>
                <a:lnTo>
                  <a:pt x="65570" y="42120"/>
                </a:lnTo>
                <a:lnTo>
                  <a:pt x="65590" y="42200"/>
                </a:lnTo>
                <a:lnTo>
                  <a:pt x="65670" y="42270"/>
                </a:lnTo>
                <a:lnTo>
                  <a:pt x="65730" y="42490"/>
                </a:lnTo>
                <a:lnTo>
                  <a:pt x="65920" y="42590"/>
                </a:lnTo>
                <a:lnTo>
                  <a:pt x="65990" y="42620"/>
                </a:lnTo>
                <a:lnTo>
                  <a:pt x="66110" y="42720"/>
                </a:lnTo>
                <a:lnTo>
                  <a:pt x="66040" y="42780"/>
                </a:lnTo>
                <a:lnTo>
                  <a:pt x="65890" y="42860"/>
                </a:lnTo>
                <a:lnTo>
                  <a:pt x="65750" y="42920"/>
                </a:lnTo>
                <a:lnTo>
                  <a:pt x="65680" y="42960"/>
                </a:lnTo>
                <a:lnTo>
                  <a:pt x="65610" y="43030"/>
                </a:lnTo>
                <a:lnTo>
                  <a:pt x="65560" y="43070"/>
                </a:lnTo>
                <a:lnTo>
                  <a:pt x="65590" y="43120"/>
                </a:lnTo>
                <a:lnTo>
                  <a:pt x="65650" y="43200"/>
                </a:lnTo>
                <a:lnTo>
                  <a:pt x="65690" y="43290"/>
                </a:lnTo>
                <a:lnTo>
                  <a:pt x="65690" y="43370"/>
                </a:lnTo>
                <a:lnTo>
                  <a:pt x="65700" y="43450"/>
                </a:lnTo>
                <a:lnTo>
                  <a:pt x="65720" y="43540"/>
                </a:lnTo>
                <a:lnTo>
                  <a:pt x="65720" y="43590"/>
                </a:lnTo>
                <a:lnTo>
                  <a:pt x="65710" y="43660"/>
                </a:lnTo>
                <a:lnTo>
                  <a:pt x="65630" y="43880"/>
                </a:lnTo>
                <a:lnTo>
                  <a:pt x="65880" y="44070"/>
                </a:lnTo>
                <a:lnTo>
                  <a:pt x="66000" y="44110"/>
                </a:lnTo>
                <a:lnTo>
                  <a:pt x="66160" y="44170"/>
                </a:lnTo>
                <a:lnTo>
                  <a:pt x="66280" y="44130"/>
                </a:lnTo>
                <a:lnTo>
                  <a:pt x="66370" y="44130"/>
                </a:lnTo>
                <a:lnTo>
                  <a:pt x="66500" y="44130"/>
                </a:lnTo>
                <a:lnTo>
                  <a:pt x="66730" y="44050"/>
                </a:lnTo>
                <a:lnTo>
                  <a:pt x="66980" y="43930"/>
                </a:lnTo>
                <a:lnTo>
                  <a:pt x="67320" y="43790"/>
                </a:lnTo>
                <a:lnTo>
                  <a:pt x="67540" y="43830"/>
                </a:lnTo>
                <a:lnTo>
                  <a:pt x="67690" y="43950"/>
                </a:lnTo>
                <a:lnTo>
                  <a:pt x="67830" y="44120"/>
                </a:lnTo>
                <a:lnTo>
                  <a:pt x="67850" y="44390"/>
                </a:lnTo>
                <a:lnTo>
                  <a:pt x="67820" y="44580"/>
                </a:lnTo>
                <a:lnTo>
                  <a:pt x="67710" y="44720"/>
                </a:lnTo>
                <a:lnTo>
                  <a:pt x="67600" y="44740"/>
                </a:lnTo>
                <a:lnTo>
                  <a:pt x="67410" y="44740"/>
                </a:lnTo>
                <a:lnTo>
                  <a:pt x="67330" y="44750"/>
                </a:lnTo>
                <a:lnTo>
                  <a:pt x="67280" y="44760"/>
                </a:lnTo>
                <a:lnTo>
                  <a:pt x="67200" y="44800"/>
                </a:lnTo>
                <a:lnTo>
                  <a:pt x="67150" y="44830"/>
                </a:lnTo>
                <a:lnTo>
                  <a:pt x="67090" y="44860"/>
                </a:lnTo>
                <a:lnTo>
                  <a:pt x="67060" y="44910"/>
                </a:lnTo>
                <a:lnTo>
                  <a:pt x="67020" y="44960"/>
                </a:lnTo>
                <a:lnTo>
                  <a:pt x="67010" y="45020"/>
                </a:lnTo>
                <a:lnTo>
                  <a:pt x="67050" y="45130"/>
                </a:lnTo>
                <a:lnTo>
                  <a:pt x="67120" y="45250"/>
                </a:lnTo>
                <a:lnTo>
                  <a:pt x="67170" y="45320"/>
                </a:lnTo>
                <a:lnTo>
                  <a:pt x="67190" y="45450"/>
                </a:lnTo>
                <a:lnTo>
                  <a:pt x="67180" y="45520"/>
                </a:lnTo>
                <a:lnTo>
                  <a:pt x="67160" y="45630"/>
                </a:lnTo>
                <a:lnTo>
                  <a:pt x="67150" y="45730"/>
                </a:lnTo>
                <a:lnTo>
                  <a:pt x="67150" y="45810"/>
                </a:lnTo>
                <a:lnTo>
                  <a:pt x="67160" y="45900"/>
                </a:lnTo>
                <a:lnTo>
                  <a:pt x="67130" y="46000"/>
                </a:lnTo>
                <a:lnTo>
                  <a:pt x="67060" y="46060"/>
                </a:lnTo>
                <a:lnTo>
                  <a:pt x="67010" y="46080"/>
                </a:lnTo>
                <a:lnTo>
                  <a:pt x="66910" y="46100"/>
                </a:lnTo>
                <a:lnTo>
                  <a:pt x="66790" y="46120"/>
                </a:lnTo>
                <a:lnTo>
                  <a:pt x="66680" y="46170"/>
                </a:lnTo>
                <a:lnTo>
                  <a:pt x="66600" y="46180"/>
                </a:lnTo>
                <a:lnTo>
                  <a:pt x="66440" y="46180"/>
                </a:lnTo>
                <a:lnTo>
                  <a:pt x="66320" y="46230"/>
                </a:lnTo>
                <a:lnTo>
                  <a:pt x="66270" y="46250"/>
                </a:lnTo>
                <a:lnTo>
                  <a:pt x="66150" y="46320"/>
                </a:lnTo>
                <a:lnTo>
                  <a:pt x="66160" y="46370"/>
                </a:lnTo>
                <a:lnTo>
                  <a:pt x="66230" y="46550"/>
                </a:lnTo>
                <a:lnTo>
                  <a:pt x="66050" y="46490"/>
                </a:lnTo>
                <a:lnTo>
                  <a:pt x="66050" y="46420"/>
                </a:lnTo>
                <a:lnTo>
                  <a:pt x="66020" y="46360"/>
                </a:lnTo>
                <a:lnTo>
                  <a:pt x="65900" y="46390"/>
                </a:lnTo>
                <a:lnTo>
                  <a:pt x="65860" y="46360"/>
                </a:lnTo>
                <a:lnTo>
                  <a:pt x="65810" y="46340"/>
                </a:lnTo>
                <a:lnTo>
                  <a:pt x="65750" y="46330"/>
                </a:lnTo>
                <a:lnTo>
                  <a:pt x="65710" y="46350"/>
                </a:lnTo>
                <a:lnTo>
                  <a:pt x="65670" y="46380"/>
                </a:lnTo>
                <a:lnTo>
                  <a:pt x="65620" y="46400"/>
                </a:lnTo>
                <a:lnTo>
                  <a:pt x="65530" y="46410"/>
                </a:lnTo>
                <a:lnTo>
                  <a:pt x="65550" y="46370"/>
                </a:lnTo>
                <a:lnTo>
                  <a:pt x="65590" y="46330"/>
                </a:lnTo>
                <a:lnTo>
                  <a:pt x="65620" y="46290"/>
                </a:lnTo>
                <a:lnTo>
                  <a:pt x="65670" y="46310"/>
                </a:lnTo>
                <a:lnTo>
                  <a:pt x="65750" y="46290"/>
                </a:lnTo>
                <a:lnTo>
                  <a:pt x="65850" y="46240"/>
                </a:lnTo>
                <a:lnTo>
                  <a:pt x="65880" y="46200"/>
                </a:lnTo>
                <a:lnTo>
                  <a:pt x="65870" y="46150"/>
                </a:lnTo>
                <a:lnTo>
                  <a:pt x="65850" y="46100"/>
                </a:lnTo>
                <a:lnTo>
                  <a:pt x="65810" y="46040"/>
                </a:lnTo>
                <a:lnTo>
                  <a:pt x="65780" y="45990"/>
                </a:lnTo>
                <a:lnTo>
                  <a:pt x="65750" y="45940"/>
                </a:lnTo>
                <a:lnTo>
                  <a:pt x="65710" y="45880"/>
                </a:lnTo>
                <a:lnTo>
                  <a:pt x="65690" y="45810"/>
                </a:lnTo>
                <a:lnTo>
                  <a:pt x="65640" y="45770"/>
                </a:lnTo>
                <a:lnTo>
                  <a:pt x="65580" y="45730"/>
                </a:lnTo>
                <a:lnTo>
                  <a:pt x="65540" y="45620"/>
                </a:lnTo>
                <a:lnTo>
                  <a:pt x="65490" y="45590"/>
                </a:lnTo>
                <a:lnTo>
                  <a:pt x="65440" y="45580"/>
                </a:lnTo>
                <a:lnTo>
                  <a:pt x="65390" y="45590"/>
                </a:lnTo>
                <a:lnTo>
                  <a:pt x="65320" y="45600"/>
                </a:lnTo>
                <a:lnTo>
                  <a:pt x="65280" y="45600"/>
                </a:lnTo>
                <a:lnTo>
                  <a:pt x="65230" y="45560"/>
                </a:lnTo>
                <a:lnTo>
                  <a:pt x="65190" y="45500"/>
                </a:lnTo>
                <a:lnTo>
                  <a:pt x="65140" y="45470"/>
                </a:lnTo>
                <a:lnTo>
                  <a:pt x="65080" y="45460"/>
                </a:lnTo>
                <a:lnTo>
                  <a:pt x="65000" y="45460"/>
                </a:lnTo>
                <a:lnTo>
                  <a:pt x="64950" y="45430"/>
                </a:lnTo>
                <a:lnTo>
                  <a:pt x="64900" y="45410"/>
                </a:lnTo>
                <a:lnTo>
                  <a:pt x="64800" y="45380"/>
                </a:lnTo>
                <a:lnTo>
                  <a:pt x="64740" y="45380"/>
                </a:lnTo>
                <a:lnTo>
                  <a:pt x="64680" y="45360"/>
                </a:lnTo>
                <a:lnTo>
                  <a:pt x="64630" y="45370"/>
                </a:lnTo>
                <a:lnTo>
                  <a:pt x="64560" y="45360"/>
                </a:lnTo>
                <a:lnTo>
                  <a:pt x="64530" y="45310"/>
                </a:lnTo>
                <a:lnTo>
                  <a:pt x="64510" y="45270"/>
                </a:lnTo>
                <a:lnTo>
                  <a:pt x="64440" y="45140"/>
                </a:lnTo>
                <a:lnTo>
                  <a:pt x="64390" y="45060"/>
                </a:lnTo>
                <a:lnTo>
                  <a:pt x="64340" y="45030"/>
                </a:lnTo>
                <a:lnTo>
                  <a:pt x="64280" y="45000"/>
                </a:lnTo>
                <a:lnTo>
                  <a:pt x="64220" y="44990"/>
                </a:lnTo>
                <a:lnTo>
                  <a:pt x="64180" y="44980"/>
                </a:lnTo>
                <a:lnTo>
                  <a:pt x="64140" y="44950"/>
                </a:lnTo>
                <a:lnTo>
                  <a:pt x="64090" y="44920"/>
                </a:lnTo>
                <a:lnTo>
                  <a:pt x="64040" y="44920"/>
                </a:lnTo>
                <a:lnTo>
                  <a:pt x="63990" y="44920"/>
                </a:lnTo>
                <a:lnTo>
                  <a:pt x="63950" y="44890"/>
                </a:lnTo>
                <a:lnTo>
                  <a:pt x="63890" y="44860"/>
                </a:lnTo>
                <a:lnTo>
                  <a:pt x="63860" y="44810"/>
                </a:lnTo>
                <a:lnTo>
                  <a:pt x="63850" y="44760"/>
                </a:lnTo>
                <a:lnTo>
                  <a:pt x="63870" y="44700"/>
                </a:lnTo>
                <a:lnTo>
                  <a:pt x="63840" y="44650"/>
                </a:lnTo>
                <a:lnTo>
                  <a:pt x="63780" y="44620"/>
                </a:lnTo>
                <a:lnTo>
                  <a:pt x="63730" y="44610"/>
                </a:lnTo>
                <a:lnTo>
                  <a:pt x="63690" y="44610"/>
                </a:lnTo>
                <a:lnTo>
                  <a:pt x="63640" y="44610"/>
                </a:lnTo>
                <a:lnTo>
                  <a:pt x="63600" y="44610"/>
                </a:lnTo>
                <a:lnTo>
                  <a:pt x="63550" y="44610"/>
                </a:lnTo>
                <a:lnTo>
                  <a:pt x="63510" y="44630"/>
                </a:lnTo>
                <a:lnTo>
                  <a:pt x="63480" y="44670"/>
                </a:lnTo>
                <a:lnTo>
                  <a:pt x="63480" y="44720"/>
                </a:lnTo>
                <a:lnTo>
                  <a:pt x="63470" y="44760"/>
                </a:lnTo>
                <a:lnTo>
                  <a:pt x="63430" y="44780"/>
                </a:lnTo>
                <a:lnTo>
                  <a:pt x="63380" y="44790"/>
                </a:lnTo>
                <a:lnTo>
                  <a:pt x="63310" y="44800"/>
                </a:lnTo>
                <a:lnTo>
                  <a:pt x="63250" y="44810"/>
                </a:lnTo>
                <a:lnTo>
                  <a:pt x="63220" y="44840"/>
                </a:lnTo>
                <a:lnTo>
                  <a:pt x="63200" y="44880"/>
                </a:lnTo>
                <a:lnTo>
                  <a:pt x="63160" y="44870"/>
                </a:lnTo>
                <a:lnTo>
                  <a:pt x="63110" y="44870"/>
                </a:lnTo>
                <a:lnTo>
                  <a:pt x="63070" y="44870"/>
                </a:lnTo>
                <a:lnTo>
                  <a:pt x="63020" y="44860"/>
                </a:lnTo>
                <a:lnTo>
                  <a:pt x="62990" y="44830"/>
                </a:lnTo>
                <a:lnTo>
                  <a:pt x="62940" y="44830"/>
                </a:lnTo>
                <a:lnTo>
                  <a:pt x="62880" y="44850"/>
                </a:lnTo>
                <a:lnTo>
                  <a:pt x="62860" y="44910"/>
                </a:lnTo>
                <a:lnTo>
                  <a:pt x="62840" y="44960"/>
                </a:lnTo>
                <a:lnTo>
                  <a:pt x="62840" y="45030"/>
                </a:lnTo>
                <a:lnTo>
                  <a:pt x="62830" y="45080"/>
                </a:lnTo>
                <a:lnTo>
                  <a:pt x="62830" y="45140"/>
                </a:lnTo>
                <a:lnTo>
                  <a:pt x="62830" y="45200"/>
                </a:lnTo>
                <a:lnTo>
                  <a:pt x="62830" y="45270"/>
                </a:lnTo>
                <a:lnTo>
                  <a:pt x="62810" y="45340"/>
                </a:lnTo>
                <a:lnTo>
                  <a:pt x="62810" y="45390"/>
                </a:lnTo>
                <a:lnTo>
                  <a:pt x="62790" y="45440"/>
                </a:lnTo>
                <a:lnTo>
                  <a:pt x="62770" y="45480"/>
                </a:lnTo>
                <a:lnTo>
                  <a:pt x="62750" y="45540"/>
                </a:lnTo>
                <a:lnTo>
                  <a:pt x="62720" y="45610"/>
                </a:lnTo>
                <a:lnTo>
                  <a:pt x="62700" y="45670"/>
                </a:lnTo>
                <a:lnTo>
                  <a:pt x="62680" y="45720"/>
                </a:lnTo>
                <a:lnTo>
                  <a:pt x="62630" y="45730"/>
                </a:lnTo>
                <a:lnTo>
                  <a:pt x="62590" y="45730"/>
                </a:lnTo>
                <a:lnTo>
                  <a:pt x="62550" y="45730"/>
                </a:lnTo>
                <a:lnTo>
                  <a:pt x="62500" y="45730"/>
                </a:lnTo>
                <a:lnTo>
                  <a:pt x="62430" y="45730"/>
                </a:lnTo>
                <a:lnTo>
                  <a:pt x="62420" y="45680"/>
                </a:lnTo>
                <a:lnTo>
                  <a:pt x="62430" y="45620"/>
                </a:lnTo>
                <a:lnTo>
                  <a:pt x="62340" y="45480"/>
                </a:lnTo>
                <a:lnTo>
                  <a:pt x="62310" y="45460"/>
                </a:lnTo>
                <a:lnTo>
                  <a:pt x="62260" y="45430"/>
                </a:lnTo>
                <a:lnTo>
                  <a:pt x="62220" y="45390"/>
                </a:lnTo>
                <a:lnTo>
                  <a:pt x="62190" y="45360"/>
                </a:lnTo>
                <a:lnTo>
                  <a:pt x="62170" y="45290"/>
                </a:lnTo>
                <a:lnTo>
                  <a:pt x="62150" y="45230"/>
                </a:lnTo>
                <a:lnTo>
                  <a:pt x="62140" y="45170"/>
                </a:lnTo>
                <a:lnTo>
                  <a:pt x="62100" y="45130"/>
                </a:lnTo>
                <a:lnTo>
                  <a:pt x="62060" y="45110"/>
                </a:lnTo>
                <a:lnTo>
                  <a:pt x="62040" y="45080"/>
                </a:lnTo>
                <a:lnTo>
                  <a:pt x="62030" y="45040"/>
                </a:lnTo>
                <a:lnTo>
                  <a:pt x="61990" y="45010"/>
                </a:lnTo>
                <a:lnTo>
                  <a:pt x="61970" y="44960"/>
                </a:lnTo>
                <a:lnTo>
                  <a:pt x="61940" y="44930"/>
                </a:lnTo>
                <a:lnTo>
                  <a:pt x="61910" y="44900"/>
                </a:lnTo>
                <a:lnTo>
                  <a:pt x="61890" y="44860"/>
                </a:lnTo>
                <a:lnTo>
                  <a:pt x="61860" y="44820"/>
                </a:lnTo>
                <a:lnTo>
                  <a:pt x="61840" y="44730"/>
                </a:lnTo>
                <a:lnTo>
                  <a:pt x="61830" y="44680"/>
                </a:lnTo>
                <a:lnTo>
                  <a:pt x="61830" y="44610"/>
                </a:lnTo>
                <a:lnTo>
                  <a:pt x="61820" y="44560"/>
                </a:lnTo>
                <a:lnTo>
                  <a:pt x="61780" y="44530"/>
                </a:lnTo>
                <a:lnTo>
                  <a:pt x="61740" y="44570"/>
                </a:lnTo>
                <a:lnTo>
                  <a:pt x="61730" y="44610"/>
                </a:lnTo>
                <a:lnTo>
                  <a:pt x="61700" y="44650"/>
                </a:lnTo>
                <a:lnTo>
                  <a:pt x="61650" y="44660"/>
                </a:lnTo>
                <a:lnTo>
                  <a:pt x="61600" y="44640"/>
                </a:lnTo>
                <a:lnTo>
                  <a:pt x="61550" y="44620"/>
                </a:lnTo>
                <a:lnTo>
                  <a:pt x="61480" y="44630"/>
                </a:lnTo>
                <a:lnTo>
                  <a:pt x="61440" y="44700"/>
                </a:lnTo>
                <a:lnTo>
                  <a:pt x="61420" y="44750"/>
                </a:lnTo>
                <a:lnTo>
                  <a:pt x="61390" y="44790"/>
                </a:lnTo>
                <a:lnTo>
                  <a:pt x="61350" y="44800"/>
                </a:lnTo>
                <a:lnTo>
                  <a:pt x="61290" y="44800"/>
                </a:lnTo>
                <a:lnTo>
                  <a:pt x="61220" y="44790"/>
                </a:lnTo>
                <a:lnTo>
                  <a:pt x="61170" y="44780"/>
                </a:lnTo>
                <a:lnTo>
                  <a:pt x="61120" y="44740"/>
                </a:lnTo>
                <a:lnTo>
                  <a:pt x="61050" y="44750"/>
                </a:lnTo>
                <a:lnTo>
                  <a:pt x="61010" y="44790"/>
                </a:lnTo>
                <a:lnTo>
                  <a:pt x="60980" y="44840"/>
                </a:lnTo>
                <a:lnTo>
                  <a:pt x="60950" y="44860"/>
                </a:lnTo>
                <a:lnTo>
                  <a:pt x="60910" y="44860"/>
                </a:lnTo>
                <a:lnTo>
                  <a:pt x="60860" y="44840"/>
                </a:lnTo>
                <a:lnTo>
                  <a:pt x="60800" y="44830"/>
                </a:lnTo>
                <a:lnTo>
                  <a:pt x="60730" y="44860"/>
                </a:lnTo>
                <a:lnTo>
                  <a:pt x="60700" y="44920"/>
                </a:lnTo>
                <a:lnTo>
                  <a:pt x="60670" y="44980"/>
                </a:lnTo>
                <a:lnTo>
                  <a:pt x="60640" y="45000"/>
                </a:lnTo>
                <a:lnTo>
                  <a:pt x="60590" y="45030"/>
                </a:lnTo>
                <a:lnTo>
                  <a:pt x="60530" y="45060"/>
                </a:lnTo>
                <a:lnTo>
                  <a:pt x="60480" y="45040"/>
                </a:lnTo>
                <a:lnTo>
                  <a:pt x="60440" y="45040"/>
                </a:lnTo>
                <a:lnTo>
                  <a:pt x="60390" y="45040"/>
                </a:lnTo>
                <a:lnTo>
                  <a:pt x="60350" y="45060"/>
                </a:lnTo>
                <a:lnTo>
                  <a:pt x="60310" y="45070"/>
                </a:lnTo>
                <a:lnTo>
                  <a:pt x="60240" y="45070"/>
                </a:lnTo>
                <a:lnTo>
                  <a:pt x="60170" y="45060"/>
                </a:lnTo>
                <a:lnTo>
                  <a:pt x="60110" y="45050"/>
                </a:lnTo>
                <a:lnTo>
                  <a:pt x="60080" y="45020"/>
                </a:lnTo>
                <a:lnTo>
                  <a:pt x="60050" y="44980"/>
                </a:lnTo>
                <a:lnTo>
                  <a:pt x="60010" y="44930"/>
                </a:lnTo>
                <a:lnTo>
                  <a:pt x="59940" y="44900"/>
                </a:lnTo>
                <a:lnTo>
                  <a:pt x="59900" y="44870"/>
                </a:lnTo>
                <a:lnTo>
                  <a:pt x="59870" y="44840"/>
                </a:lnTo>
                <a:lnTo>
                  <a:pt x="59860" y="44790"/>
                </a:lnTo>
                <a:lnTo>
                  <a:pt x="59880" y="44740"/>
                </a:lnTo>
                <a:lnTo>
                  <a:pt x="59920" y="44730"/>
                </a:lnTo>
                <a:lnTo>
                  <a:pt x="59970" y="44710"/>
                </a:lnTo>
                <a:lnTo>
                  <a:pt x="60010" y="44680"/>
                </a:lnTo>
                <a:lnTo>
                  <a:pt x="60030" y="44650"/>
                </a:lnTo>
                <a:lnTo>
                  <a:pt x="60060" y="44610"/>
                </a:lnTo>
                <a:lnTo>
                  <a:pt x="60090" y="44560"/>
                </a:lnTo>
                <a:lnTo>
                  <a:pt x="60140" y="44520"/>
                </a:lnTo>
                <a:lnTo>
                  <a:pt x="60180" y="44550"/>
                </a:lnTo>
                <a:lnTo>
                  <a:pt x="60220" y="44590"/>
                </a:lnTo>
                <a:lnTo>
                  <a:pt x="60290" y="44590"/>
                </a:lnTo>
                <a:lnTo>
                  <a:pt x="60350" y="44590"/>
                </a:lnTo>
                <a:lnTo>
                  <a:pt x="60410" y="44590"/>
                </a:lnTo>
                <a:lnTo>
                  <a:pt x="60470" y="44590"/>
                </a:lnTo>
                <a:lnTo>
                  <a:pt x="60520" y="44590"/>
                </a:lnTo>
                <a:lnTo>
                  <a:pt x="60590" y="44590"/>
                </a:lnTo>
                <a:lnTo>
                  <a:pt x="60640" y="44610"/>
                </a:lnTo>
                <a:lnTo>
                  <a:pt x="60680" y="44630"/>
                </a:lnTo>
                <a:lnTo>
                  <a:pt x="60720" y="44630"/>
                </a:lnTo>
                <a:lnTo>
                  <a:pt x="60770" y="44640"/>
                </a:lnTo>
                <a:lnTo>
                  <a:pt x="60850" y="44630"/>
                </a:lnTo>
                <a:lnTo>
                  <a:pt x="60890" y="44590"/>
                </a:lnTo>
                <a:lnTo>
                  <a:pt x="60900" y="44540"/>
                </a:lnTo>
                <a:lnTo>
                  <a:pt x="60900" y="44500"/>
                </a:lnTo>
                <a:lnTo>
                  <a:pt x="60920" y="44450"/>
                </a:lnTo>
                <a:lnTo>
                  <a:pt x="60920" y="44410"/>
                </a:lnTo>
                <a:lnTo>
                  <a:pt x="60930" y="44220"/>
                </a:lnTo>
                <a:lnTo>
                  <a:pt x="60950" y="44170"/>
                </a:lnTo>
                <a:lnTo>
                  <a:pt x="60990" y="44130"/>
                </a:lnTo>
                <a:lnTo>
                  <a:pt x="61020" y="44080"/>
                </a:lnTo>
                <a:lnTo>
                  <a:pt x="61040" y="44040"/>
                </a:lnTo>
                <a:lnTo>
                  <a:pt x="61060" y="44000"/>
                </a:lnTo>
                <a:lnTo>
                  <a:pt x="61080" y="43960"/>
                </a:lnTo>
                <a:lnTo>
                  <a:pt x="61100" y="43900"/>
                </a:lnTo>
                <a:lnTo>
                  <a:pt x="61110" y="43850"/>
                </a:lnTo>
                <a:lnTo>
                  <a:pt x="61120" y="43800"/>
                </a:lnTo>
                <a:lnTo>
                  <a:pt x="61130" y="43730"/>
                </a:lnTo>
                <a:lnTo>
                  <a:pt x="61160" y="43670"/>
                </a:lnTo>
                <a:lnTo>
                  <a:pt x="61190" y="43640"/>
                </a:lnTo>
                <a:lnTo>
                  <a:pt x="61220" y="43600"/>
                </a:lnTo>
                <a:lnTo>
                  <a:pt x="61250" y="43540"/>
                </a:lnTo>
                <a:lnTo>
                  <a:pt x="61280" y="43490"/>
                </a:lnTo>
                <a:lnTo>
                  <a:pt x="61290" y="43450"/>
                </a:lnTo>
                <a:lnTo>
                  <a:pt x="61310" y="43400"/>
                </a:lnTo>
                <a:lnTo>
                  <a:pt x="61330" y="43360"/>
                </a:lnTo>
                <a:lnTo>
                  <a:pt x="61340" y="43320"/>
                </a:lnTo>
                <a:lnTo>
                  <a:pt x="61340" y="43270"/>
                </a:lnTo>
                <a:lnTo>
                  <a:pt x="61340" y="43210"/>
                </a:lnTo>
                <a:lnTo>
                  <a:pt x="61350" y="43160"/>
                </a:lnTo>
                <a:lnTo>
                  <a:pt x="61290" y="43140"/>
                </a:lnTo>
                <a:lnTo>
                  <a:pt x="61220" y="43100"/>
                </a:lnTo>
                <a:lnTo>
                  <a:pt x="61180" y="43110"/>
                </a:lnTo>
                <a:lnTo>
                  <a:pt x="61120" y="43080"/>
                </a:lnTo>
                <a:lnTo>
                  <a:pt x="61090" y="43050"/>
                </a:lnTo>
                <a:lnTo>
                  <a:pt x="61050" y="42990"/>
                </a:lnTo>
                <a:lnTo>
                  <a:pt x="61020" y="42950"/>
                </a:lnTo>
                <a:lnTo>
                  <a:pt x="61020" y="42900"/>
                </a:lnTo>
                <a:lnTo>
                  <a:pt x="61080" y="42890"/>
                </a:lnTo>
                <a:lnTo>
                  <a:pt x="61200" y="42860"/>
                </a:lnTo>
                <a:lnTo>
                  <a:pt x="61310" y="42880"/>
                </a:lnTo>
                <a:lnTo>
                  <a:pt x="61380" y="42880"/>
                </a:lnTo>
                <a:lnTo>
                  <a:pt x="61380" y="42930"/>
                </a:lnTo>
                <a:lnTo>
                  <a:pt x="61450" y="42930"/>
                </a:lnTo>
                <a:lnTo>
                  <a:pt x="61450" y="42870"/>
                </a:lnTo>
                <a:lnTo>
                  <a:pt x="61450" y="42820"/>
                </a:lnTo>
                <a:lnTo>
                  <a:pt x="61460" y="42740"/>
                </a:lnTo>
                <a:lnTo>
                  <a:pt x="61510" y="42700"/>
                </a:lnTo>
                <a:lnTo>
                  <a:pt x="61550" y="42730"/>
                </a:lnTo>
                <a:lnTo>
                  <a:pt x="61580" y="42760"/>
                </a:lnTo>
                <a:lnTo>
                  <a:pt x="61630" y="42770"/>
                </a:lnTo>
                <a:lnTo>
                  <a:pt x="61680" y="42740"/>
                </a:lnTo>
                <a:lnTo>
                  <a:pt x="61650" y="42720"/>
                </a:lnTo>
                <a:lnTo>
                  <a:pt x="61620" y="42690"/>
                </a:lnTo>
                <a:lnTo>
                  <a:pt x="61580" y="42650"/>
                </a:lnTo>
                <a:lnTo>
                  <a:pt x="61520" y="42610"/>
                </a:lnTo>
                <a:lnTo>
                  <a:pt x="61550" y="42560"/>
                </a:lnTo>
                <a:lnTo>
                  <a:pt x="61580" y="42480"/>
                </a:lnTo>
                <a:lnTo>
                  <a:pt x="61580" y="42430"/>
                </a:lnTo>
                <a:lnTo>
                  <a:pt x="61580" y="42390"/>
                </a:lnTo>
                <a:lnTo>
                  <a:pt x="61600" y="42340"/>
                </a:lnTo>
                <a:lnTo>
                  <a:pt x="61600" y="42270"/>
                </a:lnTo>
                <a:lnTo>
                  <a:pt x="61620" y="42230"/>
                </a:lnTo>
                <a:lnTo>
                  <a:pt x="61620" y="42190"/>
                </a:lnTo>
                <a:lnTo>
                  <a:pt x="61590" y="42170"/>
                </a:lnTo>
                <a:lnTo>
                  <a:pt x="61540" y="42150"/>
                </a:lnTo>
                <a:lnTo>
                  <a:pt x="61530" y="42120"/>
                </a:lnTo>
                <a:lnTo>
                  <a:pt x="61520" y="42070"/>
                </a:lnTo>
                <a:lnTo>
                  <a:pt x="61530" y="42030"/>
                </a:lnTo>
                <a:lnTo>
                  <a:pt x="61530" y="41990"/>
                </a:lnTo>
                <a:lnTo>
                  <a:pt x="61540" y="41940"/>
                </a:lnTo>
                <a:lnTo>
                  <a:pt x="61590" y="41890"/>
                </a:lnTo>
                <a:lnTo>
                  <a:pt x="61640" y="41860"/>
                </a:lnTo>
                <a:lnTo>
                  <a:pt x="61670" y="41790"/>
                </a:lnTo>
                <a:lnTo>
                  <a:pt x="61630" y="41750"/>
                </a:lnTo>
                <a:lnTo>
                  <a:pt x="61590" y="41750"/>
                </a:lnTo>
                <a:lnTo>
                  <a:pt x="61530" y="41750"/>
                </a:lnTo>
                <a:lnTo>
                  <a:pt x="61480" y="41760"/>
                </a:lnTo>
                <a:lnTo>
                  <a:pt x="61430" y="41770"/>
                </a:lnTo>
                <a:lnTo>
                  <a:pt x="61400" y="41740"/>
                </a:lnTo>
                <a:lnTo>
                  <a:pt x="61370" y="41690"/>
                </a:lnTo>
                <a:lnTo>
                  <a:pt x="61330" y="41640"/>
                </a:lnTo>
                <a:lnTo>
                  <a:pt x="61320" y="41590"/>
                </a:lnTo>
                <a:lnTo>
                  <a:pt x="61290" y="41530"/>
                </a:lnTo>
                <a:lnTo>
                  <a:pt x="61230" y="41560"/>
                </a:lnTo>
                <a:lnTo>
                  <a:pt x="61170" y="41530"/>
                </a:lnTo>
                <a:lnTo>
                  <a:pt x="61140" y="41500"/>
                </a:lnTo>
                <a:lnTo>
                  <a:pt x="61100" y="41530"/>
                </a:lnTo>
                <a:lnTo>
                  <a:pt x="61090" y="41570"/>
                </a:lnTo>
                <a:lnTo>
                  <a:pt x="61100" y="41630"/>
                </a:lnTo>
                <a:lnTo>
                  <a:pt x="61080" y="41670"/>
                </a:lnTo>
                <a:lnTo>
                  <a:pt x="61030" y="41690"/>
                </a:lnTo>
                <a:lnTo>
                  <a:pt x="60980" y="41710"/>
                </a:lnTo>
                <a:lnTo>
                  <a:pt x="60920" y="41700"/>
                </a:lnTo>
                <a:lnTo>
                  <a:pt x="60880" y="41720"/>
                </a:lnTo>
                <a:lnTo>
                  <a:pt x="60830" y="41730"/>
                </a:lnTo>
                <a:lnTo>
                  <a:pt x="60780" y="41780"/>
                </a:lnTo>
                <a:lnTo>
                  <a:pt x="60770" y="41840"/>
                </a:lnTo>
                <a:lnTo>
                  <a:pt x="60710" y="41850"/>
                </a:lnTo>
                <a:lnTo>
                  <a:pt x="60670" y="41870"/>
                </a:lnTo>
                <a:lnTo>
                  <a:pt x="60650" y="41820"/>
                </a:lnTo>
                <a:lnTo>
                  <a:pt x="60640" y="41780"/>
                </a:lnTo>
                <a:lnTo>
                  <a:pt x="60600" y="41740"/>
                </a:lnTo>
                <a:lnTo>
                  <a:pt x="60570" y="41710"/>
                </a:lnTo>
                <a:lnTo>
                  <a:pt x="60510" y="41720"/>
                </a:lnTo>
                <a:lnTo>
                  <a:pt x="60470" y="41760"/>
                </a:lnTo>
                <a:lnTo>
                  <a:pt x="60460" y="41800"/>
                </a:lnTo>
                <a:lnTo>
                  <a:pt x="60420" y="41820"/>
                </a:lnTo>
                <a:lnTo>
                  <a:pt x="60400" y="41850"/>
                </a:lnTo>
                <a:lnTo>
                  <a:pt x="60360" y="41890"/>
                </a:lnTo>
                <a:lnTo>
                  <a:pt x="60290" y="41920"/>
                </a:lnTo>
                <a:lnTo>
                  <a:pt x="60250" y="41910"/>
                </a:lnTo>
                <a:lnTo>
                  <a:pt x="60290" y="41870"/>
                </a:lnTo>
                <a:lnTo>
                  <a:pt x="60260" y="41850"/>
                </a:lnTo>
                <a:lnTo>
                  <a:pt x="60220" y="41890"/>
                </a:lnTo>
                <a:lnTo>
                  <a:pt x="60200" y="41940"/>
                </a:lnTo>
                <a:lnTo>
                  <a:pt x="60170" y="42000"/>
                </a:lnTo>
                <a:lnTo>
                  <a:pt x="60130" y="41970"/>
                </a:lnTo>
                <a:lnTo>
                  <a:pt x="60080" y="41990"/>
                </a:lnTo>
                <a:lnTo>
                  <a:pt x="60070" y="42040"/>
                </a:lnTo>
                <a:lnTo>
                  <a:pt x="60040" y="42100"/>
                </a:lnTo>
                <a:lnTo>
                  <a:pt x="60010" y="42050"/>
                </a:lnTo>
                <a:lnTo>
                  <a:pt x="59960" y="42020"/>
                </a:lnTo>
                <a:lnTo>
                  <a:pt x="59920" y="42060"/>
                </a:lnTo>
                <a:lnTo>
                  <a:pt x="59870" y="42060"/>
                </a:lnTo>
                <a:lnTo>
                  <a:pt x="59820" y="42050"/>
                </a:lnTo>
                <a:lnTo>
                  <a:pt x="59760" y="42050"/>
                </a:lnTo>
                <a:lnTo>
                  <a:pt x="59730" y="42070"/>
                </a:lnTo>
                <a:lnTo>
                  <a:pt x="59720" y="42030"/>
                </a:lnTo>
                <a:lnTo>
                  <a:pt x="59710" y="41970"/>
                </a:lnTo>
                <a:lnTo>
                  <a:pt x="59680" y="41920"/>
                </a:lnTo>
                <a:lnTo>
                  <a:pt x="59630" y="41880"/>
                </a:lnTo>
                <a:lnTo>
                  <a:pt x="59610" y="41850"/>
                </a:lnTo>
                <a:lnTo>
                  <a:pt x="59580" y="41800"/>
                </a:lnTo>
                <a:lnTo>
                  <a:pt x="59550" y="41760"/>
                </a:lnTo>
                <a:lnTo>
                  <a:pt x="59540" y="41710"/>
                </a:lnTo>
                <a:lnTo>
                  <a:pt x="59530" y="41650"/>
                </a:lnTo>
                <a:lnTo>
                  <a:pt x="59550" y="41600"/>
                </a:lnTo>
                <a:lnTo>
                  <a:pt x="59600" y="41560"/>
                </a:lnTo>
                <a:lnTo>
                  <a:pt x="59560" y="41520"/>
                </a:lnTo>
                <a:lnTo>
                  <a:pt x="59510" y="41530"/>
                </a:lnTo>
                <a:lnTo>
                  <a:pt x="59460" y="41520"/>
                </a:lnTo>
                <a:lnTo>
                  <a:pt x="59430" y="41490"/>
                </a:lnTo>
                <a:lnTo>
                  <a:pt x="59390" y="41420"/>
                </a:lnTo>
                <a:lnTo>
                  <a:pt x="59350" y="41390"/>
                </a:lnTo>
                <a:lnTo>
                  <a:pt x="59340" y="41350"/>
                </a:lnTo>
                <a:lnTo>
                  <a:pt x="59370" y="41290"/>
                </a:lnTo>
                <a:lnTo>
                  <a:pt x="59390" y="41250"/>
                </a:lnTo>
                <a:lnTo>
                  <a:pt x="59390" y="41180"/>
                </a:lnTo>
                <a:lnTo>
                  <a:pt x="59400" y="41110"/>
                </a:lnTo>
                <a:lnTo>
                  <a:pt x="59350" y="41120"/>
                </a:lnTo>
                <a:lnTo>
                  <a:pt x="59330" y="41160"/>
                </a:lnTo>
                <a:lnTo>
                  <a:pt x="59310" y="41200"/>
                </a:lnTo>
                <a:lnTo>
                  <a:pt x="59270" y="41250"/>
                </a:lnTo>
                <a:lnTo>
                  <a:pt x="59220" y="41270"/>
                </a:lnTo>
                <a:lnTo>
                  <a:pt x="59200" y="41230"/>
                </a:lnTo>
                <a:lnTo>
                  <a:pt x="59200" y="41180"/>
                </a:lnTo>
                <a:lnTo>
                  <a:pt x="59200" y="41130"/>
                </a:lnTo>
                <a:lnTo>
                  <a:pt x="59120" y="41140"/>
                </a:lnTo>
                <a:lnTo>
                  <a:pt x="59090" y="41200"/>
                </a:lnTo>
                <a:lnTo>
                  <a:pt x="59010" y="41200"/>
                </a:lnTo>
                <a:lnTo>
                  <a:pt x="58950" y="41170"/>
                </a:lnTo>
                <a:lnTo>
                  <a:pt x="58890" y="41190"/>
                </a:lnTo>
                <a:lnTo>
                  <a:pt x="58870" y="41150"/>
                </a:lnTo>
                <a:lnTo>
                  <a:pt x="58830" y="41070"/>
                </a:lnTo>
                <a:lnTo>
                  <a:pt x="58780" y="41050"/>
                </a:lnTo>
                <a:lnTo>
                  <a:pt x="58750" y="41080"/>
                </a:lnTo>
                <a:lnTo>
                  <a:pt x="58730" y="41120"/>
                </a:lnTo>
                <a:lnTo>
                  <a:pt x="58670" y="41090"/>
                </a:lnTo>
                <a:lnTo>
                  <a:pt x="58700" y="41030"/>
                </a:lnTo>
                <a:lnTo>
                  <a:pt x="58680" y="40990"/>
                </a:lnTo>
                <a:lnTo>
                  <a:pt x="58650" y="40960"/>
                </a:lnTo>
                <a:lnTo>
                  <a:pt x="58620" y="40980"/>
                </a:lnTo>
                <a:lnTo>
                  <a:pt x="58600" y="40920"/>
                </a:lnTo>
                <a:lnTo>
                  <a:pt x="58630" y="40850"/>
                </a:lnTo>
                <a:lnTo>
                  <a:pt x="58620" y="40800"/>
                </a:lnTo>
                <a:lnTo>
                  <a:pt x="58640" y="40740"/>
                </a:lnTo>
                <a:lnTo>
                  <a:pt x="58630" y="40690"/>
                </a:lnTo>
                <a:lnTo>
                  <a:pt x="58610" y="40650"/>
                </a:lnTo>
                <a:lnTo>
                  <a:pt x="58580" y="40600"/>
                </a:lnTo>
                <a:lnTo>
                  <a:pt x="58560" y="40540"/>
                </a:lnTo>
                <a:lnTo>
                  <a:pt x="58560" y="40460"/>
                </a:lnTo>
                <a:lnTo>
                  <a:pt x="58540" y="40410"/>
                </a:lnTo>
                <a:lnTo>
                  <a:pt x="58490" y="40400"/>
                </a:lnTo>
                <a:lnTo>
                  <a:pt x="58450" y="40440"/>
                </a:lnTo>
                <a:lnTo>
                  <a:pt x="58390" y="40490"/>
                </a:lnTo>
                <a:lnTo>
                  <a:pt x="58330" y="40470"/>
                </a:lnTo>
                <a:lnTo>
                  <a:pt x="58320" y="40430"/>
                </a:lnTo>
                <a:lnTo>
                  <a:pt x="58320" y="40380"/>
                </a:lnTo>
                <a:lnTo>
                  <a:pt x="58350" y="40350"/>
                </a:lnTo>
                <a:lnTo>
                  <a:pt x="58370" y="40310"/>
                </a:lnTo>
                <a:lnTo>
                  <a:pt x="58330" y="40280"/>
                </a:lnTo>
                <a:lnTo>
                  <a:pt x="58270" y="40250"/>
                </a:lnTo>
                <a:lnTo>
                  <a:pt x="58270" y="40200"/>
                </a:lnTo>
                <a:lnTo>
                  <a:pt x="58210" y="40220"/>
                </a:lnTo>
                <a:lnTo>
                  <a:pt x="58160" y="40220"/>
                </a:lnTo>
                <a:lnTo>
                  <a:pt x="58140" y="40160"/>
                </a:lnTo>
                <a:lnTo>
                  <a:pt x="58100" y="40100"/>
                </a:lnTo>
                <a:lnTo>
                  <a:pt x="58080" y="40040"/>
                </a:lnTo>
                <a:lnTo>
                  <a:pt x="58010" y="40000"/>
                </a:lnTo>
                <a:lnTo>
                  <a:pt x="57950" y="40050"/>
                </a:lnTo>
                <a:lnTo>
                  <a:pt x="57890" y="40080"/>
                </a:lnTo>
                <a:lnTo>
                  <a:pt x="57840" y="40080"/>
                </a:lnTo>
                <a:lnTo>
                  <a:pt x="57830" y="40030"/>
                </a:lnTo>
                <a:lnTo>
                  <a:pt x="57820" y="39980"/>
                </a:lnTo>
                <a:lnTo>
                  <a:pt x="57760" y="39930"/>
                </a:lnTo>
                <a:lnTo>
                  <a:pt x="57690" y="39940"/>
                </a:lnTo>
                <a:lnTo>
                  <a:pt x="57650" y="39940"/>
                </a:lnTo>
                <a:lnTo>
                  <a:pt x="57620" y="39880"/>
                </a:lnTo>
                <a:lnTo>
                  <a:pt x="57620" y="39810"/>
                </a:lnTo>
                <a:lnTo>
                  <a:pt x="57620" y="39760"/>
                </a:lnTo>
                <a:lnTo>
                  <a:pt x="57620" y="39690"/>
                </a:lnTo>
                <a:lnTo>
                  <a:pt x="57620" y="39640"/>
                </a:lnTo>
                <a:lnTo>
                  <a:pt x="57570" y="39630"/>
                </a:lnTo>
                <a:lnTo>
                  <a:pt x="57560" y="39540"/>
                </a:lnTo>
                <a:lnTo>
                  <a:pt x="57580" y="39450"/>
                </a:lnTo>
                <a:lnTo>
                  <a:pt x="57590" y="39410"/>
                </a:lnTo>
                <a:lnTo>
                  <a:pt x="57600" y="39370"/>
                </a:lnTo>
                <a:lnTo>
                  <a:pt x="57630" y="39300"/>
                </a:lnTo>
                <a:lnTo>
                  <a:pt x="57690" y="39250"/>
                </a:lnTo>
                <a:lnTo>
                  <a:pt x="57730" y="39230"/>
                </a:lnTo>
                <a:lnTo>
                  <a:pt x="57770" y="39210"/>
                </a:lnTo>
                <a:lnTo>
                  <a:pt x="57810" y="39200"/>
                </a:lnTo>
                <a:lnTo>
                  <a:pt x="57850" y="39230"/>
                </a:lnTo>
                <a:lnTo>
                  <a:pt x="57880" y="39260"/>
                </a:lnTo>
                <a:lnTo>
                  <a:pt x="57900" y="39300"/>
                </a:lnTo>
                <a:lnTo>
                  <a:pt x="57960" y="39350"/>
                </a:lnTo>
                <a:lnTo>
                  <a:pt x="58010" y="39380"/>
                </a:lnTo>
                <a:lnTo>
                  <a:pt x="58100" y="39330"/>
                </a:lnTo>
                <a:lnTo>
                  <a:pt x="58150" y="39290"/>
                </a:lnTo>
                <a:lnTo>
                  <a:pt x="58210" y="39320"/>
                </a:lnTo>
                <a:lnTo>
                  <a:pt x="58290" y="39370"/>
                </a:lnTo>
                <a:lnTo>
                  <a:pt x="58330" y="39420"/>
                </a:lnTo>
                <a:lnTo>
                  <a:pt x="58380" y="39440"/>
                </a:lnTo>
                <a:lnTo>
                  <a:pt x="58380" y="39400"/>
                </a:lnTo>
                <a:lnTo>
                  <a:pt x="58380" y="39340"/>
                </a:lnTo>
                <a:lnTo>
                  <a:pt x="58380" y="39290"/>
                </a:lnTo>
                <a:lnTo>
                  <a:pt x="58440" y="39270"/>
                </a:lnTo>
                <a:lnTo>
                  <a:pt x="58490" y="39250"/>
                </a:lnTo>
                <a:lnTo>
                  <a:pt x="58520" y="39230"/>
                </a:lnTo>
                <a:lnTo>
                  <a:pt x="58600" y="39210"/>
                </a:lnTo>
                <a:lnTo>
                  <a:pt x="58650" y="39210"/>
                </a:lnTo>
                <a:lnTo>
                  <a:pt x="58700" y="39230"/>
                </a:lnTo>
                <a:lnTo>
                  <a:pt x="58690" y="39270"/>
                </a:lnTo>
                <a:lnTo>
                  <a:pt x="58650" y="39310"/>
                </a:lnTo>
                <a:lnTo>
                  <a:pt x="58650" y="39390"/>
                </a:lnTo>
                <a:lnTo>
                  <a:pt x="58650" y="39510"/>
                </a:lnTo>
                <a:lnTo>
                  <a:pt x="58670" y="39560"/>
                </a:lnTo>
                <a:lnTo>
                  <a:pt x="58700" y="39520"/>
                </a:lnTo>
                <a:lnTo>
                  <a:pt x="58720" y="39480"/>
                </a:lnTo>
                <a:lnTo>
                  <a:pt x="58730" y="39550"/>
                </a:lnTo>
                <a:lnTo>
                  <a:pt x="58750" y="39580"/>
                </a:lnTo>
                <a:lnTo>
                  <a:pt x="58800" y="39530"/>
                </a:lnTo>
                <a:lnTo>
                  <a:pt x="58900" y="39520"/>
                </a:lnTo>
                <a:lnTo>
                  <a:pt x="58970" y="39530"/>
                </a:lnTo>
                <a:lnTo>
                  <a:pt x="59010" y="39550"/>
                </a:lnTo>
                <a:lnTo>
                  <a:pt x="59080" y="39530"/>
                </a:lnTo>
                <a:lnTo>
                  <a:pt x="59080" y="39470"/>
                </a:lnTo>
                <a:lnTo>
                  <a:pt x="59070" y="39410"/>
                </a:lnTo>
                <a:lnTo>
                  <a:pt x="59060" y="39360"/>
                </a:lnTo>
                <a:lnTo>
                  <a:pt x="59110" y="39340"/>
                </a:lnTo>
                <a:lnTo>
                  <a:pt x="59170" y="39340"/>
                </a:lnTo>
                <a:lnTo>
                  <a:pt x="59240" y="39360"/>
                </a:lnTo>
                <a:lnTo>
                  <a:pt x="59260" y="39320"/>
                </a:lnTo>
                <a:lnTo>
                  <a:pt x="59290" y="39240"/>
                </a:lnTo>
                <a:lnTo>
                  <a:pt x="59300" y="39190"/>
                </a:lnTo>
                <a:lnTo>
                  <a:pt x="59270" y="39150"/>
                </a:lnTo>
                <a:lnTo>
                  <a:pt x="59210" y="39120"/>
                </a:lnTo>
                <a:lnTo>
                  <a:pt x="59210" y="39070"/>
                </a:lnTo>
                <a:lnTo>
                  <a:pt x="59260" y="39080"/>
                </a:lnTo>
                <a:lnTo>
                  <a:pt x="59330" y="39050"/>
                </a:lnTo>
                <a:lnTo>
                  <a:pt x="59370" y="39010"/>
                </a:lnTo>
                <a:lnTo>
                  <a:pt x="59410" y="38990"/>
                </a:lnTo>
                <a:lnTo>
                  <a:pt x="59440" y="38950"/>
                </a:lnTo>
                <a:lnTo>
                  <a:pt x="59470" y="38920"/>
                </a:lnTo>
                <a:lnTo>
                  <a:pt x="59510" y="38900"/>
                </a:lnTo>
                <a:lnTo>
                  <a:pt x="59570" y="38870"/>
                </a:lnTo>
                <a:lnTo>
                  <a:pt x="59600" y="38900"/>
                </a:lnTo>
                <a:lnTo>
                  <a:pt x="59660" y="38890"/>
                </a:lnTo>
                <a:lnTo>
                  <a:pt x="59710" y="38930"/>
                </a:lnTo>
                <a:lnTo>
                  <a:pt x="59740" y="39010"/>
                </a:lnTo>
                <a:lnTo>
                  <a:pt x="59810" y="39080"/>
                </a:lnTo>
                <a:lnTo>
                  <a:pt x="59840" y="39060"/>
                </a:lnTo>
                <a:lnTo>
                  <a:pt x="59890" y="39010"/>
                </a:lnTo>
                <a:lnTo>
                  <a:pt x="59950" y="39000"/>
                </a:lnTo>
                <a:lnTo>
                  <a:pt x="60000" y="38980"/>
                </a:lnTo>
                <a:lnTo>
                  <a:pt x="60020" y="38910"/>
                </a:lnTo>
                <a:lnTo>
                  <a:pt x="60020" y="38860"/>
                </a:lnTo>
                <a:lnTo>
                  <a:pt x="60020" y="38790"/>
                </a:lnTo>
                <a:lnTo>
                  <a:pt x="60060" y="38740"/>
                </a:lnTo>
                <a:lnTo>
                  <a:pt x="60110" y="38710"/>
                </a:lnTo>
                <a:lnTo>
                  <a:pt x="60100" y="38650"/>
                </a:lnTo>
                <a:lnTo>
                  <a:pt x="60110" y="38590"/>
                </a:lnTo>
                <a:lnTo>
                  <a:pt x="60100" y="38550"/>
                </a:lnTo>
                <a:lnTo>
                  <a:pt x="60110" y="38490"/>
                </a:lnTo>
                <a:lnTo>
                  <a:pt x="60160" y="38440"/>
                </a:lnTo>
                <a:lnTo>
                  <a:pt x="60130" y="38350"/>
                </a:lnTo>
                <a:lnTo>
                  <a:pt x="60170" y="38340"/>
                </a:lnTo>
                <a:lnTo>
                  <a:pt x="60210" y="38260"/>
                </a:lnTo>
                <a:lnTo>
                  <a:pt x="60240" y="38190"/>
                </a:lnTo>
                <a:lnTo>
                  <a:pt x="60240" y="38140"/>
                </a:lnTo>
                <a:lnTo>
                  <a:pt x="60280" y="38110"/>
                </a:lnTo>
                <a:lnTo>
                  <a:pt x="60260" y="38060"/>
                </a:lnTo>
                <a:lnTo>
                  <a:pt x="60240" y="38020"/>
                </a:lnTo>
                <a:lnTo>
                  <a:pt x="60150" y="38000"/>
                </a:lnTo>
                <a:lnTo>
                  <a:pt x="60090" y="37990"/>
                </a:lnTo>
                <a:lnTo>
                  <a:pt x="60030" y="38030"/>
                </a:lnTo>
                <a:lnTo>
                  <a:pt x="59990" y="38040"/>
                </a:lnTo>
                <a:lnTo>
                  <a:pt x="59940" y="38010"/>
                </a:lnTo>
                <a:lnTo>
                  <a:pt x="59910" y="37950"/>
                </a:lnTo>
                <a:lnTo>
                  <a:pt x="59920" y="37890"/>
                </a:lnTo>
                <a:lnTo>
                  <a:pt x="59900" y="37790"/>
                </a:lnTo>
                <a:lnTo>
                  <a:pt x="59840" y="37750"/>
                </a:lnTo>
                <a:lnTo>
                  <a:pt x="59780" y="37750"/>
                </a:lnTo>
                <a:lnTo>
                  <a:pt x="59730" y="37730"/>
                </a:lnTo>
                <a:lnTo>
                  <a:pt x="59690" y="37680"/>
                </a:lnTo>
                <a:lnTo>
                  <a:pt x="59670" y="37620"/>
                </a:lnTo>
                <a:lnTo>
                  <a:pt x="59630" y="37620"/>
                </a:lnTo>
                <a:lnTo>
                  <a:pt x="59620" y="37550"/>
                </a:lnTo>
                <a:lnTo>
                  <a:pt x="59610" y="37490"/>
                </a:lnTo>
                <a:lnTo>
                  <a:pt x="59660" y="37470"/>
                </a:lnTo>
                <a:lnTo>
                  <a:pt x="59680" y="37410"/>
                </a:lnTo>
                <a:lnTo>
                  <a:pt x="59630" y="37390"/>
                </a:lnTo>
                <a:lnTo>
                  <a:pt x="59630" y="37340"/>
                </a:lnTo>
                <a:lnTo>
                  <a:pt x="59680" y="37320"/>
                </a:lnTo>
                <a:lnTo>
                  <a:pt x="59740" y="37330"/>
                </a:lnTo>
                <a:lnTo>
                  <a:pt x="59770" y="37380"/>
                </a:lnTo>
                <a:lnTo>
                  <a:pt x="59810" y="37420"/>
                </a:lnTo>
                <a:lnTo>
                  <a:pt x="59850" y="37380"/>
                </a:lnTo>
                <a:lnTo>
                  <a:pt x="59910" y="37400"/>
                </a:lnTo>
                <a:lnTo>
                  <a:pt x="59960" y="37400"/>
                </a:lnTo>
                <a:lnTo>
                  <a:pt x="60030" y="37440"/>
                </a:lnTo>
                <a:lnTo>
                  <a:pt x="60080" y="37450"/>
                </a:lnTo>
                <a:lnTo>
                  <a:pt x="60140" y="37440"/>
                </a:lnTo>
                <a:lnTo>
                  <a:pt x="60220" y="37410"/>
                </a:lnTo>
                <a:lnTo>
                  <a:pt x="60240" y="37360"/>
                </a:lnTo>
                <a:lnTo>
                  <a:pt x="60290" y="37350"/>
                </a:lnTo>
                <a:lnTo>
                  <a:pt x="60270" y="37270"/>
                </a:lnTo>
                <a:lnTo>
                  <a:pt x="60240" y="37230"/>
                </a:lnTo>
                <a:lnTo>
                  <a:pt x="60190" y="37160"/>
                </a:lnTo>
                <a:lnTo>
                  <a:pt x="60190" y="37080"/>
                </a:lnTo>
                <a:lnTo>
                  <a:pt x="60240" y="37050"/>
                </a:lnTo>
                <a:lnTo>
                  <a:pt x="60300" y="37020"/>
                </a:lnTo>
                <a:lnTo>
                  <a:pt x="60330" y="37050"/>
                </a:lnTo>
                <a:lnTo>
                  <a:pt x="60380" y="37020"/>
                </a:lnTo>
                <a:lnTo>
                  <a:pt x="60390" y="36980"/>
                </a:lnTo>
                <a:lnTo>
                  <a:pt x="60440" y="36950"/>
                </a:lnTo>
                <a:lnTo>
                  <a:pt x="60500" y="36910"/>
                </a:lnTo>
                <a:lnTo>
                  <a:pt x="60490" y="36860"/>
                </a:lnTo>
                <a:lnTo>
                  <a:pt x="60560" y="36850"/>
                </a:lnTo>
                <a:lnTo>
                  <a:pt x="60610" y="36820"/>
                </a:lnTo>
                <a:lnTo>
                  <a:pt x="60670" y="36840"/>
                </a:lnTo>
                <a:lnTo>
                  <a:pt x="60710" y="36830"/>
                </a:lnTo>
                <a:lnTo>
                  <a:pt x="60770" y="36850"/>
                </a:lnTo>
                <a:lnTo>
                  <a:pt x="60840" y="36840"/>
                </a:lnTo>
                <a:lnTo>
                  <a:pt x="60890" y="36810"/>
                </a:lnTo>
                <a:lnTo>
                  <a:pt x="60920" y="36780"/>
                </a:lnTo>
                <a:lnTo>
                  <a:pt x="60960" y="36750"/>
                </a:lnTo>
                <a:lnTo>
                  <a:pt x="61010" y="36720"/>
                </a:lnTo>
                <a:lnTo>
                  <a:pt x="60970" y="36660"/>
                </a:lnTo>
                <a:lnTo>
                  <a:pt x="60950" y="36610"/>
                </a:lnTo>
                <a:lnTo>
                  <a:pt x="60980" y="36580"/>
                </a:lnTo>
                <a:lnTo>
                  <a:pt x="61040" y="36590"/>
                </a:lnTo>
                <a:lnTo>
                  <a:pt x="61090" y="36570"/>
                </a:lnTo>
                <a:lnTo>
                  <a:pt x="61060" y="36530"/>
                </a:lnTo>
                <a:lnTo>
                  <a:pt x="61050" y="36480"/>
                </a:lnTo>
                <a:lnTo>
                  <a:pt x="61050" y="36420"/>
                </a:lnTo>
                <a:lnTo>
                  <a:pt x="61090" y="36320"/>
                </a:lnTo>
                <a:lnTo>
                  <a:pt x="61150" y="36310"/>
                </a:lnTo>
                <a:lnTo>
                  <a:pt x="61190" y="36320"/>
                </a:lnTo>
                <a:lnTo>
                  <a:pt x="61240" y="36320"/>
                </a:lnTo>
                <a:lnTo>
                  <a:pt x="61310" y="36350"/>
                </a:lnTo>
                <a:lnTo>
                  <a:pt x="61360" y="36290"/>
                </a:lnTo>
                <a:lnTo>
                  <a:pt x="61400" y="36240"/>
                </a:lnTo>
                <a:lnTo>
                  <a:pt x="61440" y="36200"/>
                </a:lnTo>
                <a:lnTo>
                  <a:pt x="61530" y="36190"/>
                </a:lnTo>
                <a:lnTo>
                  <a:pt x="61580" y="36190"/>
                </a:lnTo>
                <a:lnTo>
                  <a:pt x="61620" y="36180"/>
                </a:lnTo>
                <a:lnTo>
                  <a:pt x="61640" y="36130"/>
                </a:lnTo>
                <a:lnTo>
                  <a:pt x="61650" y="36090"/>
                </a:lnTo>
                <a:lnTo>
                  <a:pt x="61630" y="36050"/>
                </a:lnTo>
                <a:lnTo>
                  <a:pt x="61660" y="36010"/>
                </a:lnTo>
                <a:lnTo>
                  <a:pt x="61680" y="35950"/>
                </a:lnTo>
                <a:lnTo>
                  <a:pt x="61680" y="35880"/>
                </a:lnTo>
                <a:lnTo>
                  <a:pt x="61680" y="35790"/>
                </a:lnTo>
                <a:lnTo>
                  <a:pt x="61660" y="35730"/>
                </a:lnTo>
                <a:lnTo>
                  <a:pt x="61660" y="35680"/>
                </a:lnTo>
                <a:lnTo>
                  <a:pt x="61640" y="35640"/>
                </a:lnTo>
                <a:lnTo>
                  <a:pt x="61620" y="35570"/>
                </a:lnTo>
                <a:lnTo>
                  <a:pt x="61590" y="35490"/>
                </a:lnTo>
                <a:lnTo>
                  <a:pt x="61550" y="35460"/>
                </a:lnTo>
                <a:lnTo>
                  <a:pt x="61560" y="35390"/>
                </a:lnTo>
                <a:lnTo>
                  <a:pt x="61530" y="35350"/>
                </a:lnTo>
                <a:lnTo>
                  <a:pt x="61490" y="35320"/>
                </a:lnTo>
                <a:lnTo>
                  <a:pt x="61470" y="35270"/>
                </a:lnTo>
                <a:lnTo>
                  <a:pt x="61470" y="35210"/>
                </a:lnTo>
                <a:lnTo>
                  <a:pt x="61490" y="35160"/>
                </a:lnTo>
                <a:lnTo>
                  <a:pt x="61500" y="35080"/>
                </a:lnTo>
                <a:lnTo>
                  <a:pt x="61440" y="35040"/>
                </a:lnTo>
                <a:lnTo>
                  <a:pt x="61390" y="35030"/>
                </a:lnTo>
                <a:lnTo>
                  <a:pt x="61360" y="34980"/>
                </a:lnTo>
                <a:lnTo>
                  <a:pt x="61390" y="34920"/>
                </a:lnTo>
                <a:lnTo>
                  <a:pt x="61430" y="34850"/>
                </a:lnTo>
                <a:lnTo>
                  <a:pt x="61450" y="34810"/>
                </a:lnTo>
                <a:lnTo>
                  <a:pt x="61460" y="34760"/>
                </a:lnTo>
                <a:lnTo>
                  <a:pt x="61440" y="34710"/>
                </a:lnTo>
                <a:lnTo>
                  <a:pt x="61470" y="34660"/>
                </a:lnTo>
                <a:lnTo>
                  <a:pt x="61510" y="34610"/>
                </a:lnTo>
                <a:lnTo>
                  <a:pt x="61550" y="34560"/>
                </a:lnTo>
                <a:lnTo>
                  <a:pt x="61540" y="34500"/>
                </a:lnTo>
                <a:lnTo>
                  <a:pt x="61500" y="34460"/>
                </a:lnTo>
                <a:lnTo>
                  <a:pt x="61470" y="34420"/>
                </a:lnTo>
                <a:lnTo>
                  <a:pt x="61460" y="34380"/>
                </a:lnTo>
                <a:lnTo>
                  <a:pt x="61460" y="34310"/>
                </a:lnTo>
                <a:lnTo>
                  <a:pt x="61500" y="34270"/>
                </a:lnTo>
                <a:lnTo>
                  <a:pt x="61480" y="34220"/>
                </a:lnTo>
                <a:lnTo>
                  <a:pt x="61500" y="34170"/>
                </a:lnTo>
                <a:lnTo>
                  <a:pt x="61490" y="34120"/>
                </a:lnTo>
                <a:lnTo>
                  <a:pt x="61530" y="34090"/>
                </a:lnTo>
                <a:lnTo>
                  <a:pt x="61520" y="34030"/>
                </a:lnTo>
                <a:lnTo>
                  <a:pt x="61520" y="33960"/>
                </a:lnTo>
                <a:lnTo>
                  <a:pt x="61560" y="33920"/>
                </a:lnTo>
                <a:lnTo>
                  <a:pt x="61600" y="33890"/>
                </a:lnTo>
                <a:lnTo>
                  <a:pt x="61530" y="33870"/>
                </a:lnTo>
                <a:lnTo>
                  <a:pt x="61480" y="33870"/>
                </a:lnTo>
                <a:lnTo>
                  <a:pt x="61410" y="33890"/>
                </a:lnTo>
                <a:lnTo>
                  <a:pt x="61350" y="33880"/>
                </a:lnTo>
                <a:lnTo>
                  <a:pt x="61310" y="33830"/>
                </a:lnTo>
                <a:lnTo>
                  <a:pt x="61310" y="33780"/>
                </a:lnTo>
                <a:lnTo>
                  <a:pt x="61290" y="33740"/>
                </a:lnTo>
                <a:lnTo>
                  <a:pt x="61250" y="33720"/>
                </a:lnTo>
                <a:lnTo>
                  <a:pt x="61210" y="33700"/>
                </a:lnTo>
                <a:lnTo>
                  <a:pt x="61160" y="33720"/>
                </a:lnTo>
                <a:lnTo>
                  <a:pt x="61100" y="33750"/>
                </a:lnTo>
                <a:lnTo>
                  <a:pt x="61060" y="33720"/>
                </a:lnTo>
                <a:lnTo>
                  <a:pt x="61020" y="33720"/>
                </a:lnTo>
                <a:lnTo>
                  <a:pt x="60960" y="33680"/>
                </a:lnTo>
                <a:lnTo>
                  <a:pt x="60930" y="33650"/>
                </a:lnTo>
                <a:lnTo>
                  <a:pt x="60900" y="33610"/>
                </a:lnTo>
                <a:lnTo>
                  <a:pt x="60850" y="33640"/>
                </a:lnTo>
                <a:lnTo>
                  <a:pt x="60790" y="33640"/>
                </a:lnTo>
                <a:lnTo>
                  <a:pt x="60770" y="33610"/>
                </a:lnTo>
                <a:lnTo>
                  <a:pt x="60690" y="33590"/>
                </a:lnTo>
                <a:lnTo>
                  <a:pt x="60620" y="33570"/>
                </a:lnTo>
                <a:lnTo>
                  <a:pt x="60560" y="33520"/>
                </a:lnTo>
                <a:lnTo>
                  <a:pt x="60490" y="33490"/>
                </a:lnTo>
                <a:lnTo>
                  <a:pt x="60460" y="33440"/>
                </a:lnTo>
                <a:lnTo>
                  <a:pt x="60460" y="33390"/>
                </a:lnTo>
                <a:lnTo>
                  <a:pt x="60430" y="33350"/>
                </a:lnTo>
                <a:lnTo>
                  <a:pt x="60420" y="33280"/>
                </a:lnTo>
                <a:lnTo>
                  <a:pt x="60380" y="33240"/>
                </a:lnTo>
                <a:lnTo>
                  <a:pt x="60350" y="33170"/>
                </a:lnTo>
                <a:lnTo>
                  <a:pt x="60340" y="33120"/>
                </a:lnTo>
                <a:lnTo>
                  <a:pt x="60310" y="33060"/>
                </a:lnTo>
                <a:lnTo>
                  <a:pt x="60310" y="33000"/>
                </a:lnTo>
                <a:lnTo>
                  <a:pt x="60280" y="32940"/>
                </a:lnTo>
                <a:lnTo>
                  <a:pt x="60240" y="32910"/>
                </a:lnTo>
                <a:lnTo>
                  <a:pt x="60190" y="32900"/>
                </a:lnTo>
                <a:lnTo>
                  <a:pt x="60140" y="32870"/>
                </a:lnTo>
                <a:lnTo>
                  <a:pt x="60100" y="32830"/>
                </a:lnTo>
                <a:lnTo>
                  <a:pt x="60090" y="32760"/>
                </a:lnTo>
                <a:lnTo>
                  <a:pt x="60090" y="32710"/>
                </a:lnTo>
                <a:lnTo>
                  <a:pt x="60030" y="32670"/>
                </a:lnTo>
                <a:lnTo>
                  <a:pt x="59980" y="32630"/>
                </a:lnTo>
                <a:lnTo>
                  <a:pt x="59940" y="32580"/>
                </a:lnTo>
                <a:lnTo>
                  <a:pt x="59920" y="32520"/>
                </a:lnTo>
                <a:lnTo>
                  <a:pt x="59880" y="32480"/>
                </a:lnTo>
                <a:lnTo>
                  <a:pt x="59830" y="32460"/>
                </a:lnTo>
                <a:lnTo>
                  <a:pt x="59790" y="32460"/>
                </a:lnTo>
                <a:lnTo>
                  <a:pt x="59730" y="32450"/>
                </a:lnTo>
                <a:lnTo>
                  <a:pt x="59670" y="32450"/>
                </a:lnTo>
                <a:lnTo>
                  <a:pt x="59620" y="32410"/>
                </a:lnTo>
                <a:lnTo>
                  <a:pt x="59560" y="32380"/>
                </a:lnTo>
                <a:lnTo>
                  <a:pt x="59500" y="32360"/>
                </a:lnTo>
                <a:lnTo>
                  <a:pt x="59450" y="32330"/>
                </a:lnTo>
                <a:lnTo>
                  <a:pt x="59410" y="32280"/>
                </a:lnTo>
                <a:lnTo>
                  <a:pt x="59370" y="32260"/>
                </a:lnTo>
                <a:lnTo>
                  <a:pt x="59320" y="32250"/>
                </a:lnTo>
                <a:lnTo>
                  <a:pt x="59270" y="32240"/>
                </a:lnTo>
                <a:lnTo>
                  <a:pt x="59210" y="32230"/>
                </a:lnTo>
                <a:lnTo>
                  <a:pt x="59140" y="32210"/>
                </a:lnTo>
                <a:lnTo>
                  <a:pt x="59090" y="32190"/>
                </a:lnTo>
                <a:lnTo>
                  <a:pt x="59050" y="32160"/>
                </a:lnTo>
                <a:lnTo>
                  <a:pt x="58990" y="32120"/>
                </a:lnTo>
                <a:lnTo>
                  <a:pt x="58930" y="32110"/>
                </a:lnTo>
                <a:lnTo>
                  <a:pt x="58860" y="32150"/>
                </a:lnTo>
                <a:lnTo>
                  <a:pt x="58800" y="32180"/>
                </a:lnTo>
                <a:lnTo>
                  <a:pt x="58740" y="32200"/>
                </a:lnTo>
                <a:lnTo>
                  <a:pt x="58690" y="32210"/>
                </a:lnTo>
                <a:lnTo>
                  <a:pt x="58650" y="32230"/>
                </a:lnTo>
                <a:lnTo>
                  <a:pt x="58590" y="32270"/>
                </a:lnTo>
                <a:lnTo>
                  <a:pt x="58550" y="32290"/>
                </a:lnTo>
                <a:lnTo>
                  <a:pt x="58460" y="32290"/>
                </a:lnTo>
                <a:lnTo>
                  <a:pt x="58390" y="32240"/>
                </a:lnTo>
                <a:lnTo>
                  <a:pt x="58360" y="32200"/>
                </a:lnTo>
                <a:lnTo>
                  <a:pt x="58320" y="32170"/>
                </a:lnTo>
                <a:lnTo>
                  <a:pt x="58250" y="32150"/>
                </a:lnTo>
                <a:lnTo>
                  <a:pt x="58090" y="32100"/>
                </a:lnTo>
                <a:lnTo>
                  <a:pt x="57970" y="32020"/>
                </a:lnTo>
                <a:lnTo>
                  <a:pt x="57920" y="32000"/>
                </a:lnTo>
                <a:lnTo>
                  <a:pt x="57850" y="32000"/>
                </a:lnTo>
                <a:lnTo>
                  <a:pt x="57810" y="31970"/>
                </a:lnTo>
                <a:lnTo>
                  <a:pt x="57760" y="31930"/>
                </a:lnTo>
                <a:lnTo>
                  <a:pt x="57700" y="31910"/>
                </a:lnTo>
                <a:lnTo>
                  <a:pt x="57650" y="31890"/>
                </a:lnTo>
                <a:lnTo>
                  <a:pt x="57610" y="31910"/>
                </a:lnTo>
                <a:lnTo>
                  <a:pt x="57550" y="31890"/>
                </a:lnTo>
                <a:lnTo>
                  <a:pt x="57500" y="31860"/>
                </a:lnTo>
                <a:lnTo>
                  <a:pt x="57450" y="31840"/>
                </a:lnTo>
                <a:lnTo>
                  <a:pt x="57390" y="31800"/>
                </a:lnTo>
                <a:lnTo>
                  <a:pt x="57340" y="31770"/>
                </a:lnTo>
                <a:lnTo>
                  <a:pt x="57280" y="31730"/>
                </a:lnTo>
                <a:lnTo>
                  <a:pt x="57260" y="31680"/>
                </a:lnTo>
                <a:lnTo>
                  <a:pt x="57280" y="31610"/>
                </a:lnTo>
                <a:lnTo>
                  <a:pt x="57270" y="31550"/>
                </a:lnTo>
                <a:lnTo>
                  <a:pt x="57230" y="31510"/>
                </a:lnTo>
                <a:lnTo>
                  <a:pt x="57190" y="31470"/>
                </a:lnTo>
                <a:lnTo>
                  <a:pt x="57140" y="31450"/>
                </a:lnTo>
                <a:lnTo>
                  <a:pt x="57050" y="31470"/>
                </a:lnTo>
                <a:lnTo>
                  <a:pt x="57000" y="31500"/>
                </a:lnTo>
                <a:lnTo>
                  <a:pt x="56930" y="31540"/>
                </a:lnTo>
                <a:lnTo>
                  <a:pt x="56860" y="31530"/>
                </a:lnTo>
                <a:lnTo>
                  <a:pt x="56820" y="31530"/>
                </a:lnTo>
                <a:lnTo>
                  <a:pt x="56770" y="31500"/>
                </a:lnTo>
                <a:lnTo>
                  <a:pt x="56740" y="31460"/>
                </a:lnTo>
                <a:lnTo>
                  <a:pt x="56710" y="31440"/>
                </a:lnTo>
                <a:lnTo>
                  <a:pt x="56650" y="31410"/>
                </a:lnTo>
                <a:lnTo>
                  <a:pt x="56580" y="31400"/>
                </a:lnTo>
                <a:lnTo>
                  <a:pt x="56550" y="31350"/>
                </a:lnTo>
                <a:lnTo>
                  <a:pt x="56500" y="31360"/>
                </a:lnTo>
                <a:lnTo>
                  <a:pt x="56460" y="31300"/>
                </a:lnTo>
                <a:lnTo>
                  <a:pt x="56420" y="31210"/>
                </a:lnTo>
                <a:lnTo>
                  <a:pt x="56400" y="31170"/>
                </a:lnTo>
                <a:lnTo>
                  <a:pt x="56380" y="31130"/>
                </a:lnTo>
                <a:lnTo>
                  <a:pt x="56370" y="31080"/>
                </a:lnTo>
                <a:lnTo>
                  <a:pt x="56330" y="31000"/>
                </a:lnTo>
                <a:lnTo>
                  <a:pt x="56300" y="30960"/>
                </a:lnTo>
                <a:lnTo>
                  <a:pt x="56280" y="30920"/>
                </a:lnTo>
                <a:lnTo>
                  <a:pt x="56230" y="30870"/>
                </a:lnTo>
                <a:lnTo>
                  <a:pt x="56200" y="30840"/>
                </a:lnTo>
                <a:lnTo>
                  <a:pt x="56150" y="30810"/>
                </a:lnTo>
                <a:lnTo>
                  <a:pt x="56110" y="30790"/>
                </a:lnTo>
                <a:lnTo>
                  <a:pt x="56030" y="30850"/>
                </a:lnTo>
                <a:lnTo>
                  <a:pt x="55970" y="30860"/>
                </a:lnTo>
                <a:lnTo>
                  <a:pt x="55950" y="30900"/>
                </a:lnTo>
                <a:lnTo>
                  <a:pt x="55930" y="30940"/>
                </a:lnTo>
                <a:lnTo>
                  <a:pt x="55890" y="30980"/>
                </a:lnTo>
                <a:lnTo>
                  <a:pt x="55880" y="31020"/>
                </a:lnTo>
                <a:lnTo>
                  <a:pt x="55830" y="31010"/>
                </a:lnTo>
                <a:lnTo>
                  <a:pt x="55790" y="31010"/>
                </a:lnTo>
                <a:lnTo>
                  <a:pt x="55750" y="31040"/>
                </a:lnTo>
                <a:lnTo>
                  <a:pt x="55700" y="31070"/>
                </a:lnTo>
                <a:lnTo>
                  <a:pt x="55630" y="31080"/>
                </a:lnTo>
                <a:lnTo>
                  <a:pt x="55570" y="31070"/>
                </a:lnTo>
                <a:lnTo>
                  <a:pt x="55530" y="31020"/>
                </a:lnTo>
                <a:lnTo>
                  <a:pt x="55560" y="30970"/>
                </a:lnTo>
                <a:lnTo>
                  <a:pt x="55540" y="30930"/>
                </a:lnTo>
                <a:lnTo>
                  <a:pt x="55500" y="30930"/>
                </a:lnTo>
                <a:lnTo>
                  <a:pt x="55460" y="30940"/>
                </a:lnTo>
                <a:lnTo>
                  <a:pt x="55410" y="30960"/>
                </a:lnTo>
                <a:lnTo>
                  <a:pt x="55360" y="30970"/>
                </a:lnTo>
                <a:lnTo>
                  <a:pt x="55300" y="30970"/>
                </a:lnTo>
                <a:lnTo>
                  <a:pt x="55240" y="30950"/>
                </a:lnTo>
                <a:lnTo>
                  <a:pt x="55210" y="30930"/>
                </a:lnTo>
                <a:lnTo>
                  <a:pt x="55150" y="30930"/>
                </a:lnTo>
                <a:lnTo>
                  <a:pt x="55090" y="30910"/>
                </a:lnTo>
                <a:lnTo>
                  <a:pt x="55030" y="30890"/>
                </a:lnTo>
                <a:lnTo>
                  <a:pt x="54970" y="30870"/>
                </a:lnTo>
                <a:lnTo>
                  <a:pt x="54920" y="30850"/>
                </a:lnTo>
                <a:lnTo>
                  <a:pt x="54860" y="30830"/>
                </a:lnTo>
                <a:lnTo>
                  <a:pt x="54810" y="30890"/>
                </a:lnTo>
                <a:lnTo>
                  <a:pt x="54810" y="30980"/>
                </a:lnTo>
                <a:lnTo>
                  <a:pt x="54790" y="31040"/>
                </a:lnTo>
                <a:lnTo>
                  <a:pt x="54690" y="30970"/>
                </a:lnTo>
                <a:lnTo>
                  <a:pt x="54650" y="30940"/>
                </a:lnTo>
                <a:lnTo>
                  <a:pt x="54490" y="30840"/>
                </a:lnTo>
                <a:lnTo>
                  <a:pt x="54410" y="30840"/>
                </a:lnTo>
                <a:lnTo>
                  <a:pt x="54390" y="30900"/>
                </a:lnTo>
                <a:lnTo>
                  <a:pt x="54380" y="30960"/>
                </a:lnTo>
                <a:lnTo>
                  <a:pt x="54390" y="31000"/>
                </a:lnTo>
                <a:lnTo>
                  <a:pt x="54430" y="31050"/>
                </a:lnTo>
                <a:lnTo>
                  <a:pt x="54470" y="31110"/>
                </a:lnTo>
                <a:lnTo>
                  <a:pt x="54470" y="31170"/>
                </a:lnTo>
                <a:lnTo>
                  <a:pt x="54440" y="31230"/>
                </a:lnTo>
                <a:lnTo>
                  <a:pt x="54450" y="31290"/>
                </a:lnTo>
                <a:lnTo>
                  <a:pt x="54500" y="31330"/>
                </a:lnTo>
                <a:lnTo>
                  <a:pt x="54550" y="31350"/>
                </a:lnTo>
                <a:lnTo>
                  <a:pt x="54630" y="31390"/>
                </a:lnTo>
                <a:lnTo>
                  <a:pt x="54660" y="31430"/>
                </a:lnTo>
                <a:lnTo>
                  <a:pt x="54590" y="31420"/>
                </a:lnTo>
                <a:lnTo>
                  <a:pt x="54550" y="31400"/>
                </a:lnTo>
                <a:lnTo>
                  <a:pt x="54500" y="31380"/>
                </a:lnTo>
                <a:lnTo>
                  <a:pt x="54430" y="31370"/>
                </a:lnTo>
                <a:lnTo>
                  <a:pt x="54400" y="31350"/>
                </a:lnTo>
                <a:lnTo>
                  <a:pt x="54350" y="31360"/>
                </a:lnTo>
                <a:lnTo>
                  <a:pt x="54280" y="31350"/>
                </a:lnTo>
                <a:lnTo>
                  <a:pt x="54240" y="31320"/>
                </a:lnTo>
                <a:lnTo>
                  <a:pt x="54190" y="31330"/>
                </a:lnTo>
                <a:lnTo>
                  <a:pt x="54150" y="31320"/>
                </a:lnTo>
                <a:lnTo>
                  <a:pt x="54110" y="31310"/>
                </a:lnTo>
                <a:lnTo>
                  <a:pt x="54070" y="31310"/>
                </a:lnTo>
                <a:lnTo>
                  <a:pt x="54030" y="31300"/>
                </a:lnTo>
                <a:lnTo>
                  <a:pt x="53990" y="31290"/>
                </a:lnTo>
                <a:lnTo>
                  <a:pt x="53940" y="31280"/>
                </a:lnTo>
                <a:lnTo>
                  <a:pt x="53880" y="31290"/>
                </a:lnTo>
                <a:lnTo>
                  <a:pt x="53830" y="31270"/>
                </a:lnTo>
                <a:lnTo>
                  <a:pt x="53790" y="31250"/>
                </a:lnTo>
                <a:lnTo>
                  <a:pt x="53710" y="31230"/>
                </a:lnTo>
                <a:lnTo>
                  <a:pt x="53660" y="31190"/>
                </a:lnTo>
                <a:lnTo>
                  <a:pt x="53560" y="31140"/>
                </a:lnTo>
                <a:lnTo>
                  <a:pt x="53500" y="31120"/>
                </a:lnTo>
                <a:lnTo>
                  <a:pt x="53440" y="31100"/>
                </a:lnTo>
                <a:lnTo>
                  <a:pt x="53350" y="31080"/>
                </a:lnTo>
                <a:lnTo>
                  <a:pt x="53300" y="31070"/>
                </a:lnTo>
                <a:lnTo>
                  <a:pt x="53260" y="31040"/>
                </a:lnTo>
                <a:lnTo>
                  <a:pt x="53230" y="31010"/>
                </a:lnTo>
                <a:lnTo>
                  <a:pt x="53190" y="30960"/>
                </a:lnTo>
                <a:lnTo>
                  <a:pt x="53160" y="30930"/>
                </a:lnTo>
                <a:lnTo>
                  <a:pt x="53080" y="30960"/>
                </a:lnTo>
                <a:lnTo>
                  <a:pt x="53010" y="31010"/>
                </a:lnTo>
                <a:lnTo>
                  <a:pt x="52960" y="31020"/>
                </a:lnTo>
                <a:lnTo>
                  <a:pt x="52910" y="31040"/>
                </a:lnTo>
                <a:lnTo>
                  <a:pt x="52870" y="31080"/>
                </a:lnTo>
                <a:lnTo>
                  <a:pt x="52840" y="31110"/>
                </a:lnTo>
                <a:lnTo>
                  <a:pt x="52820" y="31150"/>
                </a:lnTo>
                <a:lnTo>
                  <a:pt x="52810" y="31190"/>
                </a:lnTo>
                <a:lnTo>
                  <a:pt x="52770" y="31220"/>
                </a:lnTo>
                <a:lnTo>
                  <a:pt x="52700" y="31220"/>
                </a:lnTo>
                <a:lnTo>
                  <a:pt x="52630" y="31200"/>
                </a:lnTo>
                <a:lnTo>
                  <a:pt x="52560" y="31210"/>
                </a:lnTo>
                <a:lnTo>
                  <a:pt x="52540" y="31180"/>
                </a:lnTo>
                <a:lnTo>
                  <a:pt x="52530" y="31130"/>
                </a:lnTo>
                <a:lnTo>
                  <a:pt x="52470" y="31110"/>
                </a:lnTo>
                <a:lnTo>
                  <a:pt x="52410" y="31110"/>
                </a:lnTo>
                <a:lnTo>
                  <a:pt x="52290" y="31100"/>
                </a:lnTo>
                <a:lnTo>
                  <a:pt x="52240" y="31110"/>
                </a:lnTo>
                <a:lnTo>
                  <a:pt x="52190" y="31140"/>
                </a:lnTo>
                <a:lnTo>
                  <a:pt x="52120" y="31170"/>
                </a:lnTo>
                <a:lnTo>
                  <a:pt x="52090" y="31130"/>
                </a:lnTo>
                <a:lnTo>
                  <a:pt x="52080" y="31070"/>
                </a:lnTo>
                <a:lnTo>
                  <a:pt x="52020" y="31050"/>
                </a:lnTo>
                <a:lnTo>
                  <a:pt x="51970" y="31080"/>
                </a:lnTo>
                <a:lnTo>
                  <a:pt x="51900" y="31080"/>
                </a:lnTo>
                <a:lnTo>
                  <a:pt x="51840" y="31090"/>
                </a:lnTo>
                <a:lnTo>
                  <a:pt x="51800" y="31110"/>
                </a:lnTo>
                <a:lnTo>
                  <a:pt x="51760" y="31110"/>
                </a:lnTo>
                <a:lnTo>
                  <a:pt x="51720" y="31140"/>
                </a:lnTo>
                <a:lnTo>
                  <a:pt x="51670" y="31160"/>
                </a:lnTo>
                <a:lnTo>
                  <a:pt x="51610" y="31180"/>
                </a:lnTo>
                <a:lnTo>
                  <a:pt x="51540" y="31210"/>
                </a:lnTo>
                <a:lnTo>
                  <a:pt x="51460" y="31240"/>
                </a:lnTo>
                <a:lnTo>
                  <a:pt x="51380" y="31210"/>
                </a:lnTo>
                <a:lnTo>
                  <a:pt x="51330" y="31260"/>
                </a:lnTo>
                <a:lnTo>
                  <a:pt x="51280" y="31230"/>
                </a:lnTo>
                <a:lnTo>
                  <a:pt x="51210" y="31230"/>
                </a:lnTo>
                <a:lnTo>
                  <a:pt x="51150" y="31220"/>
                </a:lnTo>
                <a:lnTo>
                  <a:pt x="51060" y="31180"/>
                </a:lnTo>
                <a:lnTo>
                  <a:pt x="51030" y="31150"/>
                </a:lnTo>
                <a:lnTo>
                  <a:pt x="50990" y="31120"/>
                </a:lnTo>
                <a:lnTo>
                  <a:pt x="50980" y="31070"/>
                </a:lnTo>
                <a:lnTo>
                  <a:pt x="50990" y="31010"/>
                </a:lnTo>
                <a:lnTo>
                  <a:pt x="50970" y="30970"/>
                </a:lnTo>
                <a:lnTo>
                  <a:pt x="50960" y="30910"/>
                </a:lnTo>
                <a:lnTo>
                  <a:pt x="50950" y="30850"/>
                </a:lnTo>
                <a:lnTo>
                  <a:pt x="50950" y="30800"/>
                </a:lnTo>
                <a:lnTo>
                  <a:pt x="50950" y="30750"/>
                </a:lnTo>
                <a:lnTo>
                  <a:pt x="50930" y="30700"/>
                </a:lnTo>
                <a:lnTo>
                  <a:pt x="50850" y="30700"/>
                </a:lnTo>
                <a:lnTo>
                  <a:pt x="50780" y="30680"/>
                </a:lnTo>
                <a:lnTo>
                  <a:pt x="50730" y="30710"/>
                </a:lnTo>
                <a:lnTo>
                  <a:pt x="50680" y="30730"/>
                </a:lnTo>
                <a:lnTo>
                  <a:pt x="50610" y="30770"/>
                </a:lnTo>
                <a:lnTo>
                  <a:pt x="50540" y="30770"/>
                </a:lnTo>
                <a:lnTo>
                  <a:pt x="50490" y="30780"/>
                </a:lnTo>
                <a:lnTo>
                  <a:pt x="50440" y="30810"/>
                </a:lnTo>
                <a:lnTo>
                  <a:pt x="50390" y="30850"/>
                </a:lnTo>
                <a:lnTo>
                  <a:pt x="50350" y="30890"/>
                </a:lnTo>
                <a:lnTo>
                  <a:pt x="50320" y="30930"/>
                </a:lnTo>
                <a:lnTo>
                  <a:pt x="50270" y="30960"/>
                </a:lnTo>
                <a:lnTo>
                  <a:pt x="50240" y="30990"/>
                </a:lnTo>
                <a:lnTo>
                  <a:pt x="50190" y="31000"/>
                </a:lnTo>
                <a:lnTo>
                  <a:pt x="50150" y="30970"/>
                </a:lnTo>
                <a:lnTo>
                  <a:pt x="50170" y="30910"/>
                </a:lnTo>
                <a:lnTo>
                  <a:pt x="50190" y="30870"/>
                </a:lnTo>
                <a:lnTo>
                  <a:pt x="50220" y="30810"/>
                </a:lnTo>
                <a:lnTo>
                  <a:pt x="50210" y="30760"/>
                </a:lnTo>
                <a:lnTo>
                  <a:pt x="50150" y="30740"/>
                </a:lnTo>
                <a:lnTo>
                  <a:pt x="50120" y="30700"/>
                </a:lnTo>
                <a:lnTo>
                  <a:pt x="50090" y="30670"/>
                </a:lnTo>
                <a:lnTo>
                  <a:pt x="50050" y="30650"/>
                </a:lnTo>
                <a:lnTo>
                  <a:pt x="50000" y="30600"/>
                </a:lnTo>
                <a:lnTo>
                  <a:pt x="49940" y="30580"/>
                </a:lnTo>
                <a:lnTo>
                  <a:pt x="49880" y="30560"/>
                </a:lnTo>
                <a:lnTo>
                  <a:pt x="49830" y="30570"/>
                </a:lnTo>
                <a:lnTo>
                  <a:pt x="49780" y="30600"/>
                </a:lnTo>
                <a:lnTo>
                  <a:pt x="49730" y="30630"/>
                </a:lnTo>
                <a:lnTo>
                  <a:pt x="49700" y="30680"/>
                </a:lnTo>
                <a:lnTo>
                  <a:pt x="49670" y="30710"/>
                </a:lnTo>
                <a:lnTo>
                  <a:pt x="49660" y="30760"/>
                </a:lnTo>
                <a:lnTo>
                  <a:pt x="49600" y="30790"/>
                </a:lnTo>
                <a:lnTo>
                  <a:pt x="49520" y="30810"/>
                </a:lnTo>
                <a:lnTo>
                  <a:pt x="49440" y="30810"/>
                </a:lnTo>
                <a:lnTo>
                  <a:pt x="49380" y="30820"/>
                </a:lnTo>
                <a:lnTo>
                  <a:pt x="49340" y="30860"/>
                </a:lnTo>
                <a:lnTo>
                  <a:pt x="49300" y="30880"/>
                </a:lnTo>
                <a:lnTo>
                  <a:pt x="49260" y="30900"/>
                </a:lnTo>
                <a:lnTo>
                  <a:pt x="49220" y="30910"/>
                </a:lnTo>
                <a:lnTo>
                  <a:pt x="49180" y="30920"/>
                </a:lnTo>
                <a:lnTo>
                  <a:pt x="49120" y="30960"/>
                </a:lnTo>
                <a:lnTo>
                  <a:pt x="49080" y="31010"/>
                </a:lnTo>
                <a:lnTo>
                  <a:pt x="49030" y="31050"/>
                </a:lnTo>
                <a:lnTo>
                  <a:pt x="48970" y="31060"/>
                </a:lnTo>
                <a:lnTo>
                  <a:pt x="48930" y="31030"/>
                </a:lnTo>
                <a:lnTo>
                  <a:pt x="48900" y="31000"/>
                </a:lnTo>
                <a:lnTo>
                  <a:pt x="48850" y="30970"/>
                </a:lnTo>
                <a:lnTo>
                  <a:pt x="48800" y="30950"/>
                </a:lnTo>
                <a:lnTo>
                  <a:pt x="48760" y="30940"/>
                </a:lnTo>
                <a:lnTo>
                  <a:pt x="48720" y="30930"/>
                </a:lnTo>
                <a:lnTo>
                  <a:pt x="48660" y="30940"/>
                </a:lnTo>
                <a:lnTo>
                  <a:pt x="48610" y="30920"/>
                </a:lnTo>
                <a:lnTo>
                  <a:pt x="48560" y="30920"/>
                </a:lnTo>
                <a:lnTo>
                  <a:pt x="48510" y="30930"/>
                </a:lnTo>
                <a:lnTo>
                  <a:pt x="48460" y="30930"/>
                </a:lnTo>
                <a:lnTo>
                  <a:pt x="48410" y="30920"/>
                </a:lnTo>
                <a:lnTo>
                  <a:pt x="48370" y="30910"/>
                </a:lnTo>
                <a:lnTo>
                  <a:pt x="48310" y="30920"/>
                </a:lnTo>
                <a:lnTo>
                  <a:pt x="48250" y="30910"/>
                </a:lnTo>
                <a:lnTo>
                  <a:pt x="48190" y="30920"/>
                </a:lnTo>
                <a:lnTo>
                  <a:pt x="48130" y="30920"/>
                </a:lnTo>
                <a:lnTo>
                  <a:pt x="48080" y="30890"/>
                </a:lnTo>
                <a:lnTo>
                  <a:pt x="48030" y="30900"/>
                </a:lnTo>
                <a:lnTo>
                  <a:pt x="47980" y="30940"/>
                </a:lnTo>
                <a:lnTo>
                  <a:pt x="47930" y="30980"/>
                </a:lnTo>
                <a:lnTo>
                  <a:pt x="47880" y="31020"/>
                </a:lnTo>
                <a:lnTo>
                  <a:pt x="47830" y="31030"/>
                </a:lnTo>
                <a:lnTo>
                  <a:pt x="47770" y="31050"/>
                </a:lnTo>
                <a:lnTo>
                  <a:pt x="47710" y="31080"/>
                </a:lnTo>
                <a:lnTo>
                  <a:pt x="47650" y="31120"/>
                </a:lnTo>
                <a:lnTo>
                  <a:pt x="47600" y="31080"/>
                </a:lnTo>
                <a:lnTo>
                  <a:pt x="47560" y="31110"/>
                </a:lnTo>
                <a:lnTo>
                  <a:pt x="47520" y="31130"/>
                </a:lnTo>
                <a:lnTo>
                  <a:pt x="47470" y="31150"/>
                </a:lnTo>
                <a:lnTo>
                  <a:pt x="47470" y="31190"/>
                </a:lnTo>
                <a:lnTo>
                  <a:pt x="47420" y="31210"/>
                </a:lnTo>
                <a:lnTo>
                  <a:pt x="47370" y="31230"/>
                </a:lnTo>
                <a:lnTo>
                  <a:pt x="47330" y="31240"/>
                </a:lnTo>
                <a:lnTo>
                  <a:pt x="47290" y="31240"/>
                </a:lnTo>
                <a:lnTo>
                  <a:pt x="47250" y="31250"/>
                </a:lnTo>
                <a:lnTo>
                  <a:pt x="47220" y="31300"/>
                </a:lnTo>
                <a:lnTo>
                  <a:pt x="47140" y="31340"/>
                </a:lnTo>
                <a:lnTo>
                  <a:pt x="47080" y="31370"/>
                </a:lnTo>
                <a:lnTo>
                  <a:pt x="47030" y="31310"/>
                </a:lnTo>
                <a:lnTo>
                  <a:pt x="46990" y="31290"/>
                </a:lnTo>
                <a:lnTo>
                  <a:pt x="46970" y="31250"/>
                </a:lnTo>
                <a:lnTo>
                  <a:pt x="46940" y="31200"/>
                </a:lnTo>
                <a:lnTo>
                  <a:pt x="46910" y="31180"/>
                </a:lnTo>
                <a:lnTo>
                  <a:pt x="46880" y="31150"/>
                </a:lnTo>
                <a:lnTo>
                  <a:pt x="46850" y="31100"/>
                </a:lnTo>
                <a:lnTo>
                  <a:pt x="46850" y="31050"/>
                </a:lnTo>
                <a:lnTo>
                  <a:pt x="46830" y="31000"/>
                </a:lnTo>
                <a:lnTo>
                  <a:pt x="46820" y="30940"/>
                </a:lnTo>
                <a:lnTo>
                  <a:pt x="46780" y="30880"/>
                </a:lnTo>
                <a:lnTo>
                  <a:pt x="46730" y="30850"/>
                </a:lnTo>
                <a:lnTo>
                  <a:pt x="46690" y="30800"/>
                </a:lnTo>
                <a:lnTo>
                  <a:pt x="46680" y="30740"/>
                </a:lnTo>
                <a:lnTo>
                  <a:pt x="46730" y="30720"/>
                </a:lnTo>
                <a:lnTo>
                  <a:pt x="46780" y="30730"/>
                </a:lnTo>
                <a:lnTo>
                  <a:pt x="46760" y="30680"/>
                </a:lnTo>
                <a:lnTo>
                  <a:pt x="46740" y="30640"/>
                </a:lnTo>
                <a:lnTo>
                  <a:pt x="46730" y="30590"/>
                </a:lnTo>
                <a:lnTo>
                  <a:pt x="46770" y="30540"/>
                </a:lnTo>
                <a:lnTo>
                  <a:pt x="46810" y="30480"/>
                </a:lnTo>
                <a:lnTo>
                  <a:pt x="46850" y="30440"/>
                </a:lnTo>
                <a:lnTo>
                  <a:pt x="46860" y="30400"/>
                </a:lnTo>
                <a:lnTo>
                  <a:pt x="46830" y="30350"/>
                </a:lnTo>
                <a:lnTo>
                  <a:pt x="46860" y="30280"/>
                </a:lnTo>
                <a:lnTo>
                  <a:pt x="46880" y="30220"/>
                </a:lnTo>
                <a:lnTo>
                  <a:pt x="46910" y="30160"/>
                </a:lnTo>
                <a:lnTo>
                  <a:pt x="46940" y="30090"/>
                </a:lnTo>
                <a:lnTo>
                  <a:pt x="46960" y="30020"/>
                </a:lnTo>
                <a:lnTo>
                  <a:pt x="46990" y="29960"/>
                </a:lnTo>
                <a:lnTo>
                  <a:pt x="47000" y="29900"/>
                </a:lnTo>
                <a:lnTo>
                  <a:pt x="46990" y="29860"/>
                </a:lnTo>
                <a:lnTo>
                  <a:pt x="46990" y="29810"/>
                </a:lnTo>
                <a:lnTo>
                  <a:pt x="47010" y="29770"/>
                </a:lnTo>
                <a:lnTo>
                  <a:pt x="47010" y="29710"/>
                </a:lnTo>
                <a:lnTo>
                  <a:pt x="47020" y="29650"/>
                </a:lnTo>
                <a:lnTo>
                  <a:pt x="47040" y="29510"/>
                </a:lnTo>
                <a:lnTo>
                  <a:pt x="46990" y="29460"/>
                </a:lnTo>
                <a:lnTo>
                  <a:pt x="46930" y="29380"/>
                </a:lnTo>
                <a:lnTo>
                  <a:pt x="46870" y="29220"/>
                </a:lnTo>
                <a:lnTo>
                  <a:pt x="46860" y="29160"/>
                </a:lnTo>
                <a:lnTo>
                  <a:pt x="46760" y="28870"/>
                </a:lnTo>
                <a:lnTo>
                  <a:pt x="46710" y="28750"/>
                </a:lnTo>
                <a:lnTo>
                  <a:pt x="46650" y="28590"/>
                </a:lnTo>
                <a:lnTo>
                  <a:pt x="46550" y="28350"/>
                </a:lnTo>
                <a:lnTo>
                  <a:pt x="46520" y="28270"/>
                </a:lnTo>
                <a:lnTo>
                  <a:pt x="46500" y="28210"/>
                </a:lnTo>
                <a:lnTo>
                  <a:pt x="46430" y="28150"/>
                </a:lnTo>
                <a:lnTo>
                  <a:pt x="46400" y="28120"/>
                </a:lnTo>
                <a:lnTo>
                  <a:pt x="46360" y="28100"/>
                </a:lnTo>
                <a:lnTo>
                  <a:pt x="46320" y="28080"/>
                </a:lnTo>
                <a:lnTo>
                  <a:pt x="46280" y="28050"/>
                </a:lnTo>
                <a:lnTo>
                  <a:pt x="46240" y="28000"/>
                </a:lnTo>
                <a:lnTo>
                  <a:pt x="46190" y="27940"/>
                </a:lnTo>
                <a:lnTo>
                  <a:pt x="46150" y="27900"/>
                </a:lnTo>
                <a:lnTo>
                  <a:pt x="46110" y="27860"/>
                </a:lnTo>
                <a:lnTo>
                  <a:pt x="46070" y="27800"/>
                </a:lnTo>
                <a:lnTo>
                  <a:pt x="46070" y="27740"/>
                </a:lnTo>
                <a:lnTo>
                  <a:pt x="46050" y="27690"/>
                </a:lnTo>
                <a:lnTo>
                  <a:pt x="46030" y="27660"/>
                </a:lnTo>
                <a:lnTo>
                  <a:pt x="46000" y="27630"/>
                </a:lnTo>
                <a:lnTo>
                  <a:pt x="45810" y="27430"/>
                </a:lnTo>
                <a:lnTo>
                  <a:pt x="45670" y="27300"/>
                </a:lnTo>
                <a:lnTo>
                  <a:pt x="45580" y="27200"/>
                </a:lnTo>
                <a:lnTo>
                  <a:pt x="45380" y="26970"/>
                </a:lnTo>
                <a:lnTo>
                  <a:pt x="45330" y="26920"/>
                </a:lnTo>
                <a:lnTo>
                  <a:pt x="45280" y="26860"/>
                </a:lnTo>
                <a:lnTo>
                  <a:pt x="45230" y="26840"/>
                </a:lnTo>
                <a:lnTo>
                  <a:pt x="45210" y="26790"/>
                </a:lnTo>
                <a:lnTo>
                  <a:pt x="45220" y="26750"/>
                </a:lnTo>
                <a:lnTo>
                  <a:pt x="45260" y="26710"/>
                </a:lnTo>
                <a:lnTo>
                  <a:pt x="45310" y="26680"/>
                </a:lnTo>
                <a:lnTo>
                  <a:pt x="45370" y="26660"/>
                </a:lnTo>
                <a:lnTo>
                  <a:pt x="45420" y="26650"/>
                </a:lnTo>
                <a:lnTo>
                  <a:pt x="45480" y="26630"/>
                </a:lnTo>
                <a:lnTo>
                  <a:pt x="45520" y="26600"/>
                </a:lnTo>
                <a:lnTo>
                  <a:pt x="45560" y="26570"/>
                </a:lnTo>
                <a:lnTo>
                  <a:pt x="45620" y="26540"/>
                </a:lnTo>
                <a:lnTo>
                  <a:pt x="45680" y="26520"/>
                </a:lnTo>
                <a:lnTo>
                  <a:pt x="45720" y="26500"/>
                </a:lnTo>
                <a:lnTo>
                  <a:pt x="45770" y="26480"/>
                </a:lnTo>
                <a:lnTo>
                  <a:pt x="45820" y="26460"/>
                </a:lnTo>
                <a:lnTo>
                  <a:pt x="45840" y="26420"/>
                </a:lnTo>
                <a:lnTo>
                  <a:pt x="45810" y="26370"/>
                </a:lnTo>
                <a:lnTo>
                  <a:pt x="45810" y="26320"/>
                </a:lnTo>
                <a:lnTo>
                  <a:pt x="45840" y="26290"/>
                </a:lnTo>
                <a:lnTo>
                  <a:pt x="45890" y="26270"/>
                </a:lnTo>
                <a:lnTo>
                  <a:pt x="45950" y="26260"/>
                </a:lnTo>
                <a:lnTo>
                  <a:pt x="46000" y="26250"/>
                </a:lnTo>
                <a:lnTo>
                  <a:pt x="46030" y="26200"/>
                </a:lnTo>
                <a:lnTo>
                  <a:pt x="45990" y="26160"/>
                </a:lnTo>
                <a:lnTo>
                  <a:pt x="45910" y="26140"/>
                </a:lnTo>
                <a:lnTo>
                  <a:pt x="45920" y="26090"/>
                </a:lnTo>
                <a:lnTo>
                  <a:pt x="45910" y="26050"/>
                </a:lnTo>
                <a:lnTo>
                  <a:pt x="45950" y="26030"/>
                </a:lnTo>
                <a:lnTo>
                  <a:pt x="45960" y="25970"/>
                </a:lnTo>
                <a:lnTo>
                  <a:pt x="45960" y="25900"/>
                </a:lnTo>
                <a:lnTo>
                  <a:pt x="45950" y="25850"/>
                </a:lnTo>
                <a:lnTo>
                  <a:pt x="45950" y="25790"/>
                </a:lnTo>
                <a:lnTo>
                  <a:pt x="45960" y="25740"/>
                </a:lnTo>
                <a:lnTo>
                  <a:pt x="45920" y="25710"/>
                </a:lnTo>
                <a:lnTo>
                  <a:pt x="45890" y="25670"/>
                </a:lnTo>
                <a:lnTo>
                  <a:pt x="45890" y="25620"/>
                </a:lnTo>
                <a:lnTo>
                  <a:pt x="45870" y="25550"/>
                </a:lnTo>
                <a:lnTo>
                  <a:pt x="45810" y="25520"/>
                </a:lnTo>
                <a:lnTo>
                  <a:pt x="45780" y="25490"/>
                </a:lnTo>
                <a:lnTo>
                  <a:pt x="45750" y="25460"/>
                </a:lnTo>
                <a:lnTo>
                  <a:pt x="45700" y="25430"/>
                </a:lnTo>
                <a:lnTo>
                  <a:pt x="45680" y="25370"/>
                </a:lnTo>
                <a:lnTo>
                  <a:pt x="45670" y="25320"/>
                </a:lnTo>
                <a:lnTo>
                  <a:pt x="45630" y="25300"/>
                </a:lnTo>
                <a:lnTo>
                  <a:pt x="45610" y="25260"/>
                </a:lnTo>
                <a:lnTo>
                  <a:pt x="45590" y="25220"/>
                </a:lnTo>
                <a:lnTo>
                  <a:pt x="45570" y="25170"/>
                </a:lnTo>
                <a:lnTo>
                  <a:pt x="45550" y="25100"/>
                </a:lnTo>
                <a:lnTo>
                  <a:pt x="45580" y="25030"/>
                </a:lnTo>
                <a:lnTo>
                  <a:pt x="45580" y="24990"/>
                </a:lnTo>
                <a:lnTo>
                  <a:pt x="45560" y="24940"/>
                </a:lnTo>
                <a:lnTo>
                  <a:pt x="45560" y="24860"/>
                </a:lnTo>
                <a:lnTo>
                  <a:pt x="45590" y="24810"/>
                </a:lnTo>
                <a:lnTo>
                  <a:pt x="45590" y="24760"/>
                </a:lnTo>
                <a:lnTo>
                  <a:pt x="45570" y="24700"/>
                </a:lnTo>
                <a:lnTo>
                  <a:pt x="45540" y="24650"/>
                </a:lnTo>
                <a:lnTo>
                  <a:pt x="45530" y="24590"/>
                </a:lnTo>
                <a:lnTo>
                  <a:pt x="45540" y="24540"/>
                </a:lnTo>
                <a:lnTo>
                  <a:pt x="45550" y="24490"/>
                </a:lnTo>
                <a:lnTo>
                  <a:pt x="45560" y="24450"/>
                </a:lnTo>
                <a:lnTo>
                  <a:pt x="45560" y="24400"/>
                </a:lnTo>
                <a:lnTo>
                  <a:pt x="45530" y="24340"/>
                </a:lnTo>
                <a:lnTo>
                  <a:pt x="45520" y="24230"/>
                </a:lnTo>
                <a:lnTo>
                  <a:pt x="45520" y="24180"/>
                </a:lnTo>
                <a:lnTo>
                  <a:pt x="45530" y="24140"/>
                </a:lnTo>
                <a:lnTo>
                  <a:pt x="45560" y="24050"/>
                </a:lnTo>
                <a:lnTo>
                  <a:pt x="45600" y="24000"/>
                </a:lnTo>
                <a:lnTo>
                  <a:pt x="45660" y="23980"/>
                </a:lnTo>
                <a:lnTo>
                  <a:pt x="45720" y="23980"/>
                </a:lnTo>
                <a:lnTo>
                  <a:pt x="45760" y="23980"/>
                </a:lnTo>
                <a:lnTo>
                  <a:pt x="45800" y="23980"/>
                </a:lnTo>
                <a:lnTo>
                  <a:pt x="45840" y="24000"/>
                </a:lnTo>
                <a:lnTo>
                  <a:pt x="45870" y="24060"/>
                </a:lnTo>
                <a:lnTo>
                  <a:pt x="45910" y="24090"/>
                </a:lnTo>
                <a:lnTo>
                  <a:pt x="45950" y="24110"/>
                </a:lnTo>
                <a:lnTo>
                  <a:pt x="45990" y="24100"/>
                </a:lnTo>
                <a:lnTo>
                  <a:pt x="46040" y="24090"/>
                </a:lnTo>
                <a:lnTo>
                  <a:pt x="46090" y="24070"/>
                </a:lnTo>
                <a:lnTo>
                  <a:pt x="46070" y="24020"/>
                </a:lnTo>
                <a:lnTo>
                  <a:pt x="46040" y="23980"/>
                </a:lnTo>
                <a:lnTo>
                  <a:pt x="46050" y="23910"/>
                </a:lnTo>
                <a:lnTo>
                  <a:pt x="46050" y="23850"/>
                </a:lnTo>
                <a:lnTo>
                  <a:pt x="46120" y="23810"/>
                </a:lnTo>
                <a:lnTo>
                  <a:pt x="46120" y="23870"/>
                </a:lnTo>
                <a:lnTo>
                  <a:pt x="46150" y="23920"/>
                </a:lnTo>
                <a:lnTo>
                  <a:pt x="46210" y="23950"/>
                </a:lnTo>
                <a:lnTo>
                  <a:pt x="46270" y="23970"/>
                </a:lnTo>
                <a:lnTo>
                  <a:pt x="46320" y="24010"/>
                </a:lnTo>
                <a:lnTo>
                  <a:pt x="46370" y="24030"/>
                </a:lnTo>
                <a:lnTo>
                  <a:pt x="46430" y="24070"/>
                </a:lnTo>
                <a:lnTo>
                  <a:pt x="46490" y="24070"/>
                </a:lnTo>
                <a:lnTo>
                  <a:pt x="46550" y="24070"/>
                </a:lnTo>
                <a:lnTo>
                  <a:pt x="46610" y="24070"/>
                </a:lnTo>
                <a:lnTo>
                  <a:pt x="46650" y="24030"/>
                </a:lnTo>
                <a:lnTo>
                  <a:pt x="46670" y="23990"/>
                </a:lnTo>
                <a:lnTo>
                  <a:pt x="46700" y="23940"/>
                </a:lnTo>
                <a:lnTo>
                  <a:pt x="46730" y="23890"/>
                </a:lnTo>
                <a:lnTo>
                  <a:pt x="46750" y="23850"/>
                </a:lnTo>
                <a:lnTo>
                  <a:pt x="46750" y="23810"/>
                </a:lnTo>
                <a:lnTo>
                  <a:pt x="46750" y="23770"/>
                </a:lnTo>
                <a:lnTo>
                  <a:pt x="46850" y="23760"/>
                </a:lnTo>
                <a:lnTo>
                  <a:pt x="46920" y="23760"/>
                </a:lnTo>
                <a:lnTo>
                  <a:pt x="47000" y="23730"/>
                </a:lnTo>
                <a:lnTo>
                  <a:pt x="47050" y="23710"/>
                </a:lnTo>
                <a:lnTo>
                  <a:pt x="47100" y="23700"/>
                </a:lnTo>
                <a:lnTo>
                  <a:pt x="47150" y="23710"/>
                </a:lnTo>
                <a:lnTo>
                  <a:pt x="47200" y="23770"/>
                </a:lnTo>
                <a:lnTo>
                  <a:pt x="47220" y="23810"/>
                </a:lnTo>
                <a:lnTo>
                  <a:pt x="47240" y="23850"/>
                </a:lnTo>
                <a:lnTo>
                  <a:pt x="47280" y="23860"/>
                </a:lnTo>
                <a:lnTo>
                  <a:pt x="47310" y="23900"/>
                </a:lnTo>
                <a:lnTo>
                  <a:pt x="47360" y="23920"/>
                </a:lnTo>
                <a:lnTo>
                  <a:pt x="47390" y="23960"/>
                </a:lnTo>
                <a:lnTo>
                  <a:pt x="47400" y="24010"/>
                </a:lnTo>
                <a:lnTo>
                  <a:pt x="47410" y="24070"/>
                </a:lnTo>
                <a:lnTo>
                  <a:pt x="47450" y="24120"/>
                </a:lnTo>
                <a:lnTo>
                  <a:pt x="47490" y="24130"/>
                </a:lnTo>
                <a:lnTo>
                  <a:pt x="47530" y="24150"/>
                </a:lnTo>
                <a:lnTo>
                  <a:pt x="47580" y="24150"/>
                </a:lnTo>
                <a:lnTo>
                  <a:pt x="47640" y="24150"/>
                </a:lnTo>
                <a:lnTo>
                  <a:pt x="47680" y="24150"/>
                </a:lnTo>
                <a:lnTo>
                  <a:pt x="47720" y="24140"/>
                </a:lnTo>
                <a:lnTo>
                  <a:pt x="47770" y="24110"/>
                </a:lnTo>
                <a:lnTo>
                  <a:pt x="47820" y="24100"/>
                </a:lnTo>
                <a:lnTo>
                  <a:pt x="47870" y="24130"/>
                </a:lnTo>
                <a:lnTo>
                  <a:pt x="47910" y="24160"/>
                </a:lnTo>
                <a:lnTo>
                  <a:pt x="47930" y="24200"/>
                </a:lnTo>
                <a:lnTo>
                  <a:pt x="47980" y="24230"/>
                </a:lnTo>
                <a:lnTo>
                  <a:pt x="48000" y="24190"/>
                </a:lnTo>
                <a:lnTo>
                  <a:pt x="48010" y="24120"/>
                </a:lnTo>
                <a:lnTo>
                  <a:pt x="48000" y="24070"/>
                </a:lnTo>
                <a:lnTo>
                  <a:pt x="48000" y="24030"/>
                </a:lnTo>
                <a:lnTo>
                  <a:pt x="48000" y="23990"/>
                </a:lnTo>
                <a:lnTo>
                  <a:pt x="48030" y="23940"/>
                </a:lnTo>
                <a:lnTo>
                  <a:pt x="48060" y="23890"/>
                </a:lnTo>
                <a:lnTo>
                  <a:pt x="48040" y="23850"/>
                </a:lnTo>
                <a:lnTo>
                  <a:pt x="48010" y="23810"/>
                </a:lnTo>
                <a:lnTo>
                  <a:pt x="48020" y="23750"/>
                </a:lnTo>
                <a:lnTo>
                  <a:pt x="48040" y="23700"/>
                </a:lnTo>
                <a:lnTo>
                  <a:pt x="48080" y="23670"/>
                </a:lnTo>
                <a:lnTo>
                  <a:pt x="48110" y="23610"/>
                </a:lnTo>
                <a:lnTo>
                  <a:pt x="48130" y="23540"/>
                </a:lnTo>
                <a:lnTo>
                  <a:pt x="48160" y="23460"/>
                </a:lnTo>
                <a:lnTo>
                  <a:pt x="48170" y="23400"/>
                </a:lnTo>
                <a:lnTo>
                  <a:pt x="48170" y="23350"/>
                </a:lnTo>
                <a:lnTo>
                  <a:pt x="48190" y="23310"/>
                </a:lnTo>
                <a:lnTo>
                  <a:pt x="48190" y="23250"/>
                </a:lnTo>
                <a:lnTo>
                  <a:pt x="48180" y="23200"/>
                </a:lnTo>
                <a:lnTo>
                  <a:pt x="48160" y="23150"/>
                </a:lnTo>
                <a:lnTo>
                  <a:pt x="48160" y="23090"/>
                </a:lnTo>
                <a:lnTo>
                  <a:pt x="48130" y="23050"/>
                </a:lnTo>
                <a:lnTo>
                  <a:pt x="48090" y="23010"/>
                </a:lnTo>
                <a:lnTo>
                  <a:pt x="48040" y="22970"/>
                </a:lnTo>
                <a:lnTo>
                  <a:pt x="48010" y="22910"/>
                </a:lnTo>
                <a:lnTo>
                  <a:pt x="47980" y="22860"/>
                </a:lnTo>
                <a:lnTo>
                  <a:pt x="47960" y="22800"/>
                </a:lnTo>
                <a:lnTo>
                  <a:pt x="47910" y="22750"/>
                </a:lnTo>
                <a:lnTo>
                  <a:pt x="47890" y="22710"/>
                </a:lnTo>
                <a:lnTo>
                  <a:pt x="47890" y="22670"/>
                </a:lnTo>
                <a:lnTo>
                  <a:pt x="47920" y="22550"/>
                </a:lnTo>
                <a:lnTo>
                  <a:pt x="47960" y="22420"/>
                </a:lnTo>
                <a:lnTo>
                  <a:pt x="47970" y="22350"/>
                </a:lnTo>
                <a:lnTo>
                  <a:pt x="47950" y="22250"/>
                </a:lnTo>
                <a:lnTo>
                  <a:pt x="47930" y="22140"/>
                </a:lnTo>
                <a:lnTo>
                  <a:pt x="47960" y="21970"/>
                </a:lnTo>
                <a:lnTo>
                  <a:pt x="48000" y="21970"/>
                </a:lnTo>
                <a:lnTo>
                  <a:pt x="48050" y="21960"/>
                </a:lnTo>
                <a:lnTo>
                  <a:pt x="48100" y="21940"/>
                </a:lnTo>
                <a:lnTo>
                  <a:pt x="48140" y="21940"/>
                </a:lnTo>
                <a:lnTo>
                  <a:pt x="48200" y="21960"/>
                </a:lnTo>
                <a:lnTo>
                  <a:pt x="48270" y="21990"/>
                </a:lnTo>
                <a:lnTo>
                  <a:pt x="48320" y="22030"/>
                </a:lnTo>
                <a:lnTo>
                  <a:pt x="48370" y="22060"/>
                </a:lnTo>
                <a:lnTo>
                  <a:pt x="48410" y="22090"/>
                </a:lnTo>
                <a:lnTo>
                  <a:pt x="48460" y="22120"/>
                </a:lnTo>
                <a:lnTo>
                  <a:pt x="48520" y="22160"/>
                </a:lnTo>
                <a:lnTo>
                  <a:pt x="48560" y="22200"/>
                </a:lnTo>
                <a:lnTo>
                  <a:pt x="48610" y="22220"/>
                </a:lnTo>
                <a:lnTo>
                  <a:pt x="48680" y="22260"/>
                </a:lnTo>
                <a:lnTo>
                  <a:pt x="48720" y="22260"/>
                </a:lnTo>
                <a:lnTo>
                  <a:pt x="48760" y="22290"/>
                </a:lnTo>
                <a:lnTo>
                  <a:pt x="48810" y="22290"/>
                </a:lnTo>
                <a:lnTo>
                  <a:pt x="48860" y="22290"/>
                </a:lnTo>
                <a:lnTo>
                  <a:pt x="48900" y="22290"/>
                </a:lnTo>
                <a:lnTo>
                  <a:pt x="48890" y="22230"/>
                </a:lnTo>
                <a:lnTo>
                  <a:pt x="48850" y="22200"/>
                </a:lnTo>
                <a:lnTo>
                  <a:pt x="48830" y="22160"/>
                </a:lnTo>
                <a:lnTo>
                  <a:pt x="48820" y="22110"/>
                </a:lnTo>
                <a:lnTo>
                  <a:pt x="48800" y="22070"/>
                </a:lnTo>
                <a:lnTo>
                  <a:pt x="48790" y="22020"/>
                </a:lnTo>
                <a:lnTo>
                  <a:pt x="48750" y="21960"/>
                </a:lnTo>
                <a:lnTo>
                  <a:pt x="48720" y="21910"/>
                </a:lnTo>
                <a:lnTo>
                  <a:pt x="48690" y="21850"/>
                </a:lnTo>
                <a:lnTo>
                  <a:pt x="48640" y="21800"/>
                </a:lnTo>
                <a:lnTo>
                  <a:pt x="48600" y="21780"/>
                </a:lnTo>
                <a:lnTo>
                  <a:pt x="48540" y="21770"/>
                </a:lnTo>
                <a:lnTo>
                  <a:pt x="48490" y="21700"/>
                </a:lnTo>
                <a:lnTo>
                  <a:pt x="48460" y="21630"/>
                </a:lnTo>
                <a:lnTo>
                  <a:pt x="48450" y="21560"/>
                </a:lnTo>
                <a:lnTo>
                  <a:pt x="48390" y="21560"/>
                </a:lnTo>
                <a:lnTo>
                  <a:pt x="48350" y="21560"/>
                </a:lnTo>
                <a:lnTo>
                  <a:pt x="48300" y="21570"/>
                </a:lnTo>
                <a:lnTo>
                  <a:pt x="48240" y="21570"/>
                </a:lnTo>
                <a:lnTo>
                  <a:pt x="48200" y="21540"/>
                </a:lnTo>
                <a:lnTo>
                  <a:pt x="48150" y="21530"/>
                </a:lnTo>
                <a:lnTo>
                  <a:pt x="48120" y="21500"/>
                </a:lnTo>
                <a:lnTo>
                  <a:pt x="48080" y="21470"/>
                </a:lnTo>
                <a:lnTo>
                  <a:pt x="48040" y="21450"/>
                </a:lnTo>
                <a:lnTo>
                  <a:pt x="47980" y="21420"/>
                </a:lnTo>
                <a:lnTo>
                  <a:pt x="47920" y="21380"/>
                </a:lnTo>
                <a:lnTo>
                  <a:pt x="47860" y="21370"/>
                </a:lnTo>
                <a:lnTo>
                  <a:pt x="47820" y="21360"/>
                </a:lnTo>
                <a:lnTo>
                  <a:pt x="47770" y="21360"/>
                </a:lnTo>
                <a:lnTo>
                  <a:pt x="47720" y="21350"/>
                </a:lnTo>
                <a:lnTo>
                  <a:pt x="47680" y="21330"/>
                </a:lnTo>
                <a:lnTo>
                  <a:pt x="47620" y="21300"/>
                </a:lnTo>
                <a:lnTo>
                  <a:pt x="47590" y="21250"/>
                </a:lnTo>
                <a:lnTo>
                  <a:pt x="47560" y="21220"/>
                </a:lnTo>
                <a:lnTo>
                  <a:pt x="47530" y="21200"/>
                </a:lnTo>
                <a:lnTo>
                  <a:pt x="47490" y="21170"/>
                </a:lnTo>
                <a:lnTo>
                  <a:pt x="47450" y="21160"/>
                </a:lnTo>
                <a:lnTo>
                  <a:pt x="47380" y="21160"/>
                </a:lnTo>
                <a:lnTo>
                  <a:pt x="47310" y="21150"/>
                </a:lnTo>
                <a:lnTo>
                  <a:pt x="47250" y="21140"/>
                </a:lnTo>
                <a:lnTo>
                  <a:pt x="47220" y="21110"/>
                </a:lnTo>
                <a:lnTo>
                  <a:pt x="47170" y="21070"/>
                </a:lnTo>
                <a:lnTo>
                  <a:pt x="47130" y="21020"/>
                </a:lnTo>
                <a:lnTo>
                  <a:pt x="47090" y="20940"/>
                </a:lnTo>
                <a:lnTo>
                  <a:pt x="47070" y="20890"/>
                </a:lnTo>
                <a:lnTo>
                  <a:pt x="47110" y="20880"/>
                </a:lnTo>
                <a:lnTo>
                  <a:pt x="47130" y="20830"/>
                </a:lnTo>
                <a:lnTo>
                  <a:pt x="47110" y="20790"/>
                </a:lnTo>
                <a:lnTo>
                  <a:pt x="47070" y="20750"/>
                </a:lnTo>
                <a:lnTo>
                  <a:pt x="47080" y="20700"/>
                </a:lnTo>
                <a:lnTo>
                  <a:pt x="47110" y="20640"/>
                </a:lnTo>
                <a:lnTo>
                  <a:pt x="47150" y="20560"/>
                </a:lnTo>
                <a:lnTo>
                  <a:pt x="47170" y="20520"/>
                </a:lnTo>
                <a:lnTo>
                  <a:pt x="47190" y="20480"/>
                </a:lnTo>
                <a:lnTo>
                  <a:pt x="47210" y="20430"/>
                </a:lnTo>
                <a:lnTo>
                  <a:pt x="47240" y="20370"/>
                </a:lnTo>
                <a:lnTo>
                  <a:pt x="47260" y="20330"/>
                </a:lnTo>
                <a:lnTo>
                  <a:pt x="47290" y="20290"/>
                </a:lnTo>
                <a:lnTo>
                  <a:pt x="47320" y="20240"/>
                </a:lnTo>
                <a:lnTo>
                  <a:pt x="47360" y="20200"/>
                </a:lnTo>
                <a:lnTo>
                  <a:pt x="47390" y="20150"/>
                </a:lnTo>
                <a:lnTo>
                  <a:pt x="47430" y="20090"/>
                </a:lnTo>
                <a:lnTo>
                  <a:pt x="47470" y="20030"/>
                </a:lnTo>
                <a:lnTo>
                  <a:pt x="47500" y="20000"/>
                </a:lnTo>
                <a:lnTo>
                  <a:pt x="47540" y="19980"/>
                </a:lnTo>
                <a:lnTo>
                  <a:pt x="47590" y="19960"/>
                </a:lnTo>
                <a:lnTo>
                  <a:pt x="47650" y="19940"/>
                </a:lnTo>
                <a:lnTo>
                  <a:pt x="47710" y="19920"/>
                </a:lnTo>
                <a:lnTo>
                  <a:pt x="47770" y="19890"/>
                </a:lnTo>
                <a:lnTo>
                  <a:pt x="47820" y="19870"/>
                </a:lnTo>
                <a:lnTo>
                  <a:pt x="47870" y="19850"/>
                </a:lnTo>
                <a:lnTo>
                  <a:pt x="47910" y="19830"/>
                </a:lnTo>
                <a:lnTo>
                  <a:pt x="47960" y="19810"/>
                </a:lnTo>
                <a:lnTo>
                  <a:pt x="48000" y="19790"/>
                </a:lnTo>
                <a:lnTo>
                  <a:pt x="48040" y="19770"/>
                </a:lnTo>
                <a:lnTo>
                  <a:pt x="48090" y="19750"/>
                </a:lnTo>
                <a:lnTo>
                  <a:pt x="48150" y="19730"/>
                </a:lnTo>
                <a:lnTo>
                  <a:pt x="48180" y="19710"/>
                </a:lnTo>
                <a:lnTo>
                  <a:pt x="48230" y="19680"/>
                </a:lnTo>
                <a:lnTo>
                  <a:pt x="48270" y="19660"/>
                </a:lnTo>
                <a:lnTo>
                  <a:pt x="48310" y="19640"/>
                </a:lnTo>
                <a:lnTo>
                  <a:pt x="48360" y="19630"/>
                </a:lnTo>
                <a:lnTo>
                  <a:pt x="48410" y="19600"/>
                </a:lnTo>
                <a:lnTo>
                  <a:pt x="48480" y="19580"/>
                </a:lnTo>
                <a:lnTo>
                  <a:pt x="48550" y="19630"/>
                </a:lnTo>
                <a:lnTo>
                  <a:pt x="48600" y="19660"/>
                </a:lnTo>
                <a:lnTo>
                  <a:pt x="48670" y="19620"/>
                </a:lnTo>
                <a:lnTo>
                  <a:pt x="48700" y="19540"/>
                </a:lnTo>
                <a:lnTo>
                  <a:pt x="48730" y="19410"/>
                </a:lnTo>
                <a:lnTo>
                  <a:pt x="48650" y="19300"/>
                </a:lnTo>
                <a:lnTo>
                  <a:pt x="48600" y="19250"/>
                </a:lnTo>
                <a:lnTo>
                  <a:pt x="48640" y="19230"/>
                </a:lnTo>
                <a:lnTo>
                  <a:pt x="48660" y="19180"/>
                </a:lnTo>
                <a:lnTo>
                  <a:pt x="48710" y="19120"/>
                </a:lnTo>
                <a:lnTo>
                  <a:pt x="48750" y="18970"/>
                </a:lnTo>
                <a:lnTo>
                  <a:pt x="48800" y="18840"/>
                </a:lnTo>
                <a:lnTo>
                  <a:pt x="48830" y="18750"/>
                </a:lnTo>
                <a:lnTo>
                  <a:pt x="48850" y="18690"/>
                </a:lnTo>
                <a:lnTo>
                  <a:pt x="48880" y="18610"/>
                </a:lnTo>
                <a:lnTo>
                  <a:pt x="48940" y="18620"/>
                </a:lnTo>
                <a:lnTo>
                  <a:pt x="49000" y="18610"/>
                </a:lnTo>
                <a:lnTo>
                  <a:pt x="49070" y="18640"/>
                </a:lnTo>
                <a:lnTo>
                  <a:pt x="49110" y="18640"/>
                </a:lnTo>
                <a:lnTo>
                  <a:pt x="49150" y="18670"/>
                </a:lnTo>
                <a:lnTo>
                  <a:pt x="49200" y="18690"/>
                </a:lnTo>
                <a:lnTo>
                  <a:pt x="49240" y="18720"/>
                </a:lnTo>
                <a:lnTo>
                  <a:pt x="49320" y="18740"/>
                </a:lnTo>
                <a:lnTo>
                  <a:pt x="49380" y="18780"/>
                </a:lnTo>
                <a:lnTo>
                  <a:pt x="49420" y="18800"/>
                </a:lnTo>
                <a:lnTo>
                  <a:pt x="49450" y="18830"/>
                </a:lnTo>
                <a:lnTo>
                  <a:pt x="49480" y="18890"/>
                </a:lnTo>
                <a:lnTo>
                  <a:pt x="49520" y="18930"/>
                </a:lnTo>
                <a:lnTo>
                  <a:pt x="49580" y="18990"/>
                </a:lnTo>
                <a:lnTo>
                  <a:pt x="49630" y="19010"/>
                </a:lnTo>
                <a:lnTo>
                  <a:pt x="49540" y="19050"/>
                </a:lnTo>
                <a:lnTo>
                  <a:pt x="49470" y="19050"/>
                </a:lnTo>
                <a:lnTo>
                  <a:pt x="49400" y="19030"/>
                </a:lnTo>
                <a:lnTo>
                  <a:pt x="49320" y="19030"/>
                </a:lnTo>
                <a:lnTo>
                  <a:pt x="49280" y="19060"/>
                </a:lnTo>
                <a:lnTo>
                  <a:pt x="49230" y="19100"/>
                </a:lnTo>
                <a:lnTo>
                  <a:pt x="49200" y="19130"/>
                </a:lnTo>
                <a:lnTo>
                  <a:pt x="49170" y="19190"/>
                </a:lnTo>
                <a:lnTo>
                  <a:pt x="49150" y="19240"/>
                </a:lnTo>
                <a:lnTo>
                  <a:pt x="49120" y="19300"/>
                </a:lnTo>
                <a:lnTo>
                  <a:pt x="49120" y="19360"/>
                </a:lnTo>
                <a:lnTo>
                  <a:pt x="49130" y="19410"/>
                </a:lnTo>
                <a:lnTo>
                  <a:pt x="49140" y="19450"/>
                </a:lnTo>
                <a:lnTo>
                  <a:pt x="49160" y="19490"/>
                </a:lnTo>
                <a:lnTo>
                  <a:pt x="49190" y="19520"/>
                </a:lnTo>
                <a:lnTo>
                  <a:pt x="49230" y="19530"/>
                </a:lnTo>
                <a:lnTo>
                  <a:pt x="49290" y="19540"/>
                </a:lnTo>
                <a:lnTo>
                  <a:pt x="49340" y="19530"/>
                </a:lnTo>
                <a:lnTo>
                  <a:pt x="49380" y="19520"/>
                </a:lnTo>
                <a:lnTo>
                  <a:pt x="49420" y="19530"/>
                </a:lnTo>
                <a:lnTo>
                  <a:pt x="49500" y="19530"/>
                </a:lnTo>
                <a:lnTo>
                  <a:pt x="49560" y="19560"/>
                </a:lnTo>
                <a:lnTo>
                  <a:pt x="49580" y="19620"/>
                </a:lnTo>
                <a:lnTo>
                  <a:pt x="49580" y="19660"/>
                </a:lnTo>
                <a:lnTo>
                  <a:pt x="49540" y="19690"/>
                </a:lnTo>
                <a:lnTo>
                  <a:pt x="49500" y="19710"/>
                </a:lnTo>
                <a:lnTo>
                  <a:pt x="49470" y="19750"/>
                </a:lnTo>
                <a:lnTo>
                  <a:pt x="49540" y="19780"/>
                </a:lnTo>
                <a:lnTo>
                  <a:pt x="49600" y="19790"/>
                </a:lnTo>
                <a:lnTo>
                  <a:pt x="49670" y="19780"/>
                </a:lnTo>
                <a:lnTo>
                  <a:pt x="49730" y="19800"/>
                </a:lnTo>
                <a:lnTo>
                  <a:pt x="49780" y="19820"/>
                </a:lnTo>
                <a:lnTo>
                  <a:pt x="49820" y="19840"/>
                </a:lnTo>
                <a:lnTo>
                  <a:pt x="49870" y="19850"/>
                </a:lnTo>
                <a:lnTo>
                  <a:pt x="49930" y="19860"/>
                </a:lnTo>
                <a:lnTo>
                  <a:pt x="49990" y="19870"/>
                </a:lnTo>
                <a:lnTo>
                  <a:pt x="50070" y="19850"/>
                </a:lnTo>
                <a:lnTo>
                  <a:pt x="50120" y="19830"/>
                </a:lnTo>
                <a:lnTo>
                  <a:pt x="50170" y="19840"/>
                </a:lnTo>
                <a:lnTo>
                  <a:pt x="50220" y="19890"/>
                </a:lnTo>
                <a:lnTo>
                  <a:pt x="50260" y="19940"/>
                </a:lnTo>
                <a:lnTo>
                  <a:pt x="50280" y="20000"/>
                </a:lnTo>
                <a:lnTo>
                  <a:pt x="50280" y="20070"/>
                </a:lnTo>
                <a:lnTo>
                  <a:pt x="50290" y="20110"/>
                </a:lnTo>
                <a:lnTo>
                  <a:pt x="50260" y="20160"/>
                </a:lnTo>
                <a:lnTo>
                  <a:pt x="50210" y="20180"/>
                </a:lnTo>
                <a:lnTo>
                  <a:pt x="50150" y="20180"/>
                </a:lnTo>
                <a:lnTo>
                  <a:pt x="50090" y="20210"/>
                </a:lnTo>
                <a:lnTo>
                  <a:pt x="50070" y="20260"/>
                </a:lnTo>
                <a:lnTo>
                  <a:pt x="50060" y="20300"/>
                </a:lnTo>
                <a:lnTo>
                  <a:pt x="50060" y="20360"/>
                </a:lnTo>
                <a:lnTo>
                  <a:pt x="50070" y="20420"/>
                </a:lnTo>
                <a:lnTo>
                  <a:pt x="50100" y="20470"/>
                </a:lnTo>
                <a:lnTo>
                  <a:pt x="50130" y="20510"/>
                </a:lnTo>
                <a:lnTo>
                  <a:pt x="50150" y="20560"/>
                </a:lnTo>
                <a:lnTo>
                  <a:pt x="50190" y="20620"/>
                </a:lnTo>
                <a:lnTo>
                  <a:pt x="50220" y="20680"/>
                </a:lnTo>
                <a:lnTo>
                  <a:pt x="50240" y="20740"/>
                </a:lnTo>
                <a:lnTo>
                  <a:pt x="50240" y="20800"/>
                </a:lnTo>
                <a:lnTo>
                  <a:pt x="50260" y="20850"/>
                </a:lnTo>
                <a:lnTo>
                  <a:pt x="50300" y="20910"/>
                </a:lnTo>
                <a:lnTo>
                  <a:pt x="50360" y="20960"/>
                </a:lnTo>
                <a:lnTo>
                  <a:pt x="50390" y="20990"/>
                </a:lnTo>
                <a:lnTo>
                  <a:pt x="50400" y="21040"/>
                </a:lnTo>
                <a:lnTo>
                  <a:pt x="50390" y="21090"/>
                </a:lnTo>
                <a:lnTo>
                  <a:pt x="50430" y="21130"/>
                </a:lnTo>
                <a:lnTo>
                  <a:pt x="50480" y="21140"/>
                </a:lnTo>
                <a:lnTo>
                  <a:pt x="50540" y="21170"/>
                </a:lnTo>
                <a:lnTo>
                  <a:pt x="50580" y="21210"/>
                </a:lnTo>
                <a:lnTo>
                  <a:pt x="50600" y="21300"/>
                </a:lnTo>
                <a:lnTo>
                  <a:pt x="50560" y="21360"/>
                </a:lnTo>
                <a:lnTo>
                  <a:pt x="50580" y="21420"/>
                </a:lnTo>
                <a:lnTo>
                  <a:pt x="50610" y="21450"/>
                </a:lnTo>
                <a:lnTo>
                  <a:pt x="50600" y="21500"/>
                </a:lnTo>
                <a:lnTo>
                  <a:pt x="50570" y="21530"/>
                </a:lnTo>
                <a:lnTo>
                  <a:pt x="50530" y="21560"/>
                </a:lnTo>
                <a:lnTo>
                  <a:pt x="50490" y="21580"/>
                </a:lnTo>
                <a:lnTo>
                  <a:pt x="50440" y="21620"/>
                </a:lnTo>
                <a:lnTo>
                  <a:pt x="50420" y="21670"/>
                </a:lnTo>
                <a:lnTo>
                  <a:pt x="50400" y="21720"/>
                </a:lnTo>
                <a:lnTo>
                  <a:pt x="50410" y="21780"/>
                </a:lnTo>
                <a:lnTo>
                  <a:pt x="50450" y="21830"/>
                </a:lnTo>
                <a:lnTo>
                  <a:pt x="50490" y="21860"/>
                </a:lnTo>
                <a:lnTo>
                  <a:pt x="50530" y="21890"/>
                </a:lnTo>
                <a:lnTo>
                  <a:pt x="50560" y="21940"/>
                </a:lnTo>
                <a:lnTo>
                  <a:pt x="50550" y="22030"/>
                </a:lnTo>
                <a:lnTo>
                  <a:pt x="50610" y="22040"/>
                </a:lnTo>
                <a:lnTo>
                  <a:pt x="50690" y="22040"/>
                </a:lnTo>
                <a:lnTo>
                  <a:pt x="50660" y="21980"/>
                </a:lnTo>
                <a:lnTo>
                  <a:pt x="50640" y="21940"/>
                </a:lnTo>
                <a:lnTo>
                  <a:pt x="50650" y="21890"/>
                </a:lnTo>
                <a:lnTo>
                  <a:pt x="50640" y="21830"/>
                </a:lnTo>
                <a:lnTo>
                  <a:pt x="50670" y="21790"/>
                </a:lnTo>
                <a:lnTo>
                  <a:pt x="50720" y="21800"/>
                </a:lnTo>
                <a:lnTo>
                  <a:pt x="50750" y="21840"/>
                </a:lnTo>
                <a:lnTo>
                  <a:pt x="50800" y="21870"/>
                </a:lnTo>
                <a:lnTo>
                  <a:pt x="50840" y="21860"/>
                </a:lnTo>
                <a:lnTo>
                  <a:pt x="50810" y="21790"/>
                </a:lnTo>
                <a:lnTo>
                  <a:pt x="50820" y="21750"/>
                </a:lnTo>
                <a:lnTo>
                  <a:pt x="50830" y="21710"/>
                </a:lnTo>
                <a:lnTo>
                  <a:pt x="50850" y="21650"/>
                </a:lnTo>
                <a:lnTo>
                  <a:pt x="50900" y="21590"/>
                </a:lnTo>
                <a:lnTo>
                  <a:pt x="50920" y="21510"/>
                </a:lnTo>
                <a:lnTo>
                  <a:pt x="50930" y="21440"/>
                </a:lnTo>
                <a:lnTo>
                  <a:pt x="50970" y="21390"/>
                </a:lnTo>
                <a:lnTo>
                  <a:pt x="51020" y="21370"/>
                </a:lnTo>
                <a:lnTo>
                  <a:pt x="51070" y="21360"/>
                </a:lnTo>
                <a:lnTo>
                  <a:pt x="51110" y="21360"/>
                </a:lnTo>
                <a:lnTo>
                  <a:pt x="51170" y="21380"/>
                </a:lnTo>
                <a:lnTo>
                  <a:pt x="51210" y="21400"/>
                </a:lnTo>
                <a:lnTo>
                  <a:pt x="51260" y="21400"/>
                </a:lnTo>
                <a:lnTo>
                  <a:pt x="51270" y="21350"/>
                </a:lnTo>
                <a:lnTo>
                  <a:pt x="51240" y="21290"/>
                </a:lnTo>
                <a:lnTo>
                  <a:pt x="51270" y="21250"/>
                </a:lnTo>
                <a:lnTo>
                  <a:pt x="51280" y="21180"/>
                </a:lnTo>
                <a:lnTo>
                  <a:pt x="51270" y="21120"/>
                </a:lnTo>
                <a:lnTo>
                  <a:pt x="51310" y="21100"/>
                </a:lnTo>
                <a:lnTo>
                  <a:pt x="51380" y="21100"/>
                </a:lnTo>
                <a:lnTo>
                  <a:pt x="51410" y="21140"/>
                </a:lnTo>
                <a:lnTo>
                  <a:pt x="51440" y="21180"/>
                </a:lnTo>
                <a:lnTo>
                  <a:pt x="51470" y="21220"/>
                </a:lnTo>
                <a:lnTo>
                  <a:pt x="51520" y="21230"/>
                </a:lnTo>
                <a:lnTo>
                  <a:pt x="51530" y="21160"/>
                </a:lnTo>
                <a:lnTo>
                  <a:pt x="51540" y="21120"/>
                </a:lnTo>
                <a:lnTo>
                  <a:pt x="51580" y="21070"/>
                </a:lnTo>
                <a:lnTo>
                  <a:pt x="51620" y="21110"/>
                </a:lnTo>
                <a:lnTo>
                  <a:pt x="51670" y="21100"/>
                </a:lnTo>
                <a:lnTo>
                  <a:pt x="51660" y="21030"/>
                </a:lnTo>
                <a:lnTo>
                  <a:pt x="51670" y="20970"/>
                </a:lnTo>
                <a:lnTo>
                  <a:pt x="51700" y="20920"/>
                </a:lnTo>
                <a:lnTo>
                  <a:pt x="51760" y="20910"/>
                </a:lnTo>
                <a:lnTo>
                  <a:pt x="51790" y="20940"/>
                </a:lnTo>
                <a:lnTo>
                  <a:pt x="51830" y="20970"/>
                </a:lnTo>
                <a:lnTo>
                  <a:pt x="51880" y="20960"/>
                </a:lnTo>
                <a:lnTo>
                  <a:pt x="51880" y="20900"/>
                </a:lnTo>
                <a:lnTo>
                  <a:pt x="51880" y="20850"/>
                </a:lnTo>
                <a:lnTo>
                  <a:pt x="51900" y="20780"/>
                </a:lnTo>
                <a:lnTo>
                  <a:pt x="51940" y="20750"/>
                </a:lnTo>
                <a:lnTo>
                  <a:pt x="51970" y="20770"/>
                </a:lnTo>
                <a:lnTo>
                  <a:pt x="52020" y="20750"/>
                </a:lnTo>
                <a:lnTo>
                  <a:pt x="51990" y="20700"/>
                </a:lnTo>
                <a:lnTo>
                  <a:pt x="51970" y="20650"/>
                </a:lnTo>
                <a:lnTo>
                  <a:pt x="51960" y="20580"/>
                </a:lnTo>
                <a:lnTo>
                  <a:pt x="51990" y="20530"/>
                </a:lnTo>
                <a:lnTo>
                  <a:pt x="52030" y="20540"/>
                </a:lnTo>
                <a:lnTo>
                  <a:pt x="52080" y="20550"/>
                </a:lnTo>
                <a:lnTo>
                  <a:pt x="52080" y="20490"/>
                </a:lnTo>
                <a:lnTo>
                  <a:pt x="52090" y="20420"/>
                </a:lnTo>
                <a:lnTo>
                  <a:pt x="52150" y="20420"/>
                </a:lnTo>
                <a:lnTo>
                  <a:pt x="52200" y="20460"/>
                </a:lnTo>
                <a:lnTo>
                  <a:pt x="52240" y="20480"/>
                </a:lnTo>
                <a:lnTo>
                  <a:pt x="52290" y="20470"/>
                </a:lnTo>
                <a:lnTo>
                  <a:pt x="52330" y="20450"/>
                </a:lnTo>
                <a:lnTo>
                  <a:pt x="52340" y="20390"/>
                </a:lnTo>
                <a:lnTo>
                  <a:pt x="52290" y="20360"/>
                </a:lnTo>
                <a:lnTo>
                  <a:pt x="52290" y="20280"/>
                </a:lnTo>
                <a:lnTo>
                  <a:pt x="52260" y="20210"/>
                </a:lnTo>
                <a:lnTo>
                  <a:pt x="52270" y="20160"/>
                </a:lnTo>
                <a:lnTo>
                  <a:pt x="52310" y="20120"/>
                </a:lnTo>
                <a:lnTo>
                  <a:pt x="52350" y="20100"/>
                </a:lnTo>
                <a:lnTo>
                  <a:pt x="52410" y="20060"/>
                </a:lnTo>
                <a:lnTo>
                  <a:pt x="52390" y="20000"/>
                </a:lnTo>
                <a:lnTo>
                  <a:pt x="52340" y="19960"/>
                </a:lnTo>
                <a:lnTo>
                  <a:pt x="52300" y="19940"/>
                </a:lnTo>
                <a:lnTo>
                  <a:pt x="52270" y="19910"/>
                </a:lnTo>
                <a:lnTo>
                  <a:pt x="52290" y="19860"/>
                </a:lnTo>
                <a:lnTo>
                  <a:pt x="52350" y="19820"/>
                </a:lnTo>
                <a:lnTo>
                  <a:pt x="52410" y="19780"/>
                </a:lnTo>
                <a:lnTo>
                  <a:pt x="52410" y="19720"/>
                </a:lnTo>
                <a:lnTo>
                  <a:pt x="52450" y="19670"/>
                </a:lnTo>
                <a:lnTo>
                  <a:pt x="52490" y="19650"/>
                </a:lnTo>
                <a:lnTo>
                  <a:pt x="52540" y="19630"/>
                </a:lnTo>
                <a:lnTo>
                  <a:pt x="52540" y="19580"/>
                </a:lnTo>
                <a:lnTo>
                  <a:pt x="52480" y="19530"/>
                </a:lnTo>
                <a:lnTo>
                  <a:pt x="52450" y="19470"/>
                </a:lnTo>
                <a:lnTo>
                  <a:pt x="52490" y="19430"/>
                </a:lnTo>
                <a:lnTo>
                  <a:pt x="52530" y="19410"/>
                </a:lnTo>
                <a:lnTo>
                  <a:pt x="52600" y="19390"/>
                </a:lnTo>
                <a:lnTo>
                  <a:pt x="52640" y="19380"/>
                </a:lnTo>
                <a:lnTo>
                  <a:pt x="52700" y="19390"/>
                </a:lnTo>
                <a:lnTo>
                  <a:pt x="52720" y="19440"/>
                </a:lnTo>
                <a:lnTo>
                  <a:pt x="52690" y="19490"/>
                </a:lnTo>
                <a:lnTo>
                  <a:pt x="52720" y="19530"/>
                </a:lnTo>
                <a:lnTo>
                  <a:pt x="52770" y="19520"/>
                </a:lnTo>
                <a:lnTo>
                  <a:pt x="52830" y="19550"/>
                </a:lnTo>
                <a:lnTo>
                  <a:pt x="52890" y="19580"/>
                </a:lnTo>
                <a:lnTo>
                  <a:pt x="52950" y="19560"/>
                </a:lnTo>
                <a:lnTo>
                  <a:pt x="52920" y="19530"/>
                </a:lnTo>
                <a:lnTo>
                  <a:pt x="52930" y="19480"/>
                </a:lnTo>
                <a:lnTo>
                  <a:pt x="52980" y="19460"/>
                </a:lnTo>
                <a:lnTo>
                  <a:pt x="53000" y="19400"/>
                </a:lnTo>
                <a:lnTo>
                  <a:pt x="53030" y="19340"/>
                </a:lnTo>
                <a:lnTo>
                  <a:pt x="53060" y="19280"/>
                </a:lnTo>
                <a:lnTo>
                  <a:pt x="53100" y="19230"/>
                </a:lnTo>
                <a:lnTo>
                  <a:pt x="53120" y="19160"/>
                </a:lnTo>
                <a:lnTo>
                  <a:pt x="53140" y="19120"/>
                </a:lnTo>
                <a:lnTo>
                  <a:pt x="53160" y="19080"/>
                </a:lnTo>
                <a:lnTo>
                  <a:pt x="53200" y="19040"/>
                </a:lnTo>
                <a:lnTo>
                  <a:pt x="53250" y="19080"/>
                </a:lnTo>
                <a:lnTo>
                  <a:pt x="53260" y="19150"/>
                </a:lnTo>
                <a:lnTo>
                  <a:pt x="53310" y="19190"/>
                </a:lnTo>
                <a:lnTo>
                  <a:pt x="53340" y="19140"/>
                </a:lnTo>
                <a:lnTo>
                  <a:pt x="53390" y="19100"/>
                </a:lnTo>
                <a:lnTo>
                  <a:pt x="53440" y="19130"/>
                </a:lnTo>
                <a:lnTo>
                  <a:pt x="53430" y="19190"/>
                </a:lnTo>
                <a:lnTo>
                  <a:pt x="53460" y="19240"/>
                </a:lnTo>
                <a:lnTo>
                  <a:pt x="53500" y="19200"/>
                </a:lnTo>
                <a:lnTo>
                  <a:pt x="53510" y="19130"/>
                </a:lnTo>
                <a:lnTo>
                  <a:pt x="53500" y="19060"/>
                </a:lnTo>
                <a:lnTo>
                  <a:pt x="53540" y="19040"/>
                </a:lnTo>
                <a:lnTo>
                  <a:pt x="53570" y="19070"/>
                </a:lnTo>
                <a:lnTo>
                  <a:pt x="53610" y="19050"/>
                </a:lnTo>
                <a:lnTo>
                  <a:pt x="53660" y="19020"/>
                </a:lnTo>
                <a:lnTo>
                  <a:pt x="53700" y="18990"/>
                </a:lnTo>
                <a:lnTo>
                  <a:pt x="53710" y="18950"/>
                </a:lnTo>
                <a:lnTo>
                  <a:pt x="53740" y="18930"/>
                </a:lnTo>
                <a:lnTo>
                  <a:pt x="53780" y="18960"/>
                </a:lnTo>
                <a:lnTo>
                  <a:pt x="53820" y="18980"/>
                </a:lnTo>
                <a:lnTo>
                  <a:pt x="53870" y="18980"/>
                </a:lnTo>
                <a:lnTo>
                  <a:pt x="53950" y="18980"/>
                </a:lnTo>
                <a:lnTo>
                  <a:pt x="53960" y="18910"/>
                </a:lnTo>
                <a:lnTo>
                  <a:pt x="54010" y="18890"/>
                </a:lnTo>
                <a:lnTo>
                  <a:pt x="54060" y="18920"/>
                </a:lnTo>
                <a:lnTo>
                  <a:pt x="54120" y="18960"/>
                </a:lnTo>
                <a:lnTo>
                  <a:pt x="54170" y="18970"/>
                </a:lnTo>
                <a:lnTo>
                  <a:pt x="54140" y="18920"/>
                </a:lnTo>
                <a:lnTo>
                  <a:pt x="54110" y="18880"/>
                </a:lnTo>
                <a:lnTo>
                  <a:pt x="54160" y="18840"/>
                </a:lnTo>
                <a:lnTo>
                  <a:pt x="54230" y="18860"/>
                </a:lnTo>
                <a:lnTo>
                  <a:pt x="54280" y="18860"/>
                </a:lnTo>
                <a:lnTo>
                  <a:pt x="54340" y="18870"/>
                </a:lnTo>
                <a:lnTo>
                  <a:pt x="54390" y="18900"/>
                </a:lnTo>
                <a:lnTo>
                  <a:pt x="54450" y="18930"/>
                </a:lnTo>
                <a:lnTo>
                  <a:pt x="54440" y="18870"/>
                </a:lnTo>
                <a:lnTo>
                  <a:pt x="54430" y="18820"/>
                </a:lnTo>
                <a:lnTo>
                  <a:pt x="54440" y="18770"/>
                </a:lnTo>
                <a:lnTo>
                  <a:pt x="54370" y="18750"/>
                </a:lnTo>
                <a:lnTo>
                  <a:pt x="54390" y="18700"/>
                </a:lnTo>
                <a:lnTo>
                  <a:pt x="54440" y="18660"/>
                </a:lnTo>
                <a:lnTo>
                  <a:pt x="54470" y="18700"/>
                </a:lnTo>
                <a:lnTo>
                  <a:pt x="54500" y="18740"/>
                </a:lnTo>
                <a:lnTo>
                  <a:pt x="54570" y="18730"/>
                </a:lnTo>
                <a:lnTo>
                  <a:pt x="54610" y="18710"/>
                </a:lnTo>
                <a:lnTo>
                  <a:pt x="54660" y="18690"/>
                </a:lnTo>
                <a:lnTo>
                  <a:pt x="54680" y="18620"/>
                </a:lnTo>
                <a:lnTo>
                  <a:pt x="54730" y="18600"/>
                </a:lnTo>
                <a:lnTo>
                  <a:pt x="54760" y="18660"/>
                </a:lnTo>
                <a:lnTo>
                  <a:pt x="54820" y="18640"/>
                </a:lnTo>
                <a:lnTo>
                  <a:pt x="54860" y="18580"/>
                </a:lnTo>
                <a:lnTo>
                  <a:pt x="54880" y="18630"/>
                </a:lnTo>
                <a:lnTo>
                  <a:pt x="54890" y="18690"/>
                </a:lnTo>
                <a:lnTo>
                  <a:pt x="54940" y="18680"/>
                </a:lnTo>
                <a:lnTo>
                  <a:pt x="55010" y="18680"/>
                </a:lnTo>
                <a:lnTo>
                  <a:pt x="55070" y="18710"/>
                </a:lnTo>
                <a:lnTo>
                  <a:pt x="55130" y="18680"/>
                </a:lnTo>
                <a:lnTo>
                  <a:pt x="55150" y="18620"/>
                </a:lnTo>
                <a:lnTo>
                  <a:pt x="55190" y="18580"/>
                </a:lnTo>
                <a:lnTo>
                  <a:pt x="55220" y="18530"/>
                </a:lnTo>
                <a:lnTo>
                  <a:pt x="55290" y="18530"/>
                </a:lnTo>
                <a:lnTo>
                  <a:pt x="55270" y="18580"/>
                </a:lnTo>
                <a:lnTo>
                  <a:pt x="55280" y="18660"/>
                </a:lnTo>
                <a:lnTo>
                  <a:pt x="55330" y="18680"/>
                </a:lnTo>
                <a:lnTo>
                  <a:pt x="55340" y="18640"/>
                </a:lnTo>
                <a:lnTo>
                  <a:pt x="55380" y="18570"/>
                </a:lnTo>
                <a:lnTo>
                  <a:pt x="55430" y="18570"/>
                </a:lnTo>
                <a:lnTo>
                  <a:pt x="55460" y="18620"/>
                </a:lnTo>
                <a:lnTo>
                  <a:pt x="55510" y="18630"/>
                </a:lnTo>
                <a:lnTo>
                  <a:pt x="55560" y="18660"/>
                </a:lnTo>
                <a:lnTo>
                  <a:pt x="55560" y="18730"/>
                </a:lnTo>
                <a:lnTo>
                  <a:pt x="55580" y="18760"/>
                </a:lnTo>
                <a:lnTo>
                  <a:pt x="55650" y="18780"/>
                </a:lnTo>
                <a:lnTo>
                  <a:pt x="55680" y="18830"/>
                </a:lnTo>
                <a:lnTo>
                  <a:pt x="55650" y="18880"/>
                </a:lnTo>
                <a:lnTo>
                  <a:pt x="55690" y="18920"/>
                </a:lnTo>
                <a:lnTo>
                  <a:pt x="55760" y="18930"/>
                </a:lnTo>
                <a:lnTo>
                  <a:pt x="55820" y="18930"/>
                </a:lnTo>
                <a:lnTo>
                  <a:pt x="55880" y="18940"/>
                </a:lnTo>
                <a:lnTo>
                  <a:pt x="55940" y="18950"/>
                </a:lnTo>
                <a:lnTo>
                  <a:pt x="55980" y="18960"/>
                </a:lnTo>
                <a:lnTo>
                  <a:pt x="56040" y="18980"/>
                </a:lnTo>
                <a:lnTo>
                  <a:pt x="56090" y="18950"/>
                </a:lnTo>
                <a:lnTo>
                  <a:pt x="56100" y="18900"/>
                </a:lnTo>
                <a:lnTo>
                  <a:pt x="56130" y="18850"/>
                </a:lnTo>
                <a:lnTo>
                  <a:pt x="56170" y="18810"/>
                </a:lnTo>
                <a:lnTo>
                  <a:pt x="56220" y="18770"/>
                </a:lnTo>
                <a:lnTo>
                  <a:pt x="56280" y="18750"/>
                </a:lnTo>
                <a:lnTo>
                  <a:pt x="56340" y="18680"/>
                </a:lnTo>
                <a:lnTo>
                  <a:pt x="56400" y="18620"/>
                </a:lnTo>
                <a:lnTo>
                  <a:pt x="56460" y="18570"/>
                </a:lnTo>
                <a:lnTo>
                  <a:pt x="56500" y="18550"/>
                </a:lnTo>
                <a:lnTo>
                  <a:pt x="56530" y="18500"/>
                </a:lnTo>
                <a:lnTo>
                  <a:pt x="56610" y="18460"/>
                </a:lnTo>
                <a:lnTo>
                  <a:pt x="56650" y="18420"/>
                </a:lnTo>
                <a:lnTo>
                  <a:pt x="56680" y="18360"/>
                </a:lnTo>
                <a:lnTo>
                  <a:pt x="56730" y="18300"/>
                </a:lnTo>
                <a:lnTo>
                  <a:pt x="56760" y="18270"/>
                </a:lnTo>
                <a:lnTo>
                  <a:pt x="56780" y="18210"/>
                </a:lnTo>
                <a:lnTo>
                  <a:pt x="56810" y="18160"/>
                </a:lnTo>
                <a:lnTo>
                  <a:pt x="56830" y="18100"/>
                </a:lnTo>
                <a:lnTo>
                  <a:pt x="56850" y="18050"/>
                </a:lnTo>
                <a:lnTo>
                  <a:pt x="56850" y="18010"/>
                </a:lnTo>
                <a:lnTo>
                  <a:pt x="56840" y="17960"/>
                </a:lnTo>
                <a:lnTo>
                  <a:pt x="56790" y="17940"/>
                </a:lnTo>
                <a:lnTo>
                  <a:pt x="56770" y="17890"/>
                </a:lnTo>
                <a:lnTo>
                  <a:pt x="56780" y="17830"/>
                </a:lnTo>
                <a:lnTo>
                  <a:pt x="56770" y="17750"/>
                </a:lnTo>
                <a:lnTo>
                  <a:pt x="56820" y="17700"/>
                </a:lnTo>
                <a:lnTo>
                  <a:pt x="56850" y="17630"/>
                </a:lnTo>
                <a:lnTo>
                  <a:pt x="56860" y="17550"/>
                </a:lnTo>
                <a:lnTo>
                  <a:pt x="56900" y="17530"/>
                </a:lnTo>
                <a:lnTo>
                  <a:pt x="56950" y="17480"/>
                </a:lnTo>
                <a:lnTo>
                  <a:pt x="56980" y="17540"/>
                </a:lnTo>
                <a:lnTo>
                  <a:pt x="56970" y="17640"/>
                </a:lnTo>
                <a:lnTo>
                  <a:pt x="56990" y="17690"/>
                </a:lnTo>
                <a:lnTo>
                  <a:pt x="57020" y="17730"/>
                </a:lnTo>
                <a:lnTo>
                  <a:pt x="57050" y="17790"/>
                </a:lnTo>
                <a:lnTo>
                  <a:pt x="57090" y="17860"/>
                </a:lnTo>
                <a:lnTo>
                  <a:pt x="57120" y="17920"/>
                </a:lnTo>
                <a:lnTo>
                  <a:pt x="57150" y="17860"/>
                </a:lnTo>
                <a:lnTo>
                  <a:pt x="57140" y="17810"/>
                </a:lnTo>
                <a:lnTo>
                  <a:pt x="57160" y="17770"/>
                </a:lnTo>
                <a:lnTo>
                  <a:pt x="57210" y="17750"/>
                </a:lnTo>
                <a:lnTo>
                  <a:pt x="57210" y="17830"/>
                </a:lnTo>
                <a:lnTo>
                  <a:pt x="57250" y="17810"/>
                </a:lnTo>
                <a:lnTo>
                  <a:pt x="57250" y="17860"/>
                </a:lnTo>
                <a:lnTo>
                  <a:pt x="57290" y="17890"/>
                </a:lnTo>
                <a:lnTo>
                  <a:pt x="57320" y="17870"/>
                </a:lnTo>
                <a:lnTo>
                  <a:pt x="57380" y="17850"/>
                </a:lnTo>
                <a:lnTo>
                  <a:pt x="57440" y="17890"/>
                </a:lnTo>
                <a:lnTo>
                  <a:pt x="57440" y="17840"/>
                </a:lnTo>
                <a:lnTo>
                  <a:pt x="57380" y="17800"/>
                </a:lnTo>
                <a:lnTo>
                  <a:pt x="57340" y="17770"/>
                </a:lnTo>
                <a:lnTo>
                  <a:pt x="57320" y="17740"/>
                </a:lnTo>
                <a:lnTo>
                  <a:pt x="57290" y="17700"/>
                </a:lnTo>
                <a:lnTo>
                  <a:pt x="57290" y="17630"/>
                </a:lnTo>
                <a:lnTo>
                  <a:pt x="57400" y="17580"/>
                </a:lnTo>
                <a:lnTo>
                  <a:pt x="57390" y="17510"/>
                </a:lnTo>
                <a:lnTo>
                  <a:pt x="57350" y="17470"/>
                </a:lnTo>
                <a:lnTo>
                  <a:pt x="57370" y="17420"/>
                </a:lnTo>
                <a:lnTo>
                  <a:pt x="57440" y="17410"/>
                </a:lnTo>
                <a:lnTo>
                  <a:pt x="57430" y="17340"/>
                </a:lnTo>
                <a:lnTo>
                  <a:pt x="57450" y="17280"/>
                </a:lnTo>
                <a:lnTo>
                  <a:pt x="57420" y="17210"/>
                </a:lnTo>
                <a:lnTo>
                  <a:pt x="57390" y="17140"/>
                </a:lnTo>
                <a:lnTo>
                  <a:pt x="57350" y="17100"/>
                </a:lnTo>
                <a:lnTo>
                  <a:pt x="57370" y="17050"/>
                </a:lnTo>
                <a:lnTo>
                  <a:pt x="57360" y="17010"/>
                </a:lnTo>
                <a:lnTo>
                  <a:pt x="57370" y="16940"/>
                </a:lnTo>
                <a:lnTo>
                  <a:pt x="57350" y="16880"/>
                </a:lnTo>
                <a:lnTo>
                  <a:pt x="57350" y="16790"/>
                </a:lnTo>
                <a:lnTo>
                  <a:pt x="57380" y="16730"/>
                </a:lnTo>
                <a:lnTo>
                  <a:pt x="57430" y="16690"/>
                </a:lnTo>
                <a:lnTo>
                  <a:pt x="57470" y="16650"/>
                </a:lnTo>
                <a:lnTo>
                  <a:pt x="57510" y="16630"/>
                </a:lnTo>
                <a:lnTo>
                  <a:pt x="57570" y="16660"/>
                </a:lnTo>
                <a:lnTo>
                  <a:pt x="57630" y="16630"/>
                </a:lnTo>
                <a:lnTo>
                  <a:pt x="57680" y="16620"/>
                </a:lnTo>
                <a:lnTo>
                  <a:pt x="57770" y="16710"/>
                </a:lnTo>
                <a:lnTo>
                  <a:pt x="57850" y="16800"/>
                </a:lnTo>
                <a:lnTo>
                  <a:pt x="57970" y="16900"/>
                </a:lnTo>
                <a:lnTo>
                  <a:pt x="58060" y="16970"/>
                </a:lnTo>
                <a:lnTo>
                  <a:pt x="58100" y="16980"/>
                </a:lnTo>
                <a:lnTo>
                  <a:pt x="58160" y="16990"/>
                </a:lnTo>
                <a:lnTo>
                  <a:pt x="58250" y="17010"/>
                </a:lnTo>
                <a:lnTo>
                  <a:pt x="58290" y="17010"/>
                </a:lnTo>
                <a:lnTo>
                  <a:pt x="58380" y="16980"/>
                </a:lnTo>
                <a:lnTo>
                  <a:pt x="58440" y="16970"/>
                </a:lnTo>
                <a:lnTo>
                  <a:pt x="58510" y="16980"/>
                </a:lnTo>
                <a:lnTo>
                  <a:pt x="58570" y="16990"/>
                </a:lnTo>
                <a:lnTo>
                  <a:pt x="58610" y="16990"/>
                </a:lnTo>
                <a:lnTo>
                  <a:pt x="58680" y="17000"/>
                </a:lnTo>
                <a:lnTo>
                  <a:pt x="58910" y="17030"/>
                </a:lnTo>
                <a:lnTo>
                  <a:pt x="59030" y="17040"/>
                </a:lnTo>
                <a:lnTo>
                  <a:pt x="59080" y="17090"/>
                </a:lnTo>
                <a:lnTo>
                  <a:pt x="59120" y="17150"/>
                </a:lnTo>
                <a:lnTo>
                  <a:pt x="59140" y="17200"/>
                </a:lnTo>
                <a:lnTo>
                  <a:pt x="59180" y="17280"/>
                </a:lnTo>
                <a:lnTo>
                  <a:pt x="59210" y="17340"/>
                </a:lnTo>
                <a:lnTo>
                  <a:pt x="59240" y="17380"/>
                </a:lnTo>
                <a:lnTo>
                  <a:pt x="59290" y="17410"/>
                </a:lnTo>
                <a:lnTo>
                  <a:pt x="59330" y="17450"/>
                </a:lnTo>
                <a:lnTo>
                  <a:pt x="59360" y="17500"/>
                </a:lnTo>
                <a:lnTo>
                  <a:pt x="59400" y="17530"/>
                </a:lnTo>
                <a:lnTo>
                  <a:pt x="59430" y="17500"/>
                </a:lnTo>
                <a:lnTo>
                  <a:pt x="59460" y="17460"/>
                </a:lnTo>
                <a:lnTo>
                  <a:pt x="59460" y="17400"/>
                </a:lnTo>
                <a:lnTo>
                  <a:pt x="59490" y="17350"/>
                </a:lnTo>
                <a:lnTo>
                  <a:pt x="59550" y="17340"/>
                </a:lnTo>
                <a:lnTo>
                  <a:pt x="59630" y="17320"/>
                </a:lnTo>
                <a:lnTo>
                  <a:pt x="59670" y="17290"/>
                </a:lnTo>
                <a:lnTo>
                  <a:pt x="59720" y="17260"/>
                </a:lnTo>
                <a:lnTo>
                  <a:pt x="59760" y="17250"/>
                </a:lnTo>
                <a:lnTo>
                  <a:pt x="59800" y="17220"/>
                </a:lnTo>
                <a:lnTo>
                  <a:pt x="59840" y="17210"/>
                </a:lnTo>
                <a:lnTo>
                  <a:pt x="59890" y="17210"/>
                </a:lnTo>
                <a:lnTo>
                  <a:pt x="59930" y="17190"/>
                </a:lnTo>
                <a:lnTo>
                  <a:pt x="60000" y="17140"/>
                </a:lnTo>
                <a:lnTo>
                  <a:pt x="60080" y="17130"/>
                </a:lnTo>
                <a:lnTo>
                  <a:pt x="60140" y="17130"/>
                </a:lnTo>
                <a:lnTo>
                  <a:pt x="60200" y="17120"/>
                </a:lnTo>
                <a:lnTo>
                  <a:pt x="60270" y="17120"/>
                </a:lnTo>
                <a:lnTo>
                  <a:pt x="60330" y="17160"/>
                </a:lnTo>
                <a:lnTo>
                  <a:pt x="60450" y="17250"/>
                </a:lnTo>
                <a:lnTo>
                  <a:pt x="60520" y="17280"/>
                </a:lnTo>
                <a:lnTo>
                  <a:pt x="60570" y="17280"/>
                </a:lnTo>
                <a:lnTo>
                  <a:pt x="60620" y="17300"/>
                </a:lnTo>
                <a:lnTo>
                  <a:pt x="60670" y="17320"/>
                </a:lnTo>
                <a:lnTo>
                  <a:pt x="60710" y="17310"/>
                </a:lnTo>
                <a:lnTo>
                  <a:pt x="60760" y="17300"/>
                </a:lnTo>
                <a:lnTo>
                  <a:pt x="60800" y="17250"/>
                </a:lnTo>
                <a:lnTo>
                  <a:pt x="60840" y="17210"/>
                </a:lnTo>
                <a:lnTo>
                  <a:pt x="60900" y="17200"/>
                </a:lnTo>
                <a:lnTo>
                  <a:pt x="60960" y="17190"/>
                </a:lnTo>
                <a:lnTo>
                  <a:pt x="61000" y="17170"/>
                </a:lnTo>
                <a:lnTo>
                  <a:pt x="61070" y="17180"/>
                </a:lnTo>
                <a:lnTo>
                  <a:pt x="61140" y="17200"/>
                </a:lnTo>
                <a:lnTo>
                  <a:pt x="61200" y="17230"/>
                </a:lnTo>
                <a:lnTo>
                  <a:pt x="61240" y="17270"/>
                </a:lnTo>
                <a:lnTo>
                  <a:pt x="61280" y="17280"/>
                </a:lnTo>
                <a:lnTo>
                  <a:pt x="61410" y="17380"/>
                </a:lnTo>
                <a:lnTo>
                  <a:pt x="61470" y="17410"/>
                </a:lnTo>
                <a:lnTo>
                  <a:pt x="61530" y="17440"/>
                </a:lnTo>
                <a:lnTo>
                  <a:pt x="61580" y="17470"/>
                </a:lnTo>
                <a:lnTo>
                  <a:pt x="61610" y="17440"/>
                </a:lnTo>
                <a:lnTo>
                  <a:pt x="61630" y="17390"/>
                </a:lnTo>
                <a:lnTo>
                  <a:pt x="61670" y="17350"/>
                </a:lnTo>
                <a:lnTo>
                  <a:pt x="61710" y="17330"/>
                </a:lnTo>
                <a:lnTo>
                  <a:pt x="61770" y="17310"/>
                </a:lnTo>
                <a:lnTo>
                  <a:pt x="61830" y="17310"/>
                </a:lnTo>
                <a:lnTo>
                  <a:pt x="61870" y="17290"/>
                </a:lnTo>
                <a:lnTo>
                  <a:pt x="61920" y="17300"/>
                </a:lnTo>
                <a:lnTo>
                  <a:pt x="61980" y="17280"/>
                </a:lnTo>
                <a:lnTo>
                  <a:pt x="62030" y="17260"/>
                </a:lnTo>
                <a:lnTo>
                  <a:pt x="62080" y="17250"/>
                </a:lnTo>
                <a:lnTo>
                  <a:pt x="62130" y="17230"/>
                </a:lnTo>
                <a:lnTo>
                  <a:pt x="62180" y="17200"/>
                </a:lnTo>
                <a:lnTo>
                  <a:pt x="62220" y="17150"/>
                </a:lnTo>
                <a:lnTo>
                  <a:pt x="62250" y="17100"/>
                </a:lnTo>
                <a:lnTo>
                  <a:pt x="62290" y="17080"/>
                </a:lnTo>
                <a:lnTo>
                  <a:pt x="62340" y="17080"/>
                </a:lnTo>
                <a:lnTo>
                  <a:pt x="62400" y="17080"/>
                </a:lnTo>
                <a:lnTo>
                  <a:pt x="62450" y="17090"/>
                </a:lnTo>
                <a:lnTo>
                  <a:pt x="62510" y="17090"/>
                </a:lnTo>
                <a:lnTo>
                  <a:pt x="62590" y="17110"/>
                </a:lnTo>
                <a:lnTo>
                  <a:pt x="62630" y="17130"/>
                </a:lnTo>
                <a:lnTo>
                  <a:pt x="62690" y="17150"/>
                </a:lnTo>
                <a:lnTo>
                  <a:pt x="62740" y="17160"/>
                </a:lnTo>
                <a:lnTo>
                  <a:pt x="62800" y="17190"/>
                </a:lnTo>
                <a:lnTo>
                  <a:pt x="62840" y="17230"/>
                </a:lnTo>
                <a:lnTo>
                  <a:pt x="62880" y="17260"/>
                </a:lnTo>
                <a:lnTo>
                  <a:pt x="62930" y="17300"/>
                </a:lnTo>
                <a:lnTo>
                  <a:pt x="62960" y="17320"/>
                </a:lnTo>
                <a:lnTo>
                  <a:pt x="63010" y="17340"/>
                </a:lnTo>
                <a:lnTo>
                  <a:pt x="63050" y="17390"/>
                </a:lnTo>
                <a:lnTo>
                  <a:pt x="63100" y="17420"/>
                </a:lnTo>
                <a:lnTo>
                  <a:pt x="63140" y="17380"/>
                </a:lnTo>
                <a:lnTo>
                  <a:pt x="63210" y="17140"/>
                </a:lnTo>
                <a:lnTo>
                  <a:pt x="63180" y="17070"/>
                </a:lnTo>
                <a:lnTo>
                  <a:pt x="63270" y="17070"/>
                </a:lnTo>
                <a:lnTo>
                  <a:pt x="63340" y="17070"/>
                </a:lnTo>
                <a:lnTo>
                  <a:pt x="63410" y="17070"/>
                </a:lnTo>
                <a:lnTo>
                  <a:pt x="63460" y="17090"/>
                </a:lnTo>
                <a:lnTo>
                  <a:pt x="63520" y="17110"/>
                </a:lnTo>
                <a:lnTo>
                  <a:pt x="63560" y="17130"/>
                </a:lnTo>
                <a:lnTo>
                  <a:pt x="63620" y="17150"/>
                </a:lnTo>
                <a:lnTo>
                  <a:pt x="63700" y="17190"/>
                </a:lnTo>
                <a:lnTo>
                  <a:pt x="63770" y="17220"/>
                </a:lnTo>
                <a:lnTo>
                  <a:pt x="63820" y="17240"/>
                </a:lnTo>
                <a:lnTo>
                  <a:pt x="63860" y="17270"/>
                </a:lnTo>
                <a:lnTo>
                  <a:pt x="63910" y="17300"/>
                </a:lnTo>
                <a:lnTo>
                  <a:pt x="63970" y="17340"/>
                </a:lnTo>
                <a:lnTo>
                  <a:pt x="64020" y="17370"/>
                </a:lnTo>
                <a:lnTo>
                  <a:pt x="64070" y="17380"/>
                </a:lnTo>
                <a:lnTo>
                  <a:pt x="64050" y="17310"/>
                </a:lnTo>
                <a:lnTo>
                  <a:pt x="64030" y="17250"/>
                </a:lnTo>
                <a:lnTo>
                  <a:pt x="64010" y="17180"/>
                </a:lnTo>
                <a:lnTo>
                  <a:pt x="64010" y="17130"/>
                </a:lnTo>
                <a:lnTo>
                  <a:pt x="64020" y="17080"/>
                </a:lnTo>
                <a:lnTo>
                  <a:pt x="64010" y="17020"/>
                </a:lnTo>
                <a:lnTo>
                  <a:pt x="64010" y="16970"/>
                </a:lnTo>
                <a:lnTo>
                  <a:pt x="64030" y="16930"/>
                </a:lnTo>
                <a:lnTo>
                  <a:pt x="64020" y="16880"/>
                </a:lnTo>
                <a:lnTo>
                  <a:pt x="64050" y="16830"/>
                </a:lnTo>
                <a:lnTo>
                  <a:pt x="64040" y="16780"/>
                </a:lnTo>
                <a:lnTo>
                  <a:pt x="64050" y="16740"/>
                </a:lnTo>
                <a:lnTo>
                  <a:pt x="64080" y="16700"/>
                </a:lnTo>
                <a:lnTo>
                  <a:pt x="64120" y="16650"/>
                </a:lnTo>
                <a:lnTo>
                  <a:pt x="64150" y="16590"/>
                </a:lnTo>
                <a:lnTo>
                  <a:pt x="64200" y="16570"/>
                </a:lnTo>
                <a:lnTo>
                  <a:pt x="64250" y="16570"/>
                </a:lnTo>
                <a:lnTo>
                  <a:pt x="64300" y="16570"/>
                </a:lnTo>
                <a:lnTo>
                  <a:pt x="64370" y="16560"/>
                </a:lnTo>
                <a:lnTo>
                  <a:pt x="64410" y="16550"/>
                </a:lnTo>
                <a:lnTo>
                  <a:pt x="64460" y="16550"/>
                </a:lnTo>
                <a:lnTo>
                  <a:pt x="64520" y="16560"/>
                </a:lnTo>
                <a:lnTo>
                  <a:pt x="64560" y="16540"/>
                </a:lnTo>
                <a:lnTo>
                  <a:pt x="64620" y="16530"/>
                </a:lnTo>
                <a:lnTo>
                  <a:pt x="64660" y="16520"/>
                </a:lnTo>
                <a:lnTo>
                  <a:pt x="64710" y="16530"/>
                </a:lnTo>
                <a:lnTo>
                  <a:pt x="64750" y="16530"/>
                </a:lnTo>
                <a:lnTo>
                  <a:pt x="64790" y="16490"/>
                </a:lnTo>
                <a:lnTo>
                  <a:pt x="64840" y="16460"/>
                </a:lnTo>
                <a:lnTo>
                  <a:pt x="64890" y="16480"/>
                </a:lnTo>
                <a:lnTo>
                  <a:pt x="64930" y="16460"/>
                </a:lnTo>
                <a:lnTo>
                  <a:pt x="64970" y="16440"/>
                </a:lnTo>
                <a:lnTo>
                  <a:pt x="65030" y="16440"/>
                </a:lnTo>
                <a:lnTo>
                  <a:pt x="65110" y="16390"/>
                </a:lnTo>
                <a:lnTo>
                  <a:pt x="65090" y="16440"/>
                </a:lnTo>
                <a:lnTo>
                  <a:pt x="65090" y="16480"/>
                </a:lnTo>
                <a:lnTo>
                  <a:pt x="65100" y="16520"/>
                </a:lnTo>
                <a:lnTo>
                  <a:pt x="65110" y="16590"/>
                </a:lnTo>
                <a:lnTo>
                  <a:pt x="65170" y="16720"/>
                </a:lnTo>
                <a:lnTo>
                  <a:pt x="65180" y="16790"/>
                </a:lnTo>
                <a:lnTo>
                  <a:pt x="65190" y="16840"/>
                </a:lnTo>
                <a:lnTo>
                  <a:pt x="65200" y="16890"/>
                </a:lnTo>
                <a:lnTo>
                  <a:pt x="65210" y="16960"/>
                </a:lnTo>
                <a:lnTo>
                  <a:pt x="65220" y="17020"/>
                </a:lnTo>
                <a:lnTo>
                  <a:pt x="65240" y="17080"/>
                </a:lnTo>
                <a:lnTo>
                  <a:pt x="65280" y="17090"/>
                </a:lnTo>
                <a:lnTo>
                  <a:pt x="65330" y="17090"/>
                </a:lnTo>
                <a:lnTo>
                  <a:pt x="65390" y="17080"/>
                </a:lnTo>
                <a:lnTo>
                  <a:pt x="65450" y="17090"/>
                </a:lnTo>
                <a:lnTo>
                  <a:pt x="65480" y="17130"/>
                </a:lnTo>
                <a:lnTo>
                  <a:pt x="65500" y="17180"/>
                </a:lnTo>
                <a:lnTo>
                  <a:pt x="65510" y="17250"/>
                </a:lnTo>
                <a:lnTo>
                  <a:pt x="65510" y="17300"/>
                </a:lnTo>
                <a:lnTo>
                  <a:pt x="65540" y="17380"/>
                </a:lnTo>
                <a:lnTo>
                  <a:pt x="65550" y="17440"/>
                </a:lnTo>
                <a:lnTo>
                  <a:pt x="65560" y="17560"/>
                </a:lnTo>
                <a:lnTo>
                  <a:pt x="65570" y="17620"/>
                </a:lnTo>
                <a:lnTo>
                  <a:pt x="65610" y="17650"/>
                </a:lnTo>
                <a:lnTo>
                  <a:pt x="65650" y="17680"/>
                </a:lnTo>
                <a:lnTo>
                  <a:pt x="65680" y="17720"/>
                </a:lnTo>
                <a:lnTo>
                  <a:pt x="65680" y="17790"/>
                </a:lnTo>
                <a:lnTo>
                  <a:pt x="65640" y="17810"/>
                </a:lnTo>
                <a:lnTo>
                  <a:pt x="65600" y="17860"/>
                </a:lnTo>
                <a:lnTo>
                  <a:pt x="65550" y="17900"/>
                </a:lnTo>
                <a:lnTo>
                  <a:pt x="65530" y="17950"/>
                </a:lnTo>
                <a:lnTo>
                  <a:pt x="65510" y="17980"/>
                </a:lnTo>
                <a:lnTo>
                  <a:pt x="65490" y="18040"/>
                </a:lnTo>
                <a:lnTo>
                  <a:pt x="65510" y="18100"/>
                </a:lnTo>
                <a:lnTo>
                  <a:pt x="65540" y="18150"/>
                </a:lnTo>
                <a:lnTo>
                  <a:pt x="65580" y="18190"/>
                </a:lnTo>
                <a:lnTo>
                  <a:pt x="65590" y="18230"/>
                </a:lnTo>
                <a:lnTo>
                  <a:pt x="65540" y="18280"/>
                </a:lnTo>
                <a:lnTo>
                  <a:pt x="65510" y="18320"/>
                </a:lnTo>
                <a:lnTo>
                  <a:pt x="65470" y="18360"/>
                </a:lnTo>
                <a:lnTo>
                  <a:pt x="65430" y="18370"/>
                </a:lnTo>
                <a:lnTo>
                  <a:pt x="65380" y="18380"/>
                </a:lnTo>
                <a:lnTo>
                  <a:pt x="65340" y="18410"/>
                </a:lnTo>
                <a:lnTo>
                  <a:pt x="65330" y="18470"/>
                </a:lnTo>
                <a:lnTo>
                  <a:pt x="65330" y="18520"/>
                </a:lnTo>
                <a:lnTo>
                  <a:pt x="65320" y="18580"/>
                </a:lnTo>
                <a:lnTo>
                  <a:pt x="65290" y="18630"/>
                </a:lnTo>
                <a:lnTo>
                  <a:pt x="65280" y="18700"/>
                </a:lnTo>
                <a:lnTo>
                  <a:pt x="65300" y="18770"/>
                </a:lnTo>
                <a:lnTo>
                  <a:pt x="65330" y="18810"/>
                </a:lnTo>
                <a:lnTo>
                  <a:pt x="65370" y="18790"/>
                </a:lnTo>
                <a:lnTo>
                  <a:pt x="65420" y="18820"/>
                </a:lnTo>
                <a:lnTo>
                  <a:pt x="65470" y="18880"/>
                </a:lnTo>
                <a:lnTo>
                  <a:pt x="65480" y="18930"/>
                </a:lnTo>
                <a:lnTo>
                  <a:pt x="65510" y="18980"/>
                </a:lnTo>
                <a:lnTo>
                  <a:pt x="65550" y="19020"/>
                </a:lnTo>
                <a:lnTo>
                  <a:pt x="65590" y="19060"/>
                </a:lnTo>
                <a:lnTo>
                  <a:pt x="65630" y="19100"/>
                </a:lnTo>
                <a:lnTo>
                  <a:pt x="65690" y="19120"/>
                </a:lnTo>
                <a:lnTo>
                  <a:pt x="65720" y="19160"/>
                </a:lnTo>
                <a:lnTo>
                  <a:pt x="65740" y="19200"/>
                </a:lnTo>
                <a:lnTo>
                  <a:pt x="65770" y="19240"/>
                </a:lnTo>
                <a:lnTo>
                  <a:pt x="65790" y="19290"/>
                </a:lnTo>
                <a:lnTo>
                  <a:pt x="65840" y="19320"/>
                </a:lnTo>
                <a:lnTo>
                  <a:pt x="65900" y="19380"/>
                </a:lnTo>
                <a:lnTo>
                  <a:pt x="65960" y="19420"/>
                </a:lnTo>
                <a:lnTo>
                  <a:pt x="65950" y="19470"/>
                </a:lnTo>
                <a:lnTo>
                  <a:pt x="65940" y="19510"/>
                </a:lnTo>
                <a:lnTo>
                  <a:pt x="65910" y="19560"/>
                </a:lnTo>
                <a:lnTo>
                  <a:pt x="65930" y="19610"/>
                </a:lnTo>
                <a:lnTo>
                  <a:pt x="65940" y="19650"/>
                </a:lnTo>
                <a:lnTo>
                  <a:pt x="65970" y="19720"/>
                </a:lnTo>
                <a:lnTo>
                  <a:pt x="65970" y="19800"/>
                </a:lnTo>
                <a:lnTo>
                  <a:pt x="66000" y="19860"/>
                </a:lnTo>
                <a:lnTo>
                  <a:pt x="66010" y="19910"/>
                </a:lnTo>
                <a:lnTo>
                  <a:pt x="66030" y="19960"/>
                </a:lnTo>
                <a:lnTo>
                  <a:pt x="66040" y="20010"/>
                </a:lnTo>
                <a:lnTo>
                  <a:pt x="66060" y="20060"/>
                </a:lnTo>
                <a:lnTo>
                  <a:pt x="66060" y="20120"/>
                </a:lnTo>
                <a:lnTo>
                  <a:pt x="66020" y="20160"/>
                </a:lnTo>
                <a:lnTo>
                  <a:pt x="66000" y="20220"/>
                </a:lnTo>
                <a:lnTo>
                  <a:pt x="66010" y="20270"/>
                </a:lnTo>
                <a:lnTo>
                  <a:pt x="66040" y="20340"/>
                </a:lnTo>
                <a:lnTo>
                  <a:pt x="66060" y="20380"/>
                </a:lnTo>
                <a:lnTo>
                  <a:pt x="66070" y="20480"/>
                </a:lnTo>
                <a:lnTo>
                  <a:pt x="66100" y="20550"/>
                </a:lnTo>
                <a:lnTo>
                  <a:pt x="66090" y="20600"/>
                </a:lnTo>
                <a:lnTo>
                  <a:pt x="66120" y="20640"/>
                </a:lnTo>
                <a:lnTo>
                  <a:pt x="66150" y="20700"/>
                </a:lnTo>
                <a:lnTo>
                  <a:pt x="66140" y="20740"/>
                </a:lnTo>
                <a:lnTo>
                  <a:pt x="66130" y="20790"/>
                </a:lnTo>
                <a:lnTo>
                  <a:pt x="66150" y="20840"/>
                </a:lnTo>
                <a:lnTo>
                  <a:pt x="66130" y="20890"/>
                </a:lnTo>
                <a:lnTo>
                  <a:pt x="66110" y="20920"/>
                </a:lnTo>
                <a:lnTo>
                  <a:pt x="66100" y="20960"/>
                </a:lnTo>
                <a:lnTo>
                  <a:pt x="66080" y="21020"/>
                </a:lnTo>
                <a:lnTo>
                  <a:pt x="66060" y="21070"/>
                </a:lnTo>
                <a:lnTo>
                  <a:pt x="66000" y="21100"/>
                </a:lnTo>
                <a:lnTo>
                  <a:pt x="65970" y="21150"/>
                </a:lnTo>
                <a:lnTo>
                  <a:pt x="65940" y="21180"/>
                </a:lnTo>
                <a:lnTo>
                  <a:pt x="65890" y="21200"/>
                </a:lnTo>
                <a:lnTo>
                  <a:pt x="65820" y="21200"/>
                </a:lnTo>
                <a:lnTo>
                  <a:pt x="65770" y="21220"/>
                </a:lnTo>
                <a:lnTo>
                  <a:pt x="65710" y="21230"/>
                </a:lnTo>
                <a:lnTo>
                  <a:pt x="65660" y="21240"/>
                </a:lnTo>
                <a:lnTo>
                  <a:pt x="65610" y="21250"/>
                </a:lnTo>
                <a:lnTo>
                  <a:pt x="65570" y="21280"/>
                </a:lnTo>
                <a:lnTo>
                  <a:pt x="65520" y="21260"/>
                </a:lnTo>
                <a:lnTo>
                  <a:pt x="65470" y="21250"/>
                </a:lnTo>
                <a:lnTo>
                  <a:pt x="65400" y="21230"/>
                </a:lnTo>
                <a:lnTo>
                  <a:pt x="65340" y="21250"/>
                </a:lnTo>
                <a:lnTo>
                  <a:pt x="65310" y="21270"/>
                </a:lnTo>
                <a:lnTo>
                  <a:pt x="65290" y="21320"/>
                </a:lnTo>
                <a:lnTo>
                  <a:pt x="65310" y="21370"/>
                </a:lnTo>
                <a:lnTo>
                  <a:pt x="65340" y="21410"/>
                </a:lnTo>
                <a:lnTo>
                  <a:pt x="65360" y="21460"/>
                </a:lnTo>
                <a:lnTo>
                  <a:pt x="65370" y="21500"/>
                </a:lnTo>
                <a:lnTo>
                  <a:pt x="65390" y="21550"/>
                </a:lnTo>
                <a:lnTo>
                  <a:pt x="65420" y="21600"/>
                </a:lnTo>
                <a:lnTo>
                  <a:pt x="65420" y="21650"/>
                </a:lnTo>
                <a:lnTo>
                  <a:pt x="65410" y="21700"/>
                </a:lnTo>
                <a:lnTo>
                  <a:pt x="65400" y="21740"/>
                </a:lnTo>
                <a:lnTo>
                  <a:pt x="65450" y="21730"/>
                </a:lnTo>
                <a:lnTo>
                  <a:pt x="65500" y="21720"/>
                </a:lnTo>
                <a:lnTo>
                  <a:pt x="65560" y="21740"/>
                </a:lnTo>
                <a:lnTo>
                  <a:pt x="65620" y="21740"/>
                </a:lnTo>
                <a:lnTo>
                  <a:pt x="65680" y="21710"/>
                </a:lnTo>
                <a:lnTo>
                  <a:pt x="65730" y="21680"/>
                </a:lnTo>
                <a:lnTo>
                  <a:pt x="65790" y="21660"/>
                </a:lnTo>
                <a:lnTo>
                  <a:pt x="65840" y="21650"/>
                </a:lnTo>
                <a:lnTo>
                  <a:pt x="65880" y="21690"/>
                </a:lnTo>
                <a:lnTo>
                  <a:pt x="65910" y="21720"/>
                </a:lnTo>
                <a:lnTo>
                  <a:pt x="65960" y="21690"/>
                </a:lnTo>
                <a:lnTo>
                  <a:pt x="66010" y="21660"/>
                </a:lnTo>
                <a:lnTo>
                  <a:pt x="66060" y="21680"/>
                </a:lnTo>
                <a:lnTo>
                  <a:pt x="66120" y="21680"/>
                </a:lnTo>
                <a:lnTo>
                  <a:pt x="66170" y="21670"/>
                </a:lnTo>
                <a:lnTo>
                  <a:pt x="66220" y="21680"/>
                </a:lnTo>
                <a:lnTo>
                  <a:pt x="66230" y="21720"/>
                </a:lnTo>
                <a:lnTo>
                  <a:pt x="66230" y="21770"/>
                </a:lnTo>
                <a:lnTo>
                  <a:pt x="66240" y="21840"/>
                </a:lnTo>
                <a:lnTo>
                  <a:pt x="66280" y="21820"/>
                </a:lnTo>
                <a:lnTo>
                  <a:pt x="66320" y="21770"/>
                </a:lnTo>
                <a:lnTo>
                  <a:pt x="66350" y="21740"/>
                </a:lnTo>
                <a:lnTo>
                  <a:pt x="66360" y="21690"/>
                </a:lnTo>
                <a:lnTo>
                  <a:pt x="66390" y="21650"/>
                </a:lnTo>
                <a:lnTo>
                  <a:pt x="66440" y="21610"/>
                </a:lnTo>
                <a:lnTo>
                  <a:pt x="66480" y="21590"/>
                </a:lnTo>
                <a:lnTo>
                  <a:pt x="66500" y="21560"/>
                </a:lnTo>
                <a:lnTo>
                  <a:pt x="66530" y="21510"/>
                </a:lnTo>
                <a:lnTo>
                  <a:pt x="66580" y="21470"/>
                </a:lnTo>
                <a:lnTo>
                  <a:pt x="66730" y="21510"/>
                </a:lnTo>
                <a:lnTo>
                  <a:pt x="66790" y="21530"/>
                </a:lnTo>
                <a:lnTo>
                  <a:pt x="66830" y="21540"/>
                </a:lnTo>
                <a:lnTo>
                  <a:pt x="66880" y="21560"/>
                </a:lnTo>
                <a:lnTo>
                  <a:pt x="66940" y="21550"/>
                </a:lnTo>
                <a:lnTo>
                  <a:pt x="67000" y="21560"/>
                </a:lnTo>
                <a:lnTo>
                  <a:pt x="67040" y="21590"/>
                </a:lnTo>
                <a:lnTo>
                  <a:pt x="67070" y="21620"/>
                </a:lnTo>
                <a:lnTo>
                  <a:pt x="67070" y="21670"/>
                </a:lnTo>
                <a:lnTo>
                  <a:pt x="67060" y="21720"/>
                </a:lnTo>
                <a:lnTo>
                  <a:pt x="67120" y="21740"/>
                </a:lnTo>
                <a:lnTo>
                  <a:pt x="67160" y="21760"/>
                </a:lnTo>
                <a:lnTo>
                  <a:pt x="67200" y="21760"/>
                </a:lnTo>
                <a:lnTo>
                  <a:pt x="67240" y="21780"/>
                </a:lnTo>
                <a:lnTo>
                  <a:pt x="67290" y="21810"/>
                </a:lnTo>
                <a:lnTo>
                  <a:pt x="67340" y="21820"/>
                </a:lnTo>
                <a:lnTo>
                  <a:pt x="67400" y="21830"/>
                </a:lnTo>
                <a:lnTo>
                  <a:pt x="67470" y="21820"/>
                </a:lnTo>
                <a:lnTo>
                  <a:pt x="67520" y="21820"/>
                </a:lnTo>
                <a:lnTo>
                  <a:pt x="67590" y="21820"/>
                </a:lnTo>
                <a:lnTo>
                  <a:pt x="67650" y="21860"/>
                </a:lnTo>
                <a:lnTo>
                  <a:pt x="67710" y="21860"/>
                </a:lnTo>
                <a:lnTo>
                  <a:pt x="67750" y="21830"/>
                </a:lnTo>
                <a:lnTo>
                  <a:pt x="67820" y="21830"/>
                </a:lnTo>
                <a:lnTo>
                  <a:pt x="67890" y="21840"/>
                </a:lnTo>
                <a:lnTo>
                  <a:pt x="67970" y="21810"/>
                </a:lnTo>
                <a:lnTo>
                  <a:pt x="68030" y="21780"/>
                </a:lnTo>
                <a:lnTo>
                  <a:pt x="68090" y="21810"/>
                </a:lnTo>
                <a:lnTo>
                  <a:pt x="68140" y="21780"/>
                </a:lnTo>
                <a:lnTo>
                  <a:pt x="68180" y="21730"/>
                </a:lnTo>
                <a:lnTo>
                  <a:pt x="68210" y="21670"/>
                </a:lnTo>
                <a:lnTo>
                  <a:pt x="68270" y="21650"/>
                </a:lnTo>
                <a:lnTo>
                  <a:pt x="68420" y="21630"/>
                </a:lnTo>
                <a:lnTo>
                  <a:pt x="68470" y="21630"/>
                </a:lnTo>
                <a:lnTo>
                  <a:pt x="68520" y="21620"/>
                </a:lnTo>
                <a:lnTo>
                  <a:pt x="68580" y="21600"/>
                </a:lnTo>
                <a:lnTo>
                  <a:pt x="68650" y="21590"/>
                </a:lnTo>
                <a:lnTo>
                  <a:pt x="68700" y="21630"/>
                </a:lnTo>
                <a:lnTo>
                  <a:pt x="68720" y="21690"/>
                </a:lnTo>
                <a:lnTo>
                  <a:pt x="68730" y="21750"/>
                </a:lnTo>
                <a:lnTo>
                  <a:pt x="68740" y="21800"/>
                </a:lnTo>
                <a:lnTo>
                  <a:pt x="68790" y="21820"/>
                </a:lnTo>
                <a:lnTo>
                  <a:pt x="68850" y="21810"/>
                </a:lnTo>
                <a:lnTo>
                  <a:pt x="68890" y="21790"/>
                </a:lnTo>
                <a:lnTo>
                  <a:pt x="68950" y="21800"/>
                </a:lnTo>
                <a:lnTo>
                  <a:pt x="68970" y="21890"/>
                </a:lnTo>
                <a:lnTo>
                  <a:pt x="68960" y="21960"/>
                </a:lnTo>
                <a:lnTo>
                  <a:pt x="68950" y="22010"/>
                </a:lnTo>
                <a:lnTo>
                  <a:pt x="68980" y="22060"/>
                </a:lnTo>
                <a:lnTo>
                  <a:pt x="69030" y="22080"/>
                </a:lnTo>
                <a:lnTo>
                  <a:pt x="69100" y="22100"/>
                </a:lnTo>
                <a:lnTo>
                  <a:pt x="69170" y="22110"/>
                </a:lnTo>
                <a:lnTo>
                  <a:pt x="69220" y="22120"/>
                </a:lnTo>
                <a:lnTo>
                  <a:pt x="69280" y="22120"/>
                </a:lnTo>
                <a:lnTo>
                  <a:pt x="69280" y="22050"/>
                </a:lnTo>
                <a:lnTo>
                  <a:pt x="69300" y="21990"/>
                </a:lnTo>
                <a:lnTo>
                  <a:pt x="69350" y="22000"/>
                </a:lnTo>
                <a:lnTo>
                  <a:pt x="69390" y="22030"/>
                </a:lnTo>
                <a:lnTo>
                  <a:pt x="69430" y="22080"/>
                </a:lnTo>
                <a:lnTo>
                  <a:pt x="69480" y="22110"/>
                </a:lnTo>
                <a:lnTo>
                  <a:pt x="69510" y="22160"/>
                </a:lnTo>
                <a:lnTo>
                  <a:pt x="69510" y="22190"/>
                </a:lnTo>
                <a:lnTo>
                  <a:pt x="69520" y="22220"/>
                </a:lnTo>
                <a:lnTo>
                  <a:pt x="69450" y="22260"/>
                </a:lnTo>
                <a:lnTo>
                  <a:pt x="69400" y="22330"/>
                </a:lnTo>
                <a:lnTo>
                  <a:pt x="69380" y="22390"/>
                </a:lnTo>
                <a:lnTo>
                  <a:pt x="69350" y="22480"/>
                </a:lnTo>
                <a:lnTo>
                  <a:pt x="69340" y="22550"/>
                </a:lnTo>
                <a:lnTo>
                  <a:pt x="69330" y="22620"/>
                </a:lnTo>
                <a:lnTo>
                  <a:pt x="69330" y="22670"/>
                </a:lnTo>
                <a:lnTo>
                  <a:pt x="69330" y="22730"/>
                </a:lnTo>
                <a:lnTo>
                  <a:pt x="69350" y="22830"/>
                </a:lnTo>
                <a:lnTo>
                  <a:pt x="69340" y="22880"/>
                </a:lnTo>
                <a:lnTo>
                  <a:pt x="69330" y="22920"/>
                </a:lnTo>
                <a:lnTo>
                  <a:pt x="69340" y="22970"/>
                </a:lnTo>
                <a:lnTo>
                  <a:pt x="69360" y="23000"/>
                </a:lnTo>
                <a:lnTo>
                  <a:pt x="69380" y="23090"/>
                </a:lnTo>
                <a:lnTo>
                  <a:pt x="69400" y="23230"/>
                </a:lnTo>
                <a:lnTo>
                  <a:pt x="69410" y="23280"/>
                </a:lnTo>
                <a:lnTo>
                  <a:pt x="69430" y="23410"/>
                </a:lnTo>
                <a:lnTo>
                  <a:pt x="69400" y="23470"/>
                </a:lnTo>
                <a:lnTo>
                  <a:pt x="69350" y="23550"/>
                </a:lnTo>
                <a:lnTo>
                  <a:pt x="69340" y="23650"/>
                </a:lnTo>
                <a:lnTo>
                  <a:pt x="69300" y="23730"/>
                </a:lnTo>
                <a:lnTo>
                  <a:pt x="69220" y="23800"/>
                </a:lnTo>
                <a:lnTo>
                  <a:pt x="69180" y="23860"/>
                </a:lnTo>
                <a:lnTo>
                  <a:pt x="69170" y="23900"/>
                </a:lnTo>
                <a:lnTo>
                  <a:pt x="69170" y="23960"/>
                </a:lnTo>
                <a:lnTo>
                  <a:pt x="69180" y="23990"/>
                </a:lnTo>
                <a:lnTo>
                  <a:pt x="69130" y="24050"/>
                </a:lnTo>
                <a:lnTo>
                  <a:pt x="69080" y="24100"/>
                </a:lnTo>
                <a:lnTo>
                  <a:pt x="69050" y="24210"/>
                </a:lnTo>
                <a:lnTo>
                  <a:pt x="69080" y="24300"/>
                </a:lnTo>
                <a:lnTo>
                  <a:pt x="69110" y="24370"/>
                </a:lnTo>
                <a:lnTo>
                  <a:pt x="69100" y="24420"/>
                </a:lnTo>
                <a:lnTo>
                  <a:pt x="69060" y="24450"/>
                </a:lnTo>
                <a:lnTo>
                  <a:pt x="68980" y="24460"/>
                </a:lnTo>
                <a:lnTo>
                  <a:pt x="68980" y="24470"/>
                </a:lnTo>
                <a:lnTo>
                  <a:pt x="68980" y="24530"/>
                </a:lnTo>
                <a:lnTo>
                  <a:pt x="69030" y="24600"/>
                </a:lnTo>
                <a:lnTo>
                  <a:pt x="69030" y="24680"/>
                </a:lnTo>
                <a:lnTo>
                  <a:pt x="68990" y="24840"/>
                </a:lnTo>
                <a:lnTo>
                  <a:pt x="68980" y="24880"/>
                </a:lnTo>
                <a:lnTo>
                  <a:pt x="68970" y="24930"/>
                </a:lnTo>
                <a:lnTo>
                  <a:pt x="68960" y="24950"/>
                </a:lnTo>
                <a:lnTo>
                  <a:pt x="68950" y="24970"/>
                </a:lnTo>
                <a:lnTo>
                  <a:pt x="68910" y="25050"/>
                </a:lnTo>
                <a:lnTo>
                  <a:pt x="68890" y="25090"/>
                </a:lnTo>
                <a:lnTo>
                  <a:pt x="68890" y="25140"/>
                </a:lnTo>
                <a:lnTo>
                  <a:pt x="68920" y="25180"/>
                </a:lnTo>
                <a:lnTo>
                  <a:pt x="68980" y="25200"/>
                </a:lnTo>
                <a:lnTo>
                  <a:pt x="69030" y="25200"/>
                </a:lnTo>
                <a:lnTo>
                  <a:pt x="69070" y="25200"/>
                </a:lnTo>
                <a:lnTo>
                  <a:pt x="69120" y="25210"/>
                </a:lnTo>
                <a:lnTo>
                  <a:pt x="69140" y="25220"/>
                </a:lnTo>
                <a:lnTo>
                  <a:pt x="69160" y="25230"/>
                </a:lnTo>
                <a:lnTo>
                  <a:pt x="69210" y="25260"/>
                </a:lnTo>
                <a:lnTo>
                  <a:pt x="69260" y="25330"/>
                </a:lnTo>
                <a:lnTo>
                  <a:pt x="69270" y="25390"/>
                </a:lnTo>
                <a:lnTo>
                  <a:pt x="69290" y="25490"/>
                </a:lnTo>
                <a:lnTo>
                  <a:pt x="69300" y="25540"/>
                </a:lnTo>
                <a:lnTo>
                  <a:pt x="69320" y="25590"/>
                </a:lnTo>
                <a:lnTo>
                  <a:pt x="69330" y="25660"/>
                </a:lnTo>
                <a:lnTo>
                  <a:pt x="69320" y="25720"/>
                </a:lnTo>
                <a:lnTo>
                  <a:pt x="69320" y="25790"/>
                </a:lnTo>
                <a:lnTo>
                  <a:pt x="69340" y="25850"/>
                </a:lnTo>
                <a:lnTo>
                  <a:pt x="69410" y="25860"/>
                </a:lnTo>
                <a:lnTo>
                  <a:pt x="69470" y="25880"/>
                </a:lnTo>
                <a:lnTo>
                  <a:pt x="69490" y="25910"/>
                </a:lnTo>
                <a:lnTo>
                  <a:pt x="69500" y="25950"/>
                </a:lnTo>
                <a:lnTo>
                  <a:pt x="69540" y="25980"/>
                </a:lnTo>
                <a:lnTo>
                  <a:pt x="69560" y="26020"/>
                </a:lnTo>
                <a:lnTo>
                  <a:pt x="69540" y="26070"/>
                </a:lnTo>
                <a:lnTo>
                  <a:pt x="69560" y="26130"/>
                </a:lnTo>
                <a:lnTo>
                  <a:pt x="69610" y="26170"/>
                </a:lnTo>
                <a:lnTo>
                  <a:pt x="69670" y="26190"/>
                </a:lnTo>
                <a:lnTo>
                  <a:pt x="69680" y="26240"/>
                </a:lnTo>
                <a:lnTo>
                  <a:pt x="69710" y="26310"/>
                </a:lnTo>
                <a:lnTo>
                  <a:pt x="69750" y="26310"/>
                </a:lnTo>
                <a:lnTo>
                  <a:pt x="69750" y="26360"/>
                </a:lnTo>
                <a:lnTo>
                  <a:pt x="69740" y="26420"/>
                </a:lnTo>
                <a:lnTo>
                  <a:pt x="69730" y="26480"/>
                </a:lnTo>
                <a:lnTo>
                  <a:pt x="69720" y="26540"/>
                </a:lnTo>
                <a:lnTo>
                  <a:pt x="69700" y="26590"/>
                </a:lnTo>
                <a:lnTo>
                  <a:pt x="69690" y="26650"/>
                </a:lnTo>
                <a:lnTo>
                  <a:pt x="69670" y="26690"/>
                </a:lnTo>
                <a:lnTo>
                  <a:pt x="69660" y="26750"/>
                </a:lnTo>
                <a:lnTo>
                  <a:pt x="69640" y="26830"/>
                </a:lnTo>
                <a:lnTo>
                  <a:pt x="69660" y="26870"/>
                </a:lnTo>
                <a:lnTo>
                  <a:pt x="69700" y="26920"/>
                </a:lnTo>
                <a:lnTo>
                  <a:pt x="69730" y="26970"/>
                </a:lnTo>
                <a:lnTo>
                  <a:pt x="69760" y="27050"/>
                </a:lnTo>
                <a:lnTo>
                  <a:pt x="69750" y="27090"/>
                </a:lnTo>
                <a:lnTo>
                  <a:pt x="69720" y="27130"/>
                </a:lnTo>
                <a:lnTo>
                  <a:pt x="69680" y="27170"/>
                </a:lnTo>
                <a:lnTo>
                  <a:pt x="69650" y="27190"/>
                </a:lnTo>
                <a:lnTo>
                  <a:pt x="69610" y="27220"/>
                </a:lnTo>
                <a:lnTo>
                  <a:pt x="69580" y="27250"/>
                </a:lnTo>
                <a:lnTo>
                  <a:pt x="69530" y="27270"/>
                </a:lnTo>
                <a:lnTo>
                  <a:pt x="69470" y="27300"/>
                </a:lnTo>
                <a:lnTo>
                  <a:pt x="69400" y="27320"/>
                </a:lnTo>
                <a:lnTo>
                  <a:pt x="69340" y="27320"/>
                </a:lnTo>
                <a:lnTo>
                  <a:pt x="69280" y="27320"/>
                </a:lnTo>
                <a:lnTo>
                  <a:pt x="69230" y="27290"/>
                </a:lnTo>
                <a:lnTo>
                  <a:pt x="69180" y="27250"/>
                </a:lnTo>
                <a:lnTo>
                  <a:pt x="69140" y="27240"/>
                </a:lnTo>
                <a:lnTo>
                  <a:pt x="69080" y="27230"/>
                </a:lnTo>
                <a:lnTo>
                  <a:pt x="69010" y="27230"/>
                </a:lnTo>
                <a:lnTo>
                  <a:pt x="68990" y="27230"/>
                </a:lnTo>
                <a:lnTo>
                  <a:pt x="68930" y="27250"/>
                </a:lnTo>
                <a:lnTo>
                  <a:pt x="68900" y="27270"/>
                </a:lnTo>
                <a:lnTo>
                  <a:pt x="68840" y="27270"/>
                </a:lnTo>
                <a:lnTo>
                  <a:pt x="68790" y="27260"/>
                </a:lnTo>
                <a:lnTo>
                  <a:pt x="68760" y="27260"/>
                </a:lnTo>
                <a:lnTo>
                  <a:pt x="68690" y="27260"/>
                </a:lnTo>
                <a:lnTo>
                  <a:pt x="68630" y="27270"/>
                </a:lnTo>
                <a:lnTo>
                  <a:pt x="68560" y="27280"/>
                </a:lnTo>
                <a:lnTo>
                  <a:pt x="68510" y="27270"/>
                </a:lnTo>
                <a:lnTo>
                  <a:pt x="68460" y="27270"/>
                </a:lnTo>
                <a:lnTo>
                  <a:pt x="68390" y="27290"/>
                </a:lnTo>
                <a:lnTo>
                  <a:pt x="68280" y="27320"/>
                </a:lnTo>
                <a:lnTo>
                  <a:pt x="68240" y="27350"/>
                </a:lnTo>
                <a:lnTo>
                  <a:pt x="68190" y="27380"/>
                </a:lnTo>
                <a:lnTo>
                  <a:pt x="68120" y="27390"/>
                </a:lnTo>
                <a:lnTo>
                  <a:pt x="68070" y="27360"/>
                </a:lnTo>
                <a:lnTo>
                  <a:pt x="68020" y="27330"/>
                </a:lnTo>
                <a:lnTo>
                  <a:pt x="68010" y="27320"/>
                </a:lnTo>
                <a:lnTo>
                  <a:pt x="67780" y="27300"/>
                </a:lnTo>
                <a:lnTo>
                  <a:pt x="67760" y="27350"/>
                </a:lnTo>
                <a:lnTo>
                  <a:pt x="67770" y="27400"/>
                </a:lnTo>
                <a:lnTo>
                  <a:pt x="67760" y="27450"/>
                </a:lnTo>
                <a:lnTo>
                  <a:pt x="67750" y="27490"/>
                </a:lnTo>
                <a:lnTo>
                  <a:pt x="67740" y="27540"/>
                </a:lnTo>
                <a:lnTo>
                  <a:pt x="67730" y="27600"/>
                </a:lnTo>
                <a:lnTo>
                  <a:pt x="67700" y="27650"/>
                </a:lnTo>
                <a:lnTo>
                  <a:pt x="67700" y="27690"/>
                </a:lnTo>
                <a:lnTo>
                  <a:pt x="67710" y="27750"/>
                </a:lnTo>
                <a:lnTo>
                  <a:pt x="67710" y="27790"/>
                </a:lnTo>
                <a:lnTo>
                  <a:pt x="67730" y="27860"/>
                </a:lnTo>
                <a:lnTo>
                  <a:pt x="67770" y="27950"/>
                </a:lnTo>
                <a:lnTo>
                  <a:pt x="67820" y="28010"/>
                </a:lnTo>
                <a:lnTo>
                  <a:pt x="67870" y="28050"/>
                </a:lnTo>
                <a:lnTo>
                  <a:pt x="67920" y="28070"/>
                </a:lnTo>
                <a:lnTo>
                  <a:pt x="67960" y="28080"/>
                </a:lnTo>
                <a:lnTo>
                  <a:pt x="68010" y="28090"/>
                </a:lnTo>
                <a:lnTo>
                  <a:pt x="68050" y="28080"/>
                </a:lnTo>
                <a:lnTo>
                  <a:pt x="68110" y="28070"/>
                </a:lnTo>
                <a:lnTo>
                  <a:pt x="68170" y="28060"/>
                </a:lnTo>
                <a:lnTo>
                  <a:pt x="68220" y="28050"/>
                </a:lnTo>
                <a:lnTo>
                  <a:pt x="68270" y="28040"/>
                </a:lnTo>
                <a:lnTo>
                  <a:pt x="68330" y="28020"/>
                </a:lnTo>
                <a:lnTo>
                  <a:pt x="68390" y="28000"/>
                </a:lnTo>
                <a:lnTo>
                  <a:pt x="68440" y="28010"/>
                </a:lnTo>
                <a:lnTo>
                  <a:pt x="68480" y="28020"/>
                </a:lnTo>
                <a:lnTo>
                  <a:pt x="68560" y="28060"/>
                </a:lnTo>
                <a:lnTo>
                  <a:pt x="68620" y="28100"/>
                </a:lnTo>
                <a:lnTo>
                  <a:pt x="68700" y="28140"/>
                </a:lnTo>
                <a:lnTo>
                  <a:pt x="68740" y="28190"/>
                </a:lnTo>
                <a:lnTo>
                  <a:pt x="68760" y="28240"/>
                </a:lnTo>
                <a:lnTo>
                  <a:pt x="68760" y="28290"/>
                </a:lnTo>
                <a:lnTo>
                  <a:pt x="68700" y="28350"/>
                </a:lnTo>
                <a:lnTo>
                  <a:pt x="68650" y="28370"/>
                </a:lnTo>
                <a:lnTo>
                  <a:pt x="68600" y="28400"/>
                </a:lnTo>
                <a:lnTo>
                  <a:pt x="68550" y="28440"/>
                </a:lnTo>
                <a:lnTo>
                  <a:pt x="68510" y="28450"/>
                </a:lnTo>
                <a:lnTo>
                  <a:pt x="68490" y="28460"/>
                </a:lnTo>
                <a:lnTo>
                  <a:pt x="68470" y="28490"/>
                </a:lnTo>
                <a:lnTo>
                  <a:pt x="68430" y="28500"/>
                </a:lnTo>
                <a:lnTo>
                  <a:pt x="68410" y="28520"/>
                </a:lnTo>
                <a:lnTo>
                  <a:pt x="68230" y="28590"/>
                </a:lnTo>
                <a:lnTo>
                  <a:pt x="68220" y="28610"/>
                </a:lnTo>
                <a:lnTo>
                  <a:pt x="68200" y="28640"/>
                </a:lnTo>
                <a:lnTo>
                  <a:pt x="68130" y="28650"/>
                </a:lnTo>
                <a:lnTo>
                  <a:pt x="68080" y="28660"/>
                </a:lnTo>
                <a:lnTo>
                  <a:pt x="68020" y="28670"/>
                </a:lnTo>
                <a:lnTo>
                  <a:pt x="67980" y="28660"/>
                </a:lnTo>
                <a:lnTo>
                  <a:pt x="67960" y="28650"/>
                </a:lnTo>
                <a:lnTo>
                  <a:pt x="67890" y="28620"/>
                </a:lnTo>
                <a:lnTo>
                  <a:pt x="67840" y="28590"/>
                </a:lnTo>
                <a:lnTo>
                  <a:pt x="67760" y="28550"/>
                </a:lnTo>
                <a:lnTo>
                  <a:pt x="67710" y="28520"/>
                </a:lnTo>
                <a:lnTo>
                  <a:pt x="67640" y="28530"/>
                </a:lnTo>
                <a:lnTo>
                  <a:pt x="67600" y="28580"/>
                </a:lnTo>
                <a:lnTo>
                  <a:pt x="67590" y="28630"/>
                </a:lnTo>
                <a:lnTo>
                  <a:pt x="67590" y="28670"/>
                </a:lnTo>
                <a:lnTo>
                  <a:pt x="67600" y="28710"/>
                </a:lnTo>
                <a:lnTo>
                  <a:pt x="67610" y="28760"/>
                </a:lnTo>
                <a:lnTo>
                  <a:pt x="67610" y="28780"/>
                </a:lnTo>
                <a:lnTo>
                  <a:pt x="67610" y="28800"/>
                </a:lnTo>
                <a:lnTo>
                  <a:pt x="67620" y="28870"/>
                </a:lnTo>
                <a:lnTo>
                  <a:pt x="67650" y="28920"/>
                </a:lnTo>
                <a:lnTo>
                  <a:pt x="67690" y="28970"/>
                </a:lnTo>
                <a:lnTo>
                  <a:pt x="67740" y="29020"/>
                </a:lnTo>
                <a:lnTo>
                  <a:pt x="67770" y="29050"/>
                </a:lnTo>
                <a:lnTo>
                  <a:pt x="67810" y="29080"/>
                </a:lnTo>
                <a:lnTo>
                  <a:pt x="67840" y="29120"/>
                </a:lnTo>
                <a:lnTo>
                  <a:pt x="67880" y="29180"/>
                </a:lnTo>
                <a:lnTo>
                  <a:pt x="67890" y="29240"/>
                </a:lnTo>
                <a:lnTo>
                  <a:pt x="67940" y="29260"/>
                </a:lnTo>
                <a:lnTo>
                  <a:pt x="67990" y="29280"/>
                </a:lnTo>
                <a:lnTo>
                  <a:pt x="68040" y="29300"/>
                </a:lnTo>
                <a:lnTo>
                  <a:pt x="68060" y="29350"/>
                </a:lnTo>
                <a:lnTo>
                  <a:pt x="68140" y="29350"/>
                </a:lnTo>
                <a:lnTo>
                  <a:pt x="68190" y="29350"/>
                </a:lnTo>
                <a:lnTo>
                  <a:pt x="68230" y="29370"/>
                </a:lnTo>
                <a:lnTo>
                  <a:pt x="68290" y="29370"/>
                </a:lnTo>
                <a:lnTo>
                  <a:pt x="68350" y="29350"/>
                </a:lnTo>
                <a:lnTo>
                  <a:pt x="68410" y="29330"/>
                </a:lnTo>
                <a:lnTo>
                  <a:pt x="68460" y="29300"/>
                </a:lnTo>
                <a:lnTo>
                  <a:pt x="68500" y="29280"/>
                </a:lnTo>
                <a:lnTo>
                  <a:pt x="68550" y="29270"/>
                </a:lnTo>
                <a:lnTo>
                  <a:pt x="68590" y="29250"/>
                </a:lnTo>
                <a:lnTo>
                  <a:pt x="68630" y="29230"/>
                </a:lnTo>
                <a:lnTo>
                  <a:pt x="68680" y="29210"/>
                </a:lnTo>
                <a:lnTo>
                  <a:pt x="68740" y="29160"/>
                </a:lnTo>
                <a:lnTo>
                  <a:pt x="68780" y="29130"/>
                </a:lnTo>
                <a:lnTo>
                  <a:pt x="68840" y="29120"/>
                </a:lnTo>
                <a:lnTo>
                  <a:pt x="68900" y="29120"/>
                </a:lnTo>
                <a:lnTo>
                  <a:pt x="68940" y="29090"/>
                </a:lnTo>
                <a:lnTo>
                  <a:pt x="68950" y="29090"/>
                </a:lnTo>
                <a:lnTo>
                  <a:pt x="69000" y="29090"/>
                </a:lnTo>
                <a:lnTo>
                  <a:pt x="69060" y="29070"/>
                </a:lnTo>
                <a:lnTo>
                  <a:pt x="69100" y="29040"/>
                </a:lnTo>
                <a:lnTo>
                  <a:pt x="69140" y="29020"/>
                </a:lnTo>
                <a:lnTo>
                  <a:pt x="69160" y="28980"/>
                </a:lnTo>
                <a:lnTo>
                  <a:pt x="69190" y="28930"/>
                </a:lnTo>
                <a:lnTo>
                  <a:pt x="69210" y="28890"/>
                </a:lnTo>
                <a:lnTo>
                  <a:pt x="69220" y="28840"/>
                </a:lnTo>
                <a:lnTo>
                  <a:pt x="69240" y="28780"/>
                </a:lnTo>
                <a:lnTo>
                  <a:pt x="69270" y="28720"/>
                </a:lnTo>
                <a:lnTo>
                  <a:pt x="69280" y="28640"/>
                </a:lnTo>
                <a:lnTo>
                  <a:pt x="69250" y="28580"/>
                </a:lnTo>
                <a:lnTo>
                  <a:pt x="69250" y="28570"/>
                </a:lnTo>
                <a:lnTo>
                  <a:pt x="69240" y="28540"/>
                </a:lnTo>
                <a:lnTo>
                  <a:pt x="69280" y="28510"/>
                </a:lnTo>
                <a:lnTo>
                  <a:pt x="69330" y="28470"/>
                </a:lnTo>
                <a:lnTo>
                  <a:pt x="69370" y="28440"/>
                </a:lnTo>
                <a:lnTo>
                  <a:pt x="69410" y="28410"/>
                </a:lnTo>
                <a:lnTo>
                  <a:pt x="69440" y="28380"/>
                </a:lnTo>
                <a:lnTo>
                  <a:pt x="69500" y="28370"/>
                </a:lnTo>
                <a:lnTo>
                  <a:pt x="69550" y="28400"/>
                </a:lnTo>
                <a:lnTo>
                  <a:pt x="69610" y="28420"/>
                </a:lnTo>
                <a:lnTo>
                  <a:pt x="69690" y="28440"/>
                </a:lnTo>
                <a:lnTo>
                  <a:pt x="69750" y="28460"/>
                </a:lnTo>
                <a:lnTo>
                  <a:pt x="69810" y="28460"/>
                </a:lnTo>
                <a:lnTo>
                  <a:pt x="69870" y="28470"/>
                </a:lnTo>
                <a:lnTo>
                  <a:pt x="69930" y="28460"/>
                </a:lnTo>
                <a:lnTo>
                  <a:pt x="69990" y="28450"/>
                </a:lnTo>
                <a:lnTo>
                  <a:pt x="70040" y="28430"/>
                </a:lnTo>
                <a:lnTo>
                  <a:pt x="70100" y="28440"/>
                </a:lnTo>
                <a:lnTo>
                  <a:pt x="70150" y="28400"/>
                </a:lnTo>
                <a:lnTo>
                  <a:pt x="70190" y="28360"/>
                </a:lnTo>
                <a:lnTo>
                  <a:pt x="70240" y="28330"/>
                </a:lnTo>
                <a:lnTo>
                  <a:pt x="70290" y="28350"/>
                </a:lnTo>
                <a:lnTo>
                  <a:pt x="70340" y="28350"/>
                </a:lnTo>
                <a:lnTo>
                  <a:pt x="70380" y="28360"/>
                </a:lnTo>
                <a:lnTo>
                  <a:pt x="70440" y="28370"/>
                </a:lnTo>
                <a:lnTo>
                  <a:pt x="70510" y="28370"/>
                </a:lnTo>
                <a:lnTo>
                  <a:pt x="70570" y="28350"/>
                </a:lnTo>
                <a:lnTo>
                  <a:pt x="70630" y="28340"/>
                </a:lnTo>
                <a:lnTo>
                  <a:pt x="70670" y="28340"/>
                </a:lnTo>
                <a:lnTo>
                  <a:pt x="70750" y="28370"/>
                </a:lnTo>
                <a:lnTo>
                  <a:pt x="70820" y="28400"/>
                </a:lnTo>
                <a:lnTo>
                  <a:pt x="70860" y="28440"/>
                </a:lnTo>
                <a:lnTo>
                  <a:pt x="70900" y="28480"/>
                </a:lnTo>
                <a:lnTo>
                  <a:pt x="70960" y="28490"/>
                </a:lnTo>
                <a:lnTo>
                  <a:pt x="71020" y="28500"/>
                </a:lnTo>
                <a:lnTo>
                  <a:pt x="71080" y="28510"/>
                </a:lnTo>
                <a:lnTo>
                  <a:pt x="71140" y="28550"/>
                </a:lnTo>
                <a:lnTo>
                  <a:pt x="71210" y="28550"/>
                </a:lnTo>
                <a:lnTo>
                  <a:pt x="71270" y="28550"/>
                </a:lnTo>
                <a:lnTo>
                  <a:pt x="71300" y="28590"/>
                </a:lnTo>
                <a:lnTo>
                  <a:pt x="71340" y="28630"/>
                </a:lnTo>
                <a:lnTo>
                  <a:pt x="71390" y="28660"/>
                </a:lnTo>
                <a:lnTo>
                  <a:pt x="71440" y="28720"/>
                </a:lnTo>
                <a:lnTo>
                  <a:pt x="71450" y="28790"/>
                </a:lnTo>
                <a:lnTo>
                  <a:pt x="71490" y="28840"/>
                </a:lnTo>
                <a:lnTo>
                  <a:pt x="71470" y="28900"/>
                </a:lnTo>
                <a:lnTo>
                  <a:pt x="71460" y="28950"/>
                </a:lnTo>
                <a:lnTo>
                  <a:pt x="71410" y="28970"/>
                </a:lnTo>
                <a:lnTo>
                  <a:pt x="71380" y="29010"/>
                </a:lnTo>
                <a:lnTo>
                  <a:pt x="71360" y="29070"/>
                </a:lnTo>
                <a:lnTo>
                  <a:pt x="71370" y="29130"/>
                </a:lnTo>
                <a:lnTo>
                  <a:pt x="71400" y="29160"/>
                </a:lnTo>
                <a:lnTo>
                  <a:pt x="71420" y="29220"/>
                </a:lnTo>
                <a:lnTo>
                  <a:pt x="71470" y="29220"/>
                </a:lnTo>
                <a:lnTo>
                  <a:pt x="71530" y="29250"/>
                </a:lnTo>
                <a:lnTo>
                  <a:pt x="71590" y="29230"/>
                </a:lnTo>
                <a:lnTo>
                  <a:pt x="71650" y="29220"/>
                </a:lnTo>
                <a:lnTo>
                  <a:pt x="71710" y="29230"/>
                </a:lnTo>
                <a:lnTo>
                  <a:pt x="71740" y="29280"/>
                </a:lnTo>
                <a:lnTo>
                  <a:pt x="71760" y="29330"/>
                </a:lnTo>
                <a:lnTo>
                  <a:pt x="71820" y="29340"/>
                </a:lnTo>
                <a:lnTo>
                  <a:pt x="71870" y="29360"/>
                </a:lnTo>
                <a:lnTo>
                  <a:pt x="71920" y="29370"/>
                </a:lnTo>
                <a:lnTo>
                  <a:pt x="71950" y="29400"/>
                </a:lnTo>
                <a:lnTo>
                  <a:pt x="72000" y="29420"/>
                </a:lnTo>
                <a:lnTo>
                  <a:pt x="72040" y="29430"/>
                </a:lnTo>
                <a:lnTo>
                  <a:pt x="72090" y="29450"/>
                </a:lnTo>
                <a:lnTo>
                  <a:pt x="72130" y="29440"/>
                </a:lnTo>
                <a:lnTo>
                  <a:pt x="72180" y="29460"/>
                </a:lnTo>
                <a:lnTo>
                  <a:pt x="72200" y="29520"/>
                </a:lnTo>
                <a:lnTo>
                  <a:pt x="72200" y="29560"/>
                </a:lnTo>
                <a:lnTo>
                  <a:pt x="72210" y="29610"/>
                </a:lnTo>
                <a:lnTo>
                  <a:pt x="72250" y="29630"/>
                </a:lnTo>
                <a:lnTo>
                  <a:pt x="72320" y="29670"/>
                </a:lnTo>
                <a:lnTo>
                  <a:pt x="72290" y="30420"/>
                </a:lnTo>
                <a:lnTo>
                  <a:pt x="72190" y="30510"/>
                </a:lnTo>
                <a:lnTo>
                  <a:pt x="72150" y="30560"/>
                </a:lnTo>
                <a:lnTo>
                  <a:pt x="72170" y="30610"/>
                </a:lnTo>
                <a:lnTo>
                  <a:pt x="72200" y="30660"/>
                </a:lnTo>
                <a:lnTo>
                  <a:pt x="72200" y="30710"/>
                </a:lnTo>
                <a:lnTo>
                  <a:pt x="72220" y="30760"/>
                </a:lnTo>
                <a:lnTo>
                  <a:pt x="72250" y="30800"/>
                </a:lnTo>
                <a:lnTo>
                  <a:pt x="72290" y="30840"/>
                </a:lnTo>
                <a:lnTo>
                  <a:pt x="72300" y="30940"/>
                </a:lnTo>
                <a:lnTo>
                  <a:pt x="72250" y="31060"/>
                </a:lnTo>
                <a:lnTo>
                  <a:pt x="72250" y="31110"/>
                </a:lnTo>
                <a:lnTo>
                  <a:pt x="72160" y="31110"/>
                </a:lnTo>
                <a:lnTo>
                  <a:pt x="71980" y="31100"/>
                </a:lnTo>
                <a:lnTo>
                  <a:pt x="71930" y="31160"/>
                </a:lnTo>
                <a:lnTo>
                  <a:pt x="71980" y="31170"/>
                </a:lnTo>
                <a:lnTo>
                  <a:pt x="71890" y="31260"/>
                </a:lnTo>
                <a:lnTo>
                  <a:pt x="71630" y="31570"/>
                </a:lnTo>
                <a:lnTo>
                  <a:pt x="71530" y="31780"/>
                </a:lnTo>
                <a:lnTo>
                  <a:pt x="71520" y="31830"/>
                </a:lnTo>
                <a:lnTo>
                  <a:pt x="71640" y="32090"/>
                </a:lnTo>
                <a:lnTo>
                  <a:pt x="71660" y="32160"/>
                </a:lnTo>
                <a:lnTo>
                  <a:pt x="71700" y="32210"/>
                </a:lnTo>
                <a:lnTo>
                  <a:pt x="71720" y="32240"/>
                </a:lnTo>
                <a:lnTo>
                  <a:pt x="71760" y="32270"/>
                </a:lnTo>
                <a:lnTo>
                  <a:pt x="71780" y="32300"/>
                </a:lnTo>
                <a:lnTo>
                  <a:pt x="71960" y="32420"/>
                </a:lnTo>
                <a:lnTo>
                  <a:pt x="71870" y="32520"/>
                </a:lnTo>
                <a:lnTo>
                  <a:pt x="71780" y="32640"/>
                </a:lnTo>
                <a:lnTo>
                  <a:pt x="71750" y="32680"/>
                </a:lnTo>
                <a:lnTo>
                  <a:pt x="71720" y="32730"/>
                </a:lnTo>
                <a:lnTo>
                  <a:pt x="71720" y="32770"/>
                </a:lnTo>
                <a:lnTo>
                  <a:pt x="71700" y="32830"/>
                </a:lnTo>
                <a:lnTo>
                  <a:pt x="71670" y="32880"/>
                </a:lnTo>
                <a:lnTo>
                  <a:pt x="71640" y="32910"/>
                </a:lnTo>
                <a:lnTo>
                  <a:pt x="71630" y="32960"/>
                </a:lnTo>
                <a:lnTo>
                  <a:pt x="71610" y="33010"/>
                </a:lnTo>
                <a:lnTo>
                  <a:pt x="71600" y="33060"/>
                </a:lnTo>
                <a:lnTo>
                  <a:pt x="71580" y="33100"/>
                </a:lnTo>
                <a:lnTo>
                  <a:pt x="71530" y="33140"/>
                </a:lnTo>
                <a:lnTo>
                  <a:pt x="71480" y="33170"/>
                </a:lnTo>
                <a:lnTo>
                  <a:pt x="71470" y="33210"/>
                </a:lnTo>
                <a:lnTo>
                  <a:pt x="71440" y="33250"/>
                </a:lnTo>
                <a:lnTo>
                  <a:pt x="71380" y="33240"/>
                </a:lnTo>
                <a:lnTo>
                  <a:pt x="71320" y="33250"/>
                </a:lnTo>
                <a:lnTo>
                  <a:pt x="71280" y="33270"/>
                </a:lnTo>
                <a:lnTo>
                  <a:pt x="71230" y="33300"/>
                </a:lnTo>
                <a:lnTo>
                  <a:pt x="71190" y="33330"/>
                </a:lnTo>
                <a:lnTo>
                  <a:pt x="71140" y="33360"/>
                </a:lnTo>
                <a:lnTo>
                  <a:pt x="71100" y="33400"/>
                </a:lnTo>
                <a:lnTo>
                  <a:pt x="71140" y="33440"/>
                </a:lnTo>
                <a:lnTo>
                  <a:pt x="71150" y="33500"/>
                </a:lnTo>
                <a:lnTo>
                  <a:pt x="71160" y="33560"/>
                </a:lnTo>
                <a:lnTo>
                  <a:pt x="71170" y="33610"/>
                </a:lnTo>
                <a:lnTo>
                  <a:pt x="71190" y="33650"/>
                </a:lnTo>
                <a:lnTo>
                  <a:pt x="71210" y="33700"/>
                </a:lnTo>
                <a:lnTo>
                  <a:pt x="71190" y="33760"/>
                </a:lnTo>
                <a:lnTo>
                  <a:pt x="71210" y="33820"/>
                </a:lnTo>
                <a:lnTo>
                  <a:pt x="71230" y="33880"/>
                </a:lnTo>
                <a:lnTo>
                  <a:pt x="71210" y="33930"/>
                </a:lnTo>
                <a:lnTo>
                  <a:pt x="71210" y="33970"/>
                </a:lnTo>
                <a:lnTo>
                  <a:pt x="71190" y="34020"/>
                </a:lnTo>
                <a:lnTo>
                  <a:pt x="71130" y="34030"/>
                </a:lnTo>
                <a:lnTo>
                  <a:pt x="70840" y="34410"/>
                </a:lnTo>
                <a:lnTo>
                  <a:pt x="70910" y="34420"/>
                </a:lnTo>
                <a:lnTo>
                  <a:pt x="70890" y="34660"/>
                </a:lnTo>
                <a:lnTo>
                  <a:pt x="70800" y="34660"/>
                </a:lnTo>
                <a:lnTo>
                  <a:pt x="70790" y="34930"/>
                </a:lnTo>
                <a:lnTo>
                  <a:pt x="70890" y="34970"/>
                </a:lnTo>
                <a:lnTo>
                  <a:pt x="70890" y="35010"/>
                </a:lnTo>
                <a:lnTo>
                  <a:pt x="70910" y="35060"/>
                </a:lnTo>
                <a:lnTo>
                  <a:pt x="70930" y="35110"/>
                </a:lnTo>
                <a:lnTo>
                  <a:pt x="70980" y="35140"/>
                </a:lnTo>
                <a:lnTo>
                  <a:pt x="71000" y="35200"/>
                </a:lnTo>
                <a:lnTo>
                  <a:pt x="71000" y="35270"/>
                </a:lnTo>
                <a:lnTo>
                  <a:pt x="70990" y="35320"/>
                </a:lnTo>
                <a:lnTo>
                  <a:pt x="71100" y="35580"/>
                </a:lnTo>
                <a:lnTo>
                  <a:pt x="71330" y="36040"/>
                </a:lnTo>
                <a:lnTo>
                  <a:pt x="71420" y="36090"/>
                </a:lnTo>
                <a:lnTo>
                  <a:pt x="71460" y="36110"/>
                </a:lnTo>
                <a:lnTo>
                  <a:pt x="71500" y="36150"/>
                </a:lnTo>
                <a:lnTo>
                  <a:pt x="71540" y="36210"/>
                </a:lnTo>
                <a:lnTo>
                  <a:pt x="71540" y="36250"/>
                </a:lnTo>
                <a:lnTo>
                  <a:pt x="71580" y="36300"/>
                </a:lnTo>
                <a:lnTo>
                  <a:pt x="71610" y="36360"/>
                </a:lnTo>
                <a:lnTo>
                  <a:pt x="71600" y="36420"/>
                </a:lnTo>
                <a:lnTo>
                  <a:pt x="71600" y="36470"/>
                </a:lnTo>
                <a:lnTo>
                  <a:pt x="71580" y="36530"/>
                </a:lnTo>
                <a:lnTo>
                  <a:pt x="71550" y="36560"/>
                </a:lnTo>
                <a:lnTo>
                  <a:pt x="71550" y="36610"/>
                </a:lnTo>
                <a:lnTo>
                  <a:pt x="71570" y="36640"/>
                </a:lnTo>
                <a:lnTo>
                  <a:pt x="71590" y="36690"/>
                </a:lnTo>
                <a:lnTo>
                  <a:pt x="71590" y="36730"/>
                </a:lnTo>
                <a:lnTo>
                  <a:pt x="71590" y="36780"/>
                </a:lnTo>
                <a:lnTo>
                  <a:pt x="71610" y="36840"/>
                </a:lnTo>
                <a:lnTo>
                  <a:pt x="71650" y="36900"/>
                </a:lnTo>
                <a:lnTo>
                  <a:pt x="71680" y="36950"/>
                </a:lnTo>
                <a:lnTo>
                  <a:pt x="71710" y="37010"/>
                </a:lnTo>
                <a:lnTo>
                  <a:pt x="71740" y="37070"/>
                </a:lnTo>
                <a:lnTo>
                  <a:pt x="71780" y="37130"/>
                </a:lnTo>
                <a:lnTo>
                  <a:pt x="71790" y="37190"/>
                </a:lnTo>
                <a:lnTo>
                  <a:pt x="71750" y="37210"/>
                </a:lnTo>
                <a:lnTo>
                  <a:pt x="71700" y="37250"/>
                </a:lnTo>
                <a:lnTo>
                  <a:pt x="71680" y="37320"/>
                </a:lnTo>
                <a:lnTo>
                  <a:pt x="71660" y="37380"/>
                </a:lnTo>
                <a:lnTo>
                  <a:pt x="71700" y="37410"/>
                </a:lnTo>
                <a:lnTo>
                  <a:pt x="71710" y="37470"/>
                </a:lnTo>
                <a:lnTo>
                  <a:pt x="71670" y="37520"/>
                </a:lnTo>
                <a:lnTo>
                  <a:pt x="71610" y="37500"/>
                </a:lnTo>
                <a:lnTo>
                  <a:pt x="71550" y="37490"/>
                </a:lnTo>
                <a:lnTo>
                  <a:pt x="71520" y="37530"/>
                </a:lnTo>
                <a:lnTo>
                  <a:pt x="71510" y="37590"/>
                </a:lnTo>
                <a:lnTo>
                  <a:pt x="71460" y="37600"/>
                </a:lnTo>
                <a:lnTo>
                  <a:pt x="71420" y="37640"/>
                </a:lnTo>
                <a:lnTo>
                  <a:pt x="71380" y="37680"/>
                </a:lnTo>
                <a:lnTo>
                  <a:pt x="71360" y="37720"/>
                </a:lnTo>
                <a:lnTo>
                  <a:pt x="71360" y="37730"/>
                </a:lnTo>
                <a:lnTo>
                  <a:pt x="71370" y="37770"/>
                </a:lnTo>
                <a:lnTo>
                  <a:pt x="71390" y="37810"/>
                </a:lnTo>
                <a:lnTo>
                  <a:pt x="71420" y="37850"/>
                </a:lnTo>
                <a:lnTo>
                  <a:pt x="71380" y="37880"/>
                </a:lnTo>
                <a:lnTo>
                  <a:pt x="71360" y="37940"/>
                </a:lnTo>
                <a:lnTo>
                  <a:pt x="71350" y="37990"/>
                </a:lnTo>
                <a:lnTo>
                  <a:pt x="71390" y="38020"/>
                </a:lnTo>
                <a:lnTo>
                  <a:pt x="71410" y="38060"/>
                </a:lnTo>
                <a:lnTo>
                  <a:pt x="71390" y="38110"/>
                </a:lnTo>
                <a:lnTo>
                  <a:pt x="71350" y="38160"/>
                </a:lnTo>
                <a:lnTo>
                  <a:pt x="71310" y="38210"/>
                </a:lnTo>
                <a:lnTo>
                  <a:pt x="71290" y="38260"/>
                </a:lnTo>
                <a:lnTo>
                  <a:pt x="71230" y="38280"/>
                </a:lnTo>
                <a:lnTo>
                  <a:pt x="71190" y="38290"/>
                </a:lnTo>
                <a:lnTo>
                  <a:pt x="71130" y="38300"/>
                </a:lnTo>
                <a:lnTo>
                  <a:pt x="71080" y="38290"/>
                </a:lnTo>
                <a:lnTo>
                  <a:pt x="71060" y="38290"/>
                </a:lnTo>
                <a:lnTo>
                  <a:pt x="71020" y="38290"/>
                </a:lnTo>
                <a:lnTo>
                  <a:pt x="71000" y="38350"/>
                </a:lnTo>
                <a:lnTo>
                  <a:pt x="70970" y="38370"/>
                </a:lnTo>
                <a:lnTo>
                  <a:pt x="70930" y="38320"/>
                </a:lnTo>
                <a:lnTo>
                  <a:pt x="70920" y="38280"/>
                </a:lnTo>
                <a:lnTo>
                  <a:pt x="70890" y="38250"/>
                </a:lnTo>
                <a:lnTo>
                  <a:pt x="70840" y="38230"/>
                </a:lnTo>
                <a:lnTo>
                  <a:pt x="70840" y="38180"/>
                </a:lnTo>
                <a:lnTo>
                  <a:pt x="70840" y="38130"/>
                </a:lnTo>
                <a:lnTo>
                  <a:pt x="70790" y="38110"/>
                </a:lnTo>
                <a:lnTo>
                  <a:pt x="70730" y="38110"/>
                </a:lnTo>
                <a:lnTo>
                  <a:pt x="70670" y="38130"/>
                </a:lnTo>
                <a:lnTo>
                  <a:pt x="70640" y="38190"/>
                </a:lnTo>
                <a:lnTo>
                  <a:pt x="70620" y="38240"/>
                </a:lnTo>
                <a:lnTo>
                  <a:pt x="70570" y="38270"/>
                </a:lnTo>
                <a:lnTo>
                  <a:pt x="70520" y="38280"/>
                </a:lnTo>
                <a:lnTo>
                  <a:pt x="70480" y="38280"/>
                </a:lnTo>
                <a:lnTo>
                  <a:pt x="70440" y="38310"/>
                </a:lnTo>
                <a:lnTo>
                  <a:pt x="70450" y="38350"/>
                </a:lnTo>
                <a:lnTo>
                  <a:pt x="70450" y="38380"/>
                </a:lnTo>
                <a:lnTo>
                  <a:pt x="70520" y="38360"/>
                </a:lnTo>
                <a:lnTo>
                  <a:pt x="70530" y="38350"/>
                </a:lnTo>
                <a:lnTo>
                  <a:pt x="70540" y="38360"/>
                </a:lnTo>
                <a:lnTo>
                  <a:pt x="70560" y="38370"/>
                </a:lnTo>
                <a:lnTo>
                  <a:pt x="70580" y="38430"/>
                </a:lnTo>
                <a:lnTo>
                  <a:pt x="70550" y="38490"/>
                </a:lnTo>
                <a:lnTo>
                  <a:pt x="70500" y="38480"/>
                </a:lnTo>
                <a:lnTo>
                  <a:pt x="70460" y="38500"/>
                </a:lnTo>
                <a:lnTo>
                  <a:pt x="70420" y="38540"/>
                </a:lnTo>
                <a:lnTo>
                  <a:pt x="70370" y="38550"/>
                </a:lnTo>
                <a:lnTo>
                  <a:pt x="70340" y="38520"/>
                </a:lnTo>
                <a:lnTo>
                  <a:pt x="70350" y="38490"/>
                </a:lnTo>
                <a:lnTo>
                  <a:pt x="70350" y="38440"/>
                </a:lnTo>
                <a:lnTo>
                  <a:pt x="70350" y="38430"/>
                </a:lnTo>
                <a:lnTo>
                  <a:pt x="70310" y="38400"/>
                </a:lnTo>
                <a:lnTo>
                  <a:pt x="70290" y="38390"/>
                </a:lnTo>
                <a:lnTo>
                  <a:pt x="70270" y="38390"/>
                </a:lnTo>
                <a:lnTo>
                  <a:pt x="70210" y="38370"/>
                </a:lnTo>
                <a:lnTo>
                  <a:pt x="70150" y="38360"/>
                </a:lnTo>
                <a:lnTo>
                  <a:pt x="70100" y="38360"/>
                </a:lnTo>
                <a:lnTo>
                  <a:pt x="70040" y="38370"/>
                </a:lnTo>
                <a:lnTo>
                  <a:pt x="69990" y="38410"/>
                </a:lnTo>
                <a:lnTo>
                  <a:pt x="69960" y="38350"/>
                </a:lnTo>
                <a:lnTo>
                  <a:pt x="69910" y="38340"/>
                </a:lnTo>
                <a:lnTo>
                  <a:pt x="69870" y="38390"/>
                </a:lnTo>
                <a:lnTo>
                  <a:pt x="69810" y="38390"/>
                </a:lnTo>
                <a:lnTo>
                  <a:pt x="69760" y="38340"/>
                </a:lnTo>
                <a:lnTo>
                  <a:pt x="69730" y="38390"/>
                </a:lnTo>
                <a:lnTo>
                  <a:pt x="69730" y="38470"/>
                </a:lnTo>
                <a:lnTo>
                  <a:pt x="69740" y="38480"/>
                </a:lnTo>
                <a:lnTo>
                  <a:pt x="69750" y="38540"/>
                </a:lnTo>
                <a:lnTo>
                  <a:pt x="69750" y="38600"/>
                </a:lnTo>
                <a:lnTo>
                  <a:pt x="69720" y="38650"/>
                </a:lnTo>
                <a:lnTo>
                  <a:pt x="69740" y="38710"/>
                </a:lnTo>
                <a:lnTo>
                  <a:pt x="69790" y="38750"/>
                </a:lnTo>
                <a:lnTo>
                  <a:pt x="69830" y="38790"/>
                </a:lnTo>
                <a:lnTo>
                  <a:pt x="69870" y="38810"/>
                </a:lnTo>
                <a:lnTo>
                  <a:pt x="69930" y="38810"/>
                </a:lnTo>
                <a:lnTo>
                  <a:pt x="69980" y="38840"/>
                </a:lnTo>
                <a:lnTo>
                  <a:pt x="70020" y="38860"/>
                </a:lnTo>
                <a:lnTo>
                  <a:pt x="69990" y="38910"/>
                </a:lnTo>
                <a:lnTo>
                  <a:pt x="69930" y="38920"/>
                </a:lnTo>
                <a:lnTo>
                  <a:pt x="69880" y="38920"/>
                </a:lnTo>
                <a:lnTo>
                  <a:pt x="69820" y="38920"/>
                </a:lnTo>
                <a:lnTo>
                  <a:pt x="69750" y="38930"/>
                </a:lnTo>
                <a:lnTo>
                  <a:pt x="69670" y="38920"/>
                </a:lnTo>
                <a:lnTo>
                  <a:pt x="69710" y="38960"/>
                </a:lnTo>
                <a:lnTo>
                  <a:pt x="69750" y="39010"/>
                </a:lnTo>
                <a:lnTo>
                  <a:pt x="69800" y="39040"/>
                </a:lnTo>
                <a:lnTo>
                  <a:pt x="69790" y="39080"/>
                </a:lnTo>
                <a:lnTo>
                  <a:pt x="69760" y="39120"/>
                </a:lnTo>
                <a:lnTo>
                  <a:pt x="69730" y="39150"/>
                </a:lnTo>
                <a:lnTo>
                  <a:pt x="69640" y="39180"/>
                </a:lnTo>
                <a:lnTo>
                  <a:pt x="69630" y="39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