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Greater Accra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Greater Acc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740" y="85220"/>
                </a:moveTo>
                <a:lnTo>
                  <a:pt x="58740" y="85150"/>
                </a:lnTo>
                <a:lnTo>
                  <a:pt x="58750" y="85080"/>
                </a:lnTo>
                <a:lnTo>
                  <a:pt x="58790" y="85040"/>
                </a:lnTo>
                <a:lnTo>
                  <a:pt x="58810" y="84980"/>
                </a:lnTo>
                <a:lnTo>
                  <a:pt x="58790" y="84940"/>
                </a:lnTo>
                <a:lnTo>
                  <a:pt x="58770" y="84900"/>
                </a:lnTo>
                <a:lnTo>
                  <a:pt x="58780" y="84840"/>
                </a:lnTo>
                <a:lnTo>
                  <a:pt x="58770" y="84780"/>
                </a:lnTo>
                <a:lnTo>
                  <a:pt x="58760" y="84740"/>
                </a:lnTo>
                <a:lnTo>
                  <a:pt x="58770" y="84680"/>
                </a:lnTo>
                <a:lnTo>
                  <a:pt x="58760" y="84630"/>
                </a:lnTo>
                <a:lnTo>
                  <a:pt x="58750" y="84590"/>
                </a:lnTo>
                <a:lnTo>
                  <a:pt x="58710" y="84540"/>
                </a:lnTo>
                <a:lnTo>
                  <a:pt x="58680" y="84490"/>
                </a:lnTo>
                <a:lnTo>
                  <a:pt x="58650" y="84450"/>
                </a:lnTo>
                <a:lnTo>
                  <a:pt x="58640" y="84400"/>
                </a:lnTo>
                <a:lnTo>
                  <a:pt x="58620" y="84340"/>
                </a:lnTo>
                <a:lnTo>
                  <a:pt x="58610" y="84260"/>
                </a:lnTo>
                <a:lnTo>
                  <a:pt x="58620" y="84210"/>
                </a:lnTo>
                <a:lnTo>
                  <a:pt x="58620" y="84170"/>
                </a:lnTo>
                <a:lnTo>
                  <a:pt x="58640" y="84110"/>
                </a:lnTo>
                <a:lnTo>
                  <a:pt x="58650" y="84060"/>
                </a:lnTo>
                <a:lnTo>
                  <a:pt x="58680" y="84000"/>
                </a:lnTo>
                <a:lnTo>
                  <a:pt x="58730" y="83960"/>
                </a:lnTo>
                <a:lnTo>
                  <a:pt x="58780" y="83910"/>
                </a:lnTo>
                <a:lnTo>
                  <a:pt x="58810" y="83850"/>
                </a:lnTo>
                <a:lnTo>
                  <a:pt x="58790" y="83810"/>
                </a:lnTo>
                <a:lnTo>
                  <a:pt x="58750" y="83780"/>
                </a:lnTo>
                <a:lnTo>
                  <a:pt x="58740" y="83720"/>
                </a:lnTo>
                <a:lnTo>
                  <a:pt x="58710" y="83660"/>
                </a:lnTo>
                <a:lnTo>
                  <a:pt x="58680" y="83630"/>
                </a:lnTo>
                <a:lnTo>
                  <a:pt x="58640" y="83580"/>
                </a:lnTo>
                <a:lnTo>
                  <a:pt x="58600" y="83550"/>
                </a:lnTo>
                <a:lnTo>
                  <a:pt x="58580" y="83490"/>
                </a:lnTo>
                <a:lnTo>
                  <a:pt x="58560" y="83450"/>
                </a:lnTo>
                <a:lnTo>
                  <a:pt x="58510" y="83400"/>
                </a:lnTo>
                <a:lnTo>
                  <a:pt x="58470" y="83360"/>
                </a:lnTo>
                <a:lnTo>
                  <a:pt x="58440" y="83320"/>
                </a:lnTo>
                <a:lnTo>
                  <a:pt x="58460" y="83240"/>
                </a:lnTo>
                <a:lnTo>
                  <a:pt x="58450" y="83190"/>
                </a:lnTo>
                <a:lnTo>
                  <a:pt x="58430" y="83140"/>
                </a:lnTo>
                <a:lnTo>
                  <a:pt x="58390" y="83100"/>
                </a:lnTo>
                <a:lnTo>
                  <a:pt x="58350" y="83080"/>
                </a:lnTo>
                <a:lnTo>
                  <a:pt x="58290" y="83060"/>
                </a:lnTo>
                <a:lnTo>
                  <a:pt x="58240" y="83020"/>
                </a:lnTo>
                <a:lnTo>
                  <a:pt x="58200" y="82980"/>
                </a:lnTo>
                <a:lnTo>
                  <a:pt x="58160" y="82950"/>
                </a:lnTo>
                <a:lnTo>
                  <a:pt x="58090" y="82940"/>
                </a:lnTo>
                <a:lnTo>
                  <a:pt x="58040" y="82900"/>
                </a:lnTo>
                <a:lnTo>
                  <a:pt x="58010" y="82870"/>
                </a:lnTo>
                <a:lnTo>
                  <a:pt x="57950" y="82850"/>
                </a:lnTo>
                <a:lnTo>
                  <a:pt x="57900" y="82830"/>
                </a:lnTo>
                <a:lnTo>
                  <a:pt x="57840" y="82800"/>
                </a:lnTo>
                <a:lnTo>
                  <a:pt x="57790" y="82780"/>
                </a:lnTo>
                <a:lnTo>
                  <a:pt x="57750" y="82750"/>
                </a:lnTo>
                <a:lnTo>
                  <a:pt x="57710" y="82730"/>
                </a:lnTo>
                <a:lnTo>
                  <a:pt x="57660" y="82730"/>
                </a:lnTo>
                <a:lnTo>
                  <a:pt x="57560" y="82750"/>
                </a:lnTo>
                <a:lnTo>
                  <a:pt x="57500" y="82760"/>
                </a:lnTo>
                <a:lnTo>
                  <a:pt x="57470" y="82720"/>
                </a:lnTo>
                <a:lnTo>
                  <a:pt x="57480" y="82660"/>
                </a:lnTo>
                <a:lnTo>
                  <a:pt x="57500" y="82610"/>
                </a:lnTo>
                <a:lnTo>
                  <a:pt x="57480" y="82540"/>
                </a:lnTo>
                <a:lnTo>
                  <a:pt x="57450" y="82480"/>
                </a:lnTo>
                <a:lnTo>
                  <a:pt x="57420" y="82420"/>
                </a:lnTo>
                <a:lnTo>
                  <a:pt x="57370" y="82370"/>
                </a:lnTo>
                <a:lnTo>
                  <a:pt x="57350" y="82310"/>
                </a:lnTo>
                <a:lnTo>
                  <a:pt x="57330" y="82260"/>
                </a:lnTo>
                <a:lnTo>
                  <a:pt x="57300" y="82220"/>
                </a:lnTo>
                <a:lnTo>
                  <a:pt x="57250" y="82190"/>
                </a:lnTo>
                <a:lnTo>
                  <a:pt x="57180" y="82160"/>
                </a:lnTo>
                <a:lnTo>
                  <a:pt x="57160" y="82100"/>
                </a:lnTo>
                <a:lnTo>
                  <a:pt x="57150" y="82050"/>
                </a:lnTo>
                <a:lnTo>
                  <a:pt x="57160" y="82010"/>
                </a:lnTo>
                <a:lnTo>
                  <a:pt x="57150" y="81970"/>
                </a:lnTo>
                <a:lnTo>
                  <a:pt x="57140" y="81920"/>
                </a:lnTo>
                <a:lnTo>
                  <a:pt x="57210" y="81870"/>
                </a:lnTo>
                <a:lnTo>
                  <a:pt x="57270" y="81830"/>
                </a:lnTo>
                <a:lnTo>
                  <a:pt x="57300" y="81770"/>
                </a:lnTo>
                <a:lnTo>
                  <a:pt x="57290" y="81680"/>
                </a:lnTo>
                <a:lnTo>
                  <a:pt x="57270" y="81620"/>
                </a:lnTo>
                <a:lnTo>
                  <a:pt x="57290" y="81540"/>
                </a:lnTo>
                <a:lnTo>
                  <a:pt x="57270" y="81500"/>
                </a:lnTo>
                <a:lnTo>
                  <a:pt x="57300" y="81470"/>
                </a:lnTo>
                <a:lnTo>
                  <a:pt x="57360" y="81420"/>
                </a:lnTo>
                <a:lnTo>
                  <a:pt x="57400" y="81390"/>
                </a:lnTo>
                <a:lnTo>
                  <a:pt x="57460" y="81350"/>
                </a:lnTo>
                <a:lnTo>
                  <a:pt x="57520" y="81320"/>
                </a:lnTo>
                <a:lnTo>
                  <a:pt x="57530" y="81270"/>
                </a:lnTo>
                <a:lnTo>
                  <a:pt x="57550" y="81230"/>
                </a:lnTo>
                <a:lnTo>
                  <a:pt x="57670" y="81170"/>
                </a:lnTo>
                <a:lnTo>
                  <a:pt x="57730" y="81140"/>
                </a:lnTo>
                <a:lnTo>
                  <a:pt x="57800" y="81120"/>
                </a:lnTo>
                <a:lnTo>
                  <a:pt x="57860" y="81080"/>
                </a:lnTo>
                <a:lnTo>
                  <a:pt x="57910" y="81040"/>
                </a:lnTo>
                <a:lnTo>
                  <a:pt x="57950" y="81030"/>
                </a:lnTo>
                <a:lnTo>
                  <a:pt x="57990" y="81000"/>
                </a:lnTo>
                <a:lnTo>
                  <a:pt x="58060" y="80940"/>
                </a:lnTo>
                <a:lnTo>
                  <a:pt x="58100" y="80930"/>
                </a:lnTo>
                <a:lnTo>
                  <a:pt x="58160" y="80890"/>
                </a:lnTo>
                <a:lnTo>
                  <a:pt x="58200" y="80890"/>
                </a:lnTo>
                <a:lnTo>
                  <a:pt x="58190" y="80820"/>
                </a:lnTo>
                <a:lnTo>
                  <a:pt x="58150" y="80730"/>
                </a:lnTo>
                <a:lnTo>
                  <a:pt x="58180" y="80690"/>
                </a:lnTo>
                <a:lnTo>
                  <a:pt x="58220" y="80660"/>
                </a:lnTo>
                <a:lnTo>
                  <a:pt x="58240" y="80610"/>
                </a:lnTo>
                <a:lnTo>
                  <a:pt x="58290" y="80580"/>
                </a:lnTo>
                <a:lnTo>
                  <a:pt x="58330" y="80600"/>
                </a:lnTo>
                <a:lnTo>
                  <a:pt x="58390" y="80630"/>
                </a:lnTo>
                <a:lnTo>
                  <a:pt x="58430" y="80670"/>
                </a:lnTo>
                <a:lnTo>
                  <a:pt x="58480" y="80660"/>
                </a:lnTo>
                <a:lnTo>
                  <a:pt x="58500" y="80710"/>
                </a:lnTo>
                <a:lnTo>
                  <a:pt x="58590" y="80760"/>
                </a:lnTo>
                <a:lnTo>
                  <a:pt x="58610" y="80800"/>
                </a:lnTo>
                <a:lnTo>
                  <a:pt x="58600" y="80850"/>
                </a:lnTo>
                <a:lnTo>
                  <a:pt x="58600" y="80900"/>
                </a:lnTo>
                <a:lnTo>
                  <a:pt x="58640" y="80960"/>
                </a:lnTo>
                <a:lnTo>
                  <a:pt x="58680" y="80990"/>
                </a:lnTo>
                <a:lnTo>
                  <a:pt x="58740" y="81010"/>
                </a:lnTo>
                <a:lnTo>
                  <a:pt x="58780" y="81040"/>
                </a:lnTo>
                <a:lnTo>
                  <a:pt x="58840" y="81090"/>
                </a:lnTo>
                <a:lnTo>
                  <a:pt x="58890" y="81130"/>
                </a:lnTo>
                <a:lnTo>
                  <a:pt x="58930" y="81160"/>
                </a:lnTo>
                <a:lnTo>
                  <a:pt x="58970" y="81120"/>
                </a:lnTo>
                <a:lnTo>
                  <a:pt x="58980" y="81040"/>
                </a:lnTo>
                <a:lnTo>
                  <a:pt x="58990" y="80990"/>
                </a:lnTo>
                <a:lnTo>
                  <a:pt x="59030" y="80940"/>
                </a:lnTo>
                <a:lnTo>
                  <a:pt x="59070" y="80910"/>
                </a:lnTo>
                <a:lnTo>
                  <a:pt x="59120" y="80940"/>
                </a:lnTo>
                <a:lnTo>
                  <a:pt x="59130" y="80990"/>
                </a:lnTo>
                <a:lnTo>
                  <a:pt x="59190" y="81020"/>
                </a:lnTo>
                <a:lnTo>
                  <a:pt x="59220" y="81040"/>
                </a:lnTo>
                <a:lnTo>
                  <a:pt x="59260" y="81060"/>
                </a:lnTo>
                <a:lnTo>
                  <a:pt x="59310" y="81100"/>
                </a:lnTo>
                <a:lnTo>
                  <a:pt x="59370" y="81080"/>
                </a:lnTo>
                <a:lnTo>
                  <a:pt x="59430" y="81050"/>
                </a:lnTo>
                <a:lnTo>
                  <a:pt x="59490" y="81040"/>
                </a:lnTo>
                <a:lnTo>
                  <a:pt x="59510" y="81000"/>
                </a:lnTo>
                <a:lnTo>
                  <a:pt x="59550" y="80940"/>
                </a:lnTo>
                <a:lnTo>
                  <a:pt x="59620" y="80900"/>
                </a:lnTo>
                <a:lnTo>
                  <a:pt x="59650" y="80880"/>
                </a:lnTo>
                <a:lnTo>
                  <a:pt x="59710" y="80890"/>
                </a:lnTo>
                <a:lnTo>
                  <a:pt x="59780" y="80880"/>
                </a:lnTo>
                <a:lnTo>
                  <a:pt x="59810" y="80910"/>
                </a:lnTo>
                <a:lnTo>
                  <a:pt x="59840" y="80960"/>
                </a:lnTo>
                <a:lnTo>
                  <a:pt x="59890" y="80910"/>
                </a:lnTo>
                <a:lnTo>
                  <a:pt x="59920" y="80860"/>
                </a:lnTo>
                <a:lnTo>
                  <a:pt x="59990" y="80840"/>
                </a:lnTo>
                <a:lnTo>
                  <a:pt x="60070" y="80730"/>
                </a:lnTo>
                <a:lnTo>
                  <a:pt x="60160" y="80670"/>
                </a:lnTo>
                <a:lnTo>
                  <a:pt x="60240" y="80640"/>
                </a:lnTo>
                <a:lnTo>
                  <a:pt x="60300" y="80610"/>
                </a:lnTo>
                <a:lnTo>
                  <a:pt x="60340" y="80590"/>
                </a:lnTo>
                <a:lnTo>
                  <a:pt x="60470" y="80540"/>
                </a:lnTo>
                <a:lnTo>
                  <a:pt x="60580" y="80460"/>
                </a:lnTo>
                <a:lnTo>
                  <a:pt x="60650" y="80490"/>
                </a:lnTo>
                <a:lnTo>
                  <a:pt x="60690" y="80480"/>
                </a:lnTo>
                <a:lnTo>
                  <a:pt x="60720" y="80540"/>
                </a:lnTo>
                <a:lnTo>
                  <a:pt x="60760" y="80640"/>
                </a:lnTo>
                <a:lnTo>
                  <a:pt x="60760" y="80720"/>
                </a:lnTo>
                <a:lnTo>
                  <a:pt x="60780" y="80790"/>
                </a:lnTo>
                <a:lnTo>
                  <a:pt x="60830" y="80890"/>
                </a:lnTo>
                <a:lnTo>
                  <a:pt x="60910" y="80830"/>
                </a:lnTo>
                <a:lnTo>
                  <a:pt x="61000" y="80780"/>
                </a:lnTo>
                <a:lnTo>
                  <a:pt x="61040" y="80790"/>
                </a:lnTo>
                <a:lnTo>
                  <a:pt x="61130" y="80820"/>
                </a:lnTo>
                <a:lnTo>
                  <a:pt x="61130" y="80900"/>
                </a:lnTo>
                <a:lnTo>
                  <a:pt x="61130" y="80960"/>
                </a:lnTo>
                <a:lnTo>
                  <a:pt x="61100" y="80990"/>
                </a:lnTo>
                <a:lnTo>
                  <a:pt x="61070" y="81040"/>
                </a:lnTo>
                <a:lnTo>
                  <a:pt x="61040" y="81090"/>
                </a:lnTo>
                <a:lnTo>
                  <a:pt x="61020" y="81150"/>
                </a:lnTo>
                <a:lnTo>
                  <a:pt x="61060" y="81180"/>
                </a:lnTo>
                <a:lnTo>
                  <a:pt x="61120" y="81200"/>
                </a:lnTo>
                <a:lnTo>
                  <a:pt x="61170" y="81210"/>
                </a:lnTo>
                <a:lnTo>
                  <a:pt x="61210" y="81230"/>
                </a:lnTo>
                <a:lnTo>
                  <a:pt x="61240" y="81250"/>
                </a:lnTo>
                <a:lnTo>
                  <a:pt x="61240" y="81310"/>
                </a:lnTo>
                <a:lnTo>
                  <a:pt x="61240" y="81370"/>
                </a:lnTo>
                <a:lnTo>
                  <a:pt x="61280" y="81410"/>
                </a:lnTo>
                <a:lnTo>
                  <a:pt x="61320" y="81360"/>
                </a:lnTo>
                <a:lnTo>
                  <a:pt x="61340" y="81300"/>
                </a:lnTo>
                <a:lnTo>
                  <a:pt x="61370" y="81270"/>
                </a:lnTo>
                <a:lnTo>
                  <a:pt x="61430" y="81270"/>
                </a:lnTo>
                <a:lnTo>
                  <a:pt x="61520" y="81210"/>
                </a:lnTo>
                <a:lnTo>
                  <a:pt x="61540" y="81180"/>
                </a:lnTo>
                <a:lnTo>
                  <a:pt x="61570" y="81140"/>
                </a:lnTo>
                <a:lnTo>
                  <a:pt x="61570" y="81090"/>
                </a:lnTo>
                <a:lnTo>
                  <a:pt x="61560" y="81020"/>
                </a:lnTo>
                <a:lnTo>
                  <a:pt x="61570" y="80940"/>
                </a:lnTo>
                <a:lnTo>
                  <a:pt x="61580" y="80880"/>
                </a:lnTo>
                <a:lnTo>
                  <a:pt x="61590" y="80820"/>
                </a:lnTo>
                <a:lnTo>
                  <a:pt x="61650" y="80800"/>
                </a:lnTo>
                <a:lnTo>
                  <a:pt x="61700" y="80800"/>
                </a:lnTo>
                <a:lnTo>
                  <a:pt x="61730" y="80770"/>
                </a:lnTo>
                <a:lnTo>
                  <a:pt x="61770" y="80740"/>
                </a:lnTo>
                <a:lnTo>
                  <a:pt x="61820" y="80710"/>
                </a:lnTo>
                <a:lnTo>
                  <a:pt x="61870" y="80670"/>
                </a:lnTo>
                <a:lnTo>
                  <a:pt x="61920" y="80610"/>
                </a:lnTo>
                <a:lnTo>
                  <a:pt x="61950" y="80560"/>
                </a:lnTo>
                <a:lnTo>
                  <a:pt x="61980" y="80530"/>
                </a:lnTo>
                <a:lnTo>
                  <a:pt x="62010" y="80500"/>
                </a:lnTo>
                <a:lnTo>
                  <a:pt x="62010" y="80460"/>
                </a:lnTo>
                <a:lnTo>
                  <a:pt x="62010" y="80390"/>
                </a:lnTo>
                <a:lnTo>
                  <a:pt x="62070" y="80400"/>
                </a:lnTo>
                <a:lnTo>
                  <a:pt x="62150" y="80390"/>
                </a:lnTo>
                <a:lnTo>
                  <a:pt x="62210" y="80380"/>
                </a:lnTo>
                <a:lnTo>
                  <a:pt x="62260" y="80370"/>
                </a:lnTo>
                <a:lnTo>
                  <a:pt x="62270" y="80300"/>
                </a:lnTo>
                <a:lnTo>
                  <a:pt x="62280" y="80230"/>
                </a:lnTo>
                <a:lnTo>
                  <a:pt x="62310" y="80170"/>
                </a:lnTo>
                <a:lnTo>
                  <a:pt x="62320" y="80090"/>
                </a:lnTo>
                <a:lnTo>
                  <a:pt x="62310" y="80050"/>
                </a:lnTo>
                <a:lnTo>
                  <a:pt x="62280" y="80020"/>
                </a:lnTo>
                <a:lnTo>
                  <a:pt x="62230" y="80030"/>
                </a:lnTo>
                <a:lnTo>
                  <a:pt x="62170" y="80030"/>
                </a:lnTo>
                <a:lnTo>
                  <a:pt x="62120" y="80030"/>
                </a:lnTo>
                <a:lnTo>
                  <a:pt x="62140" y="79980"/>
                </a:lnTo>
                <a:lnTo>
                  <a:pt x="62190" y="79950"/>
                </a:lnTo>
                <a:lnTo>
                  <a:pt x="62240" y="79930"/>
                </a:lnTo>
                <a:lnTo>
                  <a:pt x="62260" y="79880"/>
                </a:lnTo>
                <a:lnTo>
                  <a:pt x="62370" y="79840"/>
                </a:lnTo>
                <a:lnTo>
                  <a:pt x="62400" y="79800"/>
                </a:lnTo>
                <a:lnTo>
                  <a:pt x="62490" y="79860"/>
                </a:lnTo>
                <a:lnTo>
                  <a:pt x="62590" y="79840"/>
                </a:lnTo>
                <a:lnTo>
                  <a:pt x="62610" y="79730"/>
                </a:lnTo>
                <a:lnTo>
                  <a:pt x="62630" y="79660"/>
                </a:lnTo>
                <a:lnTo>
                  <a:pt x="62650" y="79610"/>
                </a:lnTo>
                <a:lnTo>
                  <a:pt x="62650" y="79520"/>
                </a:lnTo>
                <a:lnTo>
                  <a:pt x="62710" y="79450"/>
                </a:lnTo>
                <a:lnTo>
                  <a:pt x="62800" y="79370"/>
                </a:lnTo>
                <a:lnTo>
                  <a:pt x="62880" y="79310"/>
                </a:lnTo>
                <a:lnTo>
                  <a:pt x="63010" y="79220"/>
                </a:lnTo>
                <a:lnTo>
                  <a:pt x="63050" y="79190"/>
                </a:lnTo>
                <a:lnTo>
                  <a:pt x="63080" y="79150"/>
                </a:lnTo>
                <a:lnTo>
                  <a:pt x="63150" y="79120"/>
                </a:lnTo>
                <a:lnTo>
                  <a:pt x="63250" y="79070"/>
                </a:lnTo>
                <a:lnTo>
                  <a:pt x="63310" y="79000"/>
                </a:lnTo>
                <a:lnTo>
                  <a:pt x="63380" y="78940"/>
                </a:lnTo>
                <a:lnTo>
                  <a:pt x="63430" y="78870"/>
                </a:lnTo>
                <a:lnTo>
                  <a:pt x="63520" y="78780"/>
                </a:lnTo>
                <a:lnTo>
                  <a:pt x="63570" y="78710"/>
                </a:lnTo>
                <a:lnTo>
                  <a:pt x="63770" y="78570"/>
                </a:lnTo>
                <a:lnTo>
                  <a:pt x="63850" y="78550"/>
                </a:lnTo>
                <a:lnTo>
                  <a:pt x="63950" y="78460"/>
                </a:lnTo>
                <a:lnTo>
                  <a:pt x="64050" y="78380"/>
                </a:lnTo>
                <a:lnTo>
                  <a:pt x="64080" y="78350"/>
                </a:lnTo>
                <a:lnTo>
                  <a:pt x="64150" y="78320"/>
                </a:lnTo>
                <a:lnTo>
                  <a:pt x="64190" y="78290"/>
                </a:lnTo>
                <a:lnTo>
                  <a:pt x="64240" y="78230"/>
                </a:lnTo>
                <a:lnTo>
                  <a:pt x="64330" y="78170"/>
                </a:lnTo>
                <a:lnTo>
                  <a:pt x="64360" y="78100"/>
                </a:lnTo>
                <a:lnTo>
                  <a:pt x="64350" y="77970"/>
                </a:lnTo>
                <a:lnTo>
                  <a:pt x="64300" y="77860"/>
                </a:lnTo>
                <a:lnTo>
                  <a:pt x="64230" y="77810"/>
                </a:lnTo>
                <a:lnTo>
                  <a:pt x="64230" y="77750"/>
                </a:lnTo>
                <a:lnTo>
                  <a:pt x="64260" y="77680"/>
                </a:lnTo>
                <a:lnTo>
                  <a:pt x="64280" y="77640"/>
                </a:lnTo>
                <a:lnTo>
                  <a:pt x="64340" y="77640"/>
                </a:lnTo>
                <a:lnTo>
                  <a:pt x="64410" y="77650"/>
                </a:lnTo>
                <a:lnTo>
                  <a:pt x="64470" y="77630"/>
                </a:lnTo>
                <a:lnTo>
                  <a:pt x="64500" y="77580"/>
                </a:lnTo>
                <a:lnTo>
                  <a:pt x="64520" y="77540"/>
                </a:lnTo>
                <a:lnTo>
                  <a:pt x="64540" y="77480"/>
                </a:lnTo>
                <a:lnTo>
                  <a:pt x="64540" y="77430"/>
                </a:lnTo>
                <a:lnTo>
                  <a:pt x="64570" y="77380"/>
                </a:lnTo>
                <a:lnTo>
                  <a:pt x="64610" y="77340"/>
                </a:lnTo>
                <a:lnTo>
                  <a:pt x="64630" y="77290"/>
                </a:lnTo>
                <a:lnTo>
                  <a:pt x="64640" y="77240"/>
                </a:lnTo>
                <a:lnTo>
                  <a:pt x="64670" y="77210"/>
                </a:lnTo>
                <a:lnTo>
                  <a:pt x="64680" y="76890"/>
                </a:lnTo>
                <a:lnTo>
                  <a:pt x="64800" y="76950"/>
                </a:lnTo>
                <a:lnTo>
                  <a:pt x="64840" y="76980"/>
                </a:lnTo>
                <a:lnTo>
                  <a:pt x="64900" y="77030"/>
                </a:lnTo>
                <a:lnTo>
                  <a:pt x="64940" y="77050"/>
                </a:lnTo>
                <a:lnTo>
                  <a:pt x="64970" y="77080"/>
                </a:lnTo>
                <a:lnTo>
                  <a:pt x="65290" y="76920"/>
                </a:lnTo>
                <a:lnTo>
                  <a:pt x="65400" y="76910"/>
                </a:lnTo>
                <a:lnTo>
                  <a:pt x="65450" y="76910"/>
                </a:lnTo>
                <a:lnTo>
                  <a:pt x="65500" y="76890"/>
                </a:lnTo>
                <a:lnTo>
                  <a:pt x="65550" y="76890"/>
                </a:lnTo>
                <a:lnTo>
                  <a:pt x="65620" y="76880"/>
                </a:lnTo>
                <a:lnTo>
                  <a:pt x="65680" y="76880"/>
                </a:lnTo>
                <a:lnTo>
                  <a:pt x="65720" y="76820"/>
                </a:lnTo>
                <a:lnTo>
                  <a:pt x="65780" y="76760"/>
                </a:lnTo>
                <a:lnTo>
                  <a:pt x="65820" y="76720"/>
                </a:lnTo>
                <a:lnTo>
                  <a:pt x="65850" y="76690"/>
                </a:lnTo>
                <a:lnTo>
                  <a:pt x="65880" y="76670"/>
                </a:lnTo>
                <a:lnTo>
                  <a:pt x="65930" y="76650"/>
                </a:lnTo>
                <a:lnTo>
                  <a:pt x="65970" y="76620"/>
                </a:lnTo>
                <a:lnTo>
                  <a:pt x="66020" y="76600"/>
                </a:lnTo>
                <a:lnTo>
                  <a:pt x="66080" y="76580"/>
                </a:lnTo>
                <a:lnTo>
                  <a:pt x="66130" y="76540"/>
                </a:lnTo>
                <a:lnTo>
                  <a:pt x="66210" y="76490"/>
                </a:lnTo>
                <a:lnTo>
                  <a:pt x="66290" y="76440"/>
                </a:lnTo>
                <a:lnTo>
                  <a:pt x="66350" y="76400"/>
                </a:lnTo>
                <a:lnTo>
                  <a:pt x="66380" y="76360"/>
                </a:lnTo>
                <a:lnTo>
                  <a:pt x="66420" y="76350"/>
                </a:lnTo>
                <a:lnTo>
                  <a:pt x="66440" y="76270"/>
                </a:lnTo>
                <a:lnTo>
                  <a:pt x="66470" y="76230"/>
                </a:lnTo>
                <a:lnTo>
                  <a:pt x="66520" y="76240"/>
                </a:lnTo>
                <a:lnTo>
                  <a:pt x="66580" y="76260"/>
                </a:lnTo>
                <a:lnTo>
                  <a:pt x="66650" y="76290"/>
                </a:lnTo>
                <a:lnTo>
                  <a:pt x="66720" y="76310"/>
                </a:lnTo>
                <a:lnTo>
                  <a:pt x="66770" y="76320"/>
                </a:lnTo>
                <a:lnTo>
                  <a:pt x="66820" y="76340"/>
                </a:lnTo>
                <a:lnTo>
                  <a:pt x="66860" y="76350"/>
                </a:lnTo>
                <a:lnTo>
                  <a:pt x="66910" y="76350"/>
                </a:lnTo>
                <a:lnTo>
                  <a:pt x="66960" y="76370"/>
                </a:lnTo>
                <a:lnTo>
                  <a:pt x="67020" y="76390"/>
                </a:lnTo>
                <a:lnTo>
                  <a:pt x="67080" y="76400"/>
                </a:lnTo>
                <a:lnTo>
                  <a:pt x="67120" y="76390"/>
                </a:lnTo>
                <a:lnTo>
                  <a:pt x="67260" y="76330"/>
                </a:lnTo>
                <a:lnTo>
                  <a:pt x="67310" y="76310"/>
                </a:lnTo>
                <a:lnTo>
                  <a:pt x="67400" y="76310"/>
                </a:lnTo>
                <a:lnTo>
                  <a:pt x="67450" y="76300"/>
                </a:lnTo>
                <a:lnTo>
                  <a:pt x="67520" y="76290"/>
                </a:lnTo>
                <a:lnTo>
                  <a:pt x="67640" y="76240"/>
                </a:lnTo>
                <a:lnTo>
                  <a:pt x="67700" y="76220"/>
                </a:lnTo>
                <a:lnTo>
                  <a:pt x="67750" y="76240"/>
                </a:lnTo>
                <a:lnTo>
                  <a:pt x="67790" y="76250"/>
                </a:lnTo>
                <a:lnTo>
                  <a:pt x="67890" y="76280"/>
                </a:lnTo>
                <a:lnTo>
                  <a:pt x="67980" y="76360"/>
                </a:lnTo>
                <a:lnTo>
                  <a:pt x="68040" y="76380"/>
                </a:lnTo>
                <a:lnTo>
                  <a:pt x="68080" y="76400"/>
                </a:lnTo>
                <a:lnTo>
                  <a:pt x="68130" y="76420"/>
                </a:lnTo>
                <a:lnTo>
                  <a:pt x="68160" y="76440"/>
                </a:lnTo>
                <a:lnTo>
                  <a:pt x="68260" y="76500"/>
                </a:lnTo>
                <a:lnTo>
                  <a:pt x="68300" y="76540"/>
                </a:lnTo>
                <a:lnTo>
                  <a:pt x="68350" y="76580"/>
                </a:lnTo>
                <a:lnTo>
                  <a:pt x="68400" y="76630"/>
                </a:lnTo>
                <a:lnTo>
                  <a:pt x="68430" y="76680"/>
                </a:lnTo>
                <a:lnTo>
                  <a:pt x="68450" y="76720"/>
                </a:lnTo>
                <a:lnTo>
                  <a:pt x="68450" y="76760"/>
                </a:lnTo>
                <a:lnTo>
                  <a:pt x="68460" y="76820"/>
                </a:lnTo>
                <a:lnTo>
                  <a:pt x="68480" y="76880"/>
                </a:lnTo>
                <a:lnTo>
                  <a:pt x="68530" y="76930"/>
                </a:lnTo>
                <a:lnTo>
                  <a:pt x="68570" y="76970"/>
                </a:lnTo>
                <a:lnTo>
                  <a:pt x="68620" y="76990"/>
                </a:lnTo>
                <a:lnTo>
                  <a:pt x="68670" y="77000"/>
                </a:lnTo>
                <a:lnTo>
                  <a:pt x="68710" y="77000"/>
                </a:lnTo>
                <a:lnTo>
                  <a:pt x="68750" y="77000"/>
                </a:lnTo>
                <a:lnTo>
                  <a:pt x="68800" y="77010"/>
                </a:lnTo>
                <a:lnTo>
                  <a:pt x="68840" y="77010"/>
                </a:lnTo>
                <a:lnTo>
                  <a:pt x="68910" y="77020"/>
                </a:lnTo>
                <a:lnTo>
                  <a:pt x="68980" y="77040"/>
                </a:lnTo>
                <a:lnTo>
                  <a:pt x="69020" y="77050"/>
                </a:lnTo>
                <a:lnTo>
                  <a:pt x="69060" y="77070"/>
                </a:lnTo>
                <a:lnTo>
                  <a:pt x="69100" y="77080"/>
                </a:lnTo>
                <a:lnTo>
                  <a:pt x="69140" y="77100"/>
                </a:lnTo>
                <a:lnTo>
                  <a:pt x="69120" y="77190"/>
                </a:lnTo>
                <a:lnTo>
                  <a:pt x="69070" y="77230"/>
                </a:lnTo>
                <a:lnTo>
                  <a:pt x="69060" y="77270"/>
                </a:lnTo>
                <a:lnTo>
                  <a:pt x="69090" y="77300"/>
                </a:lnTo>
                <a:lnTo>
                  <a:pt x="69130" y="77330"/>
                </a:lnTo>
                <a:lnTo>
                  <a:pt x="69170" y="77360"/>
                </a:lnTo>
                <a:lnTo>
                  <a:pt x="69220" y="77390"/>
                </a:lnTo>
                <a:lnTo>
                  <a:pt x="69250" y="77410"/>
                </a:lnTo>
                <a:lnTo>
                  <a:pt x="69280" y="77450"/>
                </a:lnTo>
                <a:lnTo>
                  <a:pt x="69230" y="77460"/>
                </a:lnTo>
                <a:lnTo>
                  <a:pt x="69180" y="77490"/>
                </a:lnTo>
                <a:lnTo>
                  <a:pt x="69150" y="77530"/>
                </a:lnTo>
                <a:lnTo>
                  <a:pt x="69120" y="77570"/>
                </a:lnTo>
                <a:lnTo>
                  <a:pt x="69090" y="77610"/>
                </a:lnTo>
                <a:lnTo>
                  <a:pt x="69060" y="77660"/>
                </a:lnTo>
                <a:lnTo>
                  <a:pt x="69050" y="77720"/>
                </a:lnTo>
                <a:lnTo>
                  <a:pt x="69050" y="77840"/>
                </a:lnTo>
                <a:lnTo>
                  <a:pt x="69110" y="77870"/>
                </a:lnTo>
                <a:lnTo>
                  <a:pt x="69150" y="77890"/>
                </a:lnTo>
                <a:lnTo>
                  <a:pt x="69210" y="77920"/>
                </a:lnTo>
                <a:lnTo>
                  <a:pt x="69260" y="77930"/>
                </a:lnTo>
                <a:lnTo>
                  <a:pt x="69330" y="77930"/>
                </a:lnTo>
                <a:lnTo>
                  <a:pt x="69360" y="77960"/>
                </a:lnTo>
                <a:lnTo>
                  <a:pt x="69340" y="78020"/>
                </a:lnTo>
                <a:lnTo>
                  <a:pt x="69320" y="78090"/>
                </a:lnTo>
                <a:lnTo>
                  <a:pt x="69310" y="78140"/>
                </a:lnTo>
                <a:lnTo>
                  <a:pt x="69300" y="78180"/>
                </a:lnTo>
                <a:lnTo>
                  <a:pt x="69290" y="78260"/>
                </a:lnTo>
                <a:lnTo>
                  <a:pt x="69280" y="78300"/>
                </a:lnTo>
                <a:lnTo>
                  <a:pt x="69260" y="78340"/>
                </a:lnTo>
                <a:lnTo>
                  <a:pt x="69240" y="78390"/>
                </a:lnTo>
                <a:lnTo>
                  <a:pt x="69300" y="78400"/>
                </a:lnTo>
                <a:lnTo>
                  <a:pt x="69370" y="78390"/>
                </a:lnTo>
                <a:lnTo>
                  <a:pt x="69470" y="78350"/>
                </a:lnTo>
                <a:lnTo>
                  <a:pt x="69530" y="78330"/>
                </a:lnTo>
                <a:lnTo>
                  <a:pt x="69610" y="78320"/>
                </a:lnTo>
                <a:lnTo>
                  <a:pt x="69660" y="78310"/>
                </a:lnTo>
                <a:lnTo>
                  <a:pt x="69700" y="78310"/>
                </a:lnTo>
                <a:lnTo>
                  <a:pt x="69790" y="78310"/>
                </a:lnTo>
                <a:lnTo>
                  <a:pt x="69840" y="78310"/>
                </a:lnTo>
                <a:lnTo>
                  <a:pt x="69890" y="78320"/>
                </a:lnTo>
                <a:lnTo>
                  <a:pt x="69950" y="78310"/>
                </a:lnTo>
                <a:lnTo>
                  <a:pt x="70000" y="78290"/>
                </a:lnTo>
                <a:lnTo>
                  <a:pt x="70060" y="78260"/>
                </a:lnTo>
                <a:lnTo>
                  <a:pt x="70120" y="78240"/>
                </a:lnTo>
                <a:lnTo>
                  <a:pt x="70200" y="78220"/>
                </a:lnTo>
                <a:lnTo>
                  <a:pt x="70260" y="78190"/>
                </a:lnTo>
                <a:lnTo>
                  <a:pt x="70320" y="78170"/>
                </a:lnTo>
                <a:lnTo>
                  <a:pt x="70370" y="78160"/>
                </a:lnTo>
                <a:lnTo>
                  <a:pt x="70420" y="78130"/>
                </a:lnTo>
                <a:lnTo>
                  <a:pt x="70510" y="78100"/>
                </a:lnTo>
                <a:lnTo>
                  <a:pt x="70550" y="78030"/>
                </a:lnTo>
                <a:lnTo>
                  <a:pt x="70580" y="78000"/>
                </a:lnTo>
                <a:lnTo>
                  <a:pt x="70600" y="77950"/>
                </a:lnTo>
                <a:lnTo>
                  <a:pt x="70580" y="77890"/>
                </a:lnTo>
                <a:lnTo>
                  <a:pt x="70590" y="77830"/>
                </a:lnTo>
                <a:lnTo>
                  <a:pt x="70640" y="77810"/>
                </a:lnTo>
                <a:lnTo>
                  <a:pt x="70690" y="77770"/>
                </a:lnTo>
                <a:lnTo>
                  <a:pt x="70750" y="77750"/>
                </a:lnTo>
                <a:lnTo>
                  <a:pt x="70790" y="77770"/>
                </a:lnTo>
                <a:lnTo>
                  <a:pt x="70830" y="77780"/>
                </a:lnTo>
                <a:lnTo>
                  <a:pt x="70960" y="77790"/>
                </a:lnTo>
                <a:lnTo>
                  <a:pt x="71090" y="77860"/>
                </a:lnTo>
                <a:lnTo>
                  <a:pt x="71150" y="77880"/>
                </a:lnTo>
                <a:lnTo>
                  <a:pt x="71210" y="77910"/>
                </a:lnTo>
                <a:lnTo>
                  <a:pt x="71210" y="77970"/>
                </a:lnTo>
                <a:lnTo>
                  <a:pt x="71210" y="78030"/>
                </a:lnTo>
                <a:lnTo>
                  <a:pt x="71210" y="78090"/>
                </a:lnTo>
                <a:lnTo>
                  <a:pt x="71260" y="78060"/>
                </a:lnTo>
                <a:lnTo>
                  <a:pt x="71300" y="78040"/>
                </a:lnTo>
                <a:lnTo>
                  <a:pt x="71270" y="77990"/>
                </a:lnTo>
                <a:lnTo>
                  <a:pt x="71280" y="77920"/>
                </a:lnTo>
                <a:lnTo>
                  <a:pt x="71300" y="77850"/>
                </a:lnTo>
                <a:lnTo>
                  <a:pt x="71360" y="77870"/>
                </a:lnTo>
                <a:lnTo>
                  <a:pt x="71400" y="77890"/>
                </a:lnTo>
                <a:lnTo>
                  <a:pt x="71440" y="77910"/>
                </a:lnTo>
                <a:lnTo>
                  <a:pt x="71520" y="77930"/>
                </a:lnTo>
                <a:lnTo>
                  <a:pt x="71560" y="77970"/>
                </a:lnTo>
                <a:lnTo>
                  <a:pt x="71600" y="78000"/>
                </a:lnTo>
                <a:lnTo>
                  <a:pt x="71640" y="78010"/>
                </a:lnTo>
                <a:lnTo>
                  <a:pt x="71700" y="78040"/>
                </a:lnTo>
                <a:lnTo>
                  <a:pt x="71760" y="78080"/>
                </a:lnTo>
                <a:lnTo>
                  <a:pt x="71760" y="78170"/>
                </a:lnTo>
                <a:lnTo>
                  <a:pt x="71760" y="78220"/>
                </a:lnTo>
                <a:lnTo>
                  <a:pt x="71750" y="78290"/>
                </a:lnTo>
                <a:lnTo>
                  <a:pt x="71750" y="78340"/>
                </a:lnTo>
                <a:lnTo>
                  <a:pt x="71760" y="78400"/>
                </a:lnTo>
                <a:lnTo>
                  <a:pt x="71810" y="78420"/>
                </a:lnTo>
                <a:lnTo>
                  <a:pt x="71890" y="78420"/>
                </a:lnTo>
                <a:lnTo>
                  <a:pt x="71950" y="78440"/>
                </a:lnTo>
                <a:lnTo>
                  <a:pt x="72000" y="78480"/>
                </a:lnTo>
                <a:lnTo>
                  <a:pt x="72040" y="78560"/>
                </a:lnTo>
                <a:lnTo>
                  <a:pt x="72060" y="78620"/>
                </a:lnTo>
                <a:lnTo>
                  <a:pt x="72090" y="78680"/>
                </a:lnTo>
                <a:lnTo>
                  <a:pt x="72110" y="78720"/>
                </a:lnTo>
                <a:lnTo>
                  <a:pt x="72130" y="78770"/>
                </a:lnTo>
                <a:lnTo>
                  <a:pt x="72090" y="78830"/>
                </a:lnTo>
                <a:lnTo>
                  <a:pt x="72130" y="78870"/>
                </a:lnTo>
                <a:lnTo>
                  <a:pt x="72160" y="78800"/>
                </a:lnTo>
                <a:lnTo>
                  <a:pt x="72200" y="78750"/>
                </a:lnTo>
                <a:lnTo>
                  <a:pt x="72220" y="78680"/>
                </a:lnTo>
                <a:lnTo>
                  <a:pt x="72260" y="78610"/>
                </a:lnTo>
                <a:lnTo>
                  <a:pt x="72310" y="78620"/>
                </a:lnTo>
                <a:lnTo>
                  <a:pt x="72360" y="78690"/>
                </a:lnTo>
                <a:lnTo>
                  <a:pt x="72420" y="78730"/>
                </a:lnTo>
                <a:lnTo>
                  <a:pt x="72480" y="78720"/>
                </a:lnTo>
                <a:lnTo>
                  <a:pt x="72520" y="78760"/>
                </a:lnTo>
                <a:lnTo>
                  <a:pt x="72570" y="78800"/>
                </a:lnTo>
                <a:lnTo>
                  <a:pt x="72580" y="78830"/>
                </a:lnTo>
                <a:lnTo>
                  <a:pt x="72620" y="78870"/>
                </a:lnTo>
                <a:lnTo>
                  <a:pt x="72630" y="78910"/>
                </a:lnTo>
                <a:lnTo>
                  <a:pt x="72630" y="78970"/>
                </a:lnTo>
                <a:lnTo>
                  <a:pt x="72580" y="79000"/>
                </a:lnTo>
                <a:lnTo>
                  <a:pt x="72550" y="79020"/>
                </a:lnTo>
                <a:lnTo>
                  <a:pt x="72500" y="79090"/>
                </a:lnTo>
                <a:lnTo>
                  <a:pt x="72470" y="79150"/>
                </a:lnTo>
                <a:lnTo>
                  <a:pt x="72600" y="79240"/>
                </a:lnTo>
                <a:lnTo>
                  <a:pt x="72740" y="79310"/>
                </a:lnTo>
                <a:lnTo>
                  <a:pt x="72800" y="79300"/>
                </a:lnTo>
                <a:lnTo>
                  <a:pt x="72830" y="79330"/>
                </a:lnTo>
                <a:lnTo>
                  <a:pt x="72860" y="79360"/>
                </a:lnTo>
                <a:lnTo>
                  <a:pt x="72880" y="79390"/>
                </a:lnTo>
                <a:lnTo>
                  <a:pt x="72890" y="79450"/>
                </a:lnTo>
                <a:lnTo>
                  <a:pt x="72910" y="79490"/>
                </a:lnTo>
                <a:lnTo>
                  <a:pt x="72970" y="79510"/>
                </a:lnTo>
                <a:lnTo>
                  <a:pt x="73010" y="79520"/>
                </a:lnTo>
                <a:lnTo>
                  <a:pt x="72980" y="79550"/>
                </a:lnTo>
                <a:lnTo>
                  <a:pt x="72990" y="79590"/>
                </a:lnTo>
                <a:lnTo>
                  <a:pt x="73000" y="79640"/>
                </a:lnTo>
                <a:lnTo>
                  <a:pt x="73030" y="79670"/>
                </a:lnTo>
                <a:lnTo>
                  <a:pt x="73080" y="79660"/>
                </a:lnTo>
                <a:lnTo>
                  <a:pt x="73140" y="79650"/>
                </a:lnTo>
                <a:lnTo>
                  <a:pt x="73180" y="79630"/>
                </a:lnTo>
                <a:lnTo>
                  <a:pt x="73230" y="79630"/>
                </a:lnTo>
                <a:lnTo>
                  <a:pt x="73220" y="79680"/>
                </a:lnTo>
                <a:lnTo>
                  <a:pt x="73160" y="79700"/>
                </a:lnTo>
                <a:lnTo>
                  <a:pt x="73140" y="79750"/>
                </a:lnTo>
                <a:lnTo>
                  <a:pt x="73110" y="79780"/>
                </a:lnTo>
                <a:lnTo>
                  <a:pt x="73080" y="79830"/>
                </a:lnTo>
                <a:lnTo>
                  <a:pt x="73080" y="79890"/>
                </a:lnTo>
                <a:lnTo>
                  <a:pt x="73080" y="79960"/>
                </a:lnTo>
                <a:lnTo>
                  <a:pt x="73090" y="80020"/>
                </a:lnTo>
                <a:lnTo>
                  <a:pt x="73090" y="80070"/>
                </a:lnTo>
                <a:lnTo>
                  <a:pt x="73130" y="80090"/>
                </a:lnTo>
                <a:lnTo>
                  <a:pt x="73230" y="80060"/>
                </a:lnTo>
                <a:lnTo>
                  <a:pt x="73420" y="80010"/>
                </a:lnTo>
                <a:lnTo>
                  <a:pt x="73460" y="80050"/>
                </a:lnTo>
                <a:lnTo>
                  <a:pt x="73500" y="80090"/>
                </a:lnTo>
                <a:lnTo>
                  <a:pt x="73540" y="80140"/>
                </a:lnTo>
                <a:lnTo>
                  <a:pt x="73570" y="80190"/>
                </a:lnTo>
                <a:lnTo>
                  <a:pt x="73570" y="80230"/>
                </a:lnTo>
                <a:lnTo>
                  <a:pt x="73570" y="80290"/>
                </a:lnTo>
                <a:lnTo>
                  <a:pt x="73530" y="80480"/>
                </a:lnTo>
                <a:lnTo>
                  <a:pt x="73560" y="80510"/>
                </a:lnTo>
                <a:lnTo>
                  <a:pt x="73800" y="80600"/>
                </a:lnTo>
                <a:lnTo>
                  <a:pt x="73840" y="80620"/>
                </a:lnTo>
                <a:lnTo>
                  <a:pt x="73910" y="80660"/>
                </a:lnTo>
                <a:lnTo>
                  <a:pt x="73940" y="80700"/>
                </a:lnTo>
                <a:lnTo>
                  <a:pt x="73960" y="80750"/>
                </a:lnTo>
                <a:lnTo>
                  <a:pt x="73990" y="80810"/>
                </a:lnTo>
                <a:lnTo>
                  <a:pt x="74010" y="80850"/>
                </a:lnTo>
                <a:lnTo>
                  <a:pt x="74030" y="80900"/>
                </a:lnTo>
                <a:lnTo>
                  <a:pt x="74000" y="80930"/>
                </a:lnTo>
                <a:lnTo>
                  <a:pt x="73940" y="80920"/>
                </a:lnTo>
                <a:lnTo>
                  <a:pt x="73880" y="80910"/>
                </a:lnTo>
                <a:lnTo>
                  <a:pt x="73920" y="80970"/>
                </a:lnTo>
                <a:lnTo>
                  <a:pt x="73900" y="81010"/>
                </a:lnTo>
                <a:lnTo>
                  <a:pt x="73850" y="81020"/>
                </a:lnTo>
                <a:lnTo>
                  <a:pt x="73790" y="81020"/>
                </a:lnTo>
                <a:lnTo>
                  <a:pt x="73740" y="81010"/>
                </a:lnTo>
                <a:lnTo>
                  <a:pt x="73670" y="81010"/>
                </a:lnTo>
                <a:lnTo>
                  <a:pt x="73600" y="81000"/>
                </a:lnTo>
                <a:lnTo>
                  <a:pt x="73520" y="80990"/>
                </a:lnTo>
                <a:lnTo>
                  <a:pt x="73450" y="80980"/>
                </a:lnTo>
                <a:lnTo>
                  <a:pt x="73400" y="80970"/>
                </a:lnTo>
                <a:lnTo>
                  <a:pt x="73330" y="80960"/>
                </a:lnTo>
                <a:lnTo>
                  <a:pt x="73280" y="80960"/>
                </a:lnTo>
                <a:lnTo>
                  <a:pt x="73180" y="80940"/>
                </a:lnTo>
                <a:lnTo>
                  <a:pt x="73140" y="80940"/>
                </a:lnTo>
                <a:lnTo>
                  <a:pt x="73080" y="80930"/>
                </a:lnTo>
                <a:lnTo>
                  <a:pt x="72890" y="80910"/>
                </a:lnTo>
                <a:lnTo>
                  <a:pt x="72800" y="80900"/>
                </a:lnTo>
                <a:lnTo>
                  <a:pt x="72740" y="80900"/>
                </a:lnTo>
                <a:lnTo>
                  <a:pt x="72650" y="80890"/>
                </a:lnTo>
                <a:lnTo>
                  <a:pt x="72610" y="80880"/>
                </a:lnTo>
                <a:lnTo>
                  <a:pt x="72530" y="80880"/>
                </a:lnTo>
                <a:lnTo>
                  <a:pt x="72470" y="80870"/>
                </a:lnTo>
                <a:lnTo>
                  <a:pt x="72410" y="80860"/>
                </a:lnTo>
                <a:lnTo>
                  <a:pt x="72320" y="80860"/>
                </a:lnTo>
                <a:lnTo>
                  <a:pt x="72250" y="80850"/>
                </a:lnTo>
                <a:lnTo>
                  <a:pt x="72170" y="80840"/>
                </a:lnTo>
                <a:lnTo>
                  <a:pt x="72130" y="80840"/>
                </a:lnTo>
                <a:lnTo>
                  <a:pt x="71990" y="80830"/>
                </a:lnTo>
                <a:lnTo>
                  <a:pt x="71920" y="80830"/>
                </a:lnTo>
                <a:lnTo>
                  <a:pt x="71820" y="80820"/>
                </a:lnTo>
                <a:lnTo>
                  <a:pt x="71770" y="80820"/>
                </a:lnTo>
                <a:lnTo>
                  <a:pt x="71700" y="80800"/>
                </a:lnTo>
                <a:lnTo>
                  <a:pt x="71640" y="80790"/>
                </a:lnTo>
                <a:lnTo>
                  <a:pt x="71590" y="80790"/>
                </a:lnTo>
                <a:lnTo>
                  <a:pt x="71520" y="80780"/>
                </a:lnTo>
                <a:lnTo>
                  <a:pt x="71470" y="80780"/>
                </a:lnTo>
                <a:lnTo>
                  <a:pt x="71410" y="80780"/>
                </a:lnTo>
                <a:lnTo>
                  <a:pt x="71340" y="80770"/>
                </a:lnTo>
                <a:lnTo>
                  <a:pt x="71260" y="80770"/>
                </a:lnTo>
                <a:lnTo>
                  <a:pt x="71170" y="80760"/>
                </a:lnTo>
                <a:lnTo>
                  <a:pt x="71120" y="80760"/>
                </a:lnTo>
                <a:lnTo>
                  <a:pt x="71060" y="80750"/>
                </a:lnTo>
                <a:lnTo>
                  <a:pt x="71010" y="80750"/>
                </a:lnTo>
                <a:lnTo>
                  <a:pt x="70960" y="80750"/>
                </a:lnTo>
                <a:lnTo>
                  <a:pt x="70890" y="80740"/>
                </a:lnTo>
                <a:lnTo>
                  <a:pt x="70830" y="80720"/>
                </a:lnTo>
                <a:lnTo>
                  <a:pt x="70720" y="80730"/>
                </a:lnTo>
                <a:lnTo>
                  <a:pt x="70620" y="80730"/>
                </a:lnTo>
                <a:lnTo>
                  <a:pt x="70540" y="80740"/>
                </a:lnTo>
                <a:lnTo>
                  <a:pt x="70500" y="80730"/>
                </a:lnTo>
                <a:lnTo>
                  <a:pt x="70390" y="80730"/>
                </a:lnTo>
                <a:lnTo>
                  <a:pt x="70300" y="80740"/>
                </a:lnTo>
                <a:lnTo>
                  <a:pt x="70210" y="80740"/>
                </a:lnTo>
                <a:lnTo>
                  <a:pt x="70160" y="80740"/>
                </a:lnTo>
                <a:lnTo>
                  <a:pt x="70060" y="80740"/>
                </a:lnTo>
                <a:lnTo>
                  <a:pt x="69890" y="80750"/>
                </a:lnTo>
                <a:lnTo>
                  <a:pt x="69750" y="80760"/>
                </a:lnTo>
                <a:lnTo>
                  <a:pt x="69710" y="80760"/>
                </a:lnTo>
                <a:lnTo>
                  <a:pt x="69620" y="80770"/>
                </a:lnTo>
                <a:lnTo>
                  <a:pt x="69520" y="80770"/>
                </a:lnTo>
                <a:lnTo>
                  <a:pt x="69450" y="80780"/>
                </a:lnTo>
                <a:lnTo>
                  <a:pt x="69380" y="80780"/>
                </a:lnTo>
                <a:lnTo>
                  <a:pt x="69320" y="80790"/>
                </a:lnTo>
                <a:lnTo>
                  <a:pt x="69260" y="80790"/>
                </a:lnTo>
                <a:lnTo>
                  <a:pt x="69220" y="80800"/>
                </a:lnTo>
                <a:lnTo>
                  <a:pt x="69180" y="80800"/>
                </a:lnTo>
                <a:lnTo>
                  <a:pt x="69120" y="80810"/>
                </a:lnTo>
                <a:lnTo>
                  <a:pt x="69070" y="80810"/>
                </a:lnTo>
                <a:lnTo>
                  <a:pt x="69010" y="80820"/>
                </a:lnTo>
                <a:lnTo>
                  <a:pt x="68910" y="80830"/>
                </a:lnTo>
                <a:lnTo>
                  <a:pt x="68830" y="80840"/>
                </a:lnTo>
                <a:lnTo>
                  <a:pt x="68720" y="80860"/>
                </a:lnTo>
                <a:lnTo>
                  <a:pt x="68680" y="80880"/>
                </a:lnTo>
                <a:lnTo>
                  <a:pt x="68630" y="80890"/>
                </a:lnTo>
                <a:lnTo>
                  <a:pt x="68560" y="80900"/>
                </a:lnTo>
                <a:lnTo>
                  <a:pt x="68500" y="80920"/>
                </a:lnTo>
                <a:lnTo>
                  <a:pt x="68460" y="80930"/>
                </a:lnTo>
                <a:lnTo>
                  <a:pt x="68410" y="80930"/>
                </a:lnTo>
                <a:lnTo>
                  <a:pt x="68350" y="80940"/>
                </a:lnTo>
                <a:lnTo>
                  <a:pt x="68270" y="80960"/>
                </a:lnTo>
                <a:lnTo>
                  <a:pt x="68230" y="80970"/>
                </a:lnTo>
                <a:lnTo>
                  <a:pt x="68190" y="80990"/>
                </a:lnTo>
                <a:lnTo>
                  <a:pt x="68140" y="81000"/>
                </a:lnTo>
                <a:lnTo>
                  <a:pt x="68090" y="81020"/>
                </a:lnTo>
                <a:lnTo>
                  <a:pt x="68020" y="81030"/>
                </a:lnTo>
                <a:lnTo>
                  <a:pt x="67940" y="81060"/>
                </a:lnTo>
                <a:lnTo>
                  <a:pt x="67910" y="81080"/>
                </a:lnTo>
                <a:lnTo>
                  <a:pt x="67870" y="81110"/>
                </a:lnTo>
                <a:lnTo>
                  <a:pt x="67820" y="81160"/>
                </a:lnTo>
                <a:lnTo>
                  <a:pt x="67770" y="81190"/>
                </a:lnTo>
                <a:lnTo>
                  <a:pt x="67730" y="81210"/>
                </a:lnTo>
                <a:lnTo>
                  <a:pt x="67690" y="81230"/>
                </a:lnTo>
                <a:lnTo>
                  <a:pt x="67640" y="81260"/>
                </a:lnTo>
                <a:lnTo>
                  <a:pt x="67590" y="81280"/>
                </a:lnTo>
                <a:lnTo>
                  <a:pt x="67530" y="81310"/>
                </a:lnTo>
                <a:lnTo>
                  <a:pt x="67480" y="81330"/>
                </a:lnTo>
                <a:lnTo>
                  <a:pt x="67430" y="81330"/>
                </a:lnTo>
                <a:lnTo>
                  <a:pt x="67380" y="81340"/>
                </a:lnTo>
                <a:lnTo>
                  <a:pt x="67310" y="81350"/>
                </a:lnTo>
                <a:lnTo>
                  <a:pt x="67250" y="81350"/>
                </a:lnTo>
                <a:lnTo>
                  <a:pt x="67190" y="81360"/>
                </a:lnTo>
                <a:lnTo>
                  <a:pt x="67130" y="81360"/>
                </a:lnTo>
                <a:lnTo>
                  <a:pt x="67080" y="81360"/>
                </a:lnTo>
                <a:lnTo>
                  <a:pt x="67010" y="81370"/>
                </a:lnTo>
                <a:lnTo>
                  <a:pt x="66970" y="81420"/>
                </a:lnTo>
                <a:lnTo>
                  <a:pt x="66930" y="81420"/>
                </a:lnTo>
                <a:lnTo>
                  <a:pt x="66890" y="81430"/>
                </a:lnTo>
                <a:lnTo>
                  <a:pt x="66830" y="81460"/>
                </a:lnTo>
                <a:lnTo>
                  <a:pt x="66780" y="81490"/>
                </a:lnTo>
                <a:lnTo>
                  <a:pt x="66730" y="81520"/>
                </a:lnTo>
                <a:lnTo>
                  <a:pt x="66670" y="81550"/>
                </a:lnTo>
                <a:lnTo>
                  <a:pt x="66580" y="81580"/>
                </a:lnTo>
                <a:lnTo>
                  <a:pt x="66530" y="81600"/>
                </a:lnTo>
                <a:lnTo>
                  <a:pt x="66470" y="81620"/>
                </a:lnTo>
                <a:lnTo>
                  <a:pt x="66430" y="81640"/>
                </a:lnTo>
                <a:lnTo>
                  <a:pt x="66380" y="81650"/>
                </a:lnTo>
                <a:lnTo>
                  <a:pt x="66340" y="81680"/>
                </a:lnTo>
                <a:lnTo>
                  <a:pt x="66300" y="81730"/>
                </a:lnTo>
                <a:lnTo>
                  <a:pt x="66270" y="81760"/>
                </a:lnTo>
                <a:lnTo>
                  <a:pt x="66250" y="81820"/>
                </a:lnTo>
                <a:lnTo>
                  <a:pt x="66220" y="81850"/>
                </a:lnTo>
                <a:lnTo>
                  <a:pt x="66180" y="81870"/>
                </a:lnTo>
                <a:lnTo>
                  <a:pt x="66130" y="81890"/>
                </a:lnTo>
                <a:lnTo>
                  <a:pt x="66090" y="81900"/>
                </a:lnTo>
                <a:lnTo>
                  <a:pt x="66040" y="81910"/>
                </a:lnTo>
                <a:lnTo>
                  <a:pt x="66000" y="81930"/>
                </a:lnTo>
                <a:lnTo>
                  <a:pt x="65920" y="81950"/>
                </a:lnTo>
                <a:lnTo>
                  <a:pt x="65880" y="81960"/>
                </a:lnTo>
                <a:lnTo>
                  <a:pt x="65830" y="81970"/>
                </a:lnTo>
                <a:lnTo>
                  <a:pt x="65780" y="81980"/>
                </a:lnTo>
                <a:lnTo>
                  <a:pt x="65710" y="81990"/>
                </a:lnTo>
                <a:lnTo>
                  <a:pt x="65610" y="82010"/>
                </a:lnTo>
                <a:lnTo>
                  <a:pt x="65550" y="82020"/>
                </a:lnTo>
                <a:lnTo>
                  <a:pt x="65510" y="82030"/>
                </a:lnTo>
                <a:lnTo>
                  <a:pt x="65450" y="82050"/>
                </a:lnTo>
                <a:lnTo>
                  <a:pt x="65370" y="82050"/>
                </a:lnTo>
                <a:lnTo>
                  <a:pt x="65310" y="82140"/>
                </a:lnTo>
                <a:lnTo>
                  <a:pt x="65270" y="82180"/>
                </a:lnTo>
                <a:lnTo>
                  <a:pt x="65240" y="82210"/>
                </a:lnTo>
                <a:lnTo>
                  <a:pt x="65210" y="82240"/>
                </a:lnTo>
                <a:lnTo>
                  <a:pt x="65160" y="82270"/>
                </a:lnTo>
                <a:lnTo>
                  <a:pt x="65110" y="82290"/>
                </a:lnTo>
                <a:lnTo>
                  <a:pt x="65060" y="82330"/>
                </a:lnTo>
                <a:lnTo>
                  <a:pt x="65030" y="82390"/>
                </a:lnTo>
                <a:lnTo>
                  <a:pt x="65020" y="82460"/>
                </a:lnTo>
                <a:lnTo>
                  <a:pt x="65020" y="82500"/>
                </a:lnTo>
                <a:lnTo>
                  <a:pt x="64950" y="82550"/>
                </a:lnTo>
                <a:lnTo>
                  <a:pt x="64890" y="82570"/>
                </a:lnTo>
                <a:lnTo>
                  <a:pt x="64860" y="82600"/>
                </a:lnTo>
                <a:lnTo>
                  <a:pt x="64840" y="82640"/>
                </a:lnTo>
                <a:lnTo>
                  <a:pt x="64810" y="82670"/>
                </a:lnTo>
                <a:lnTo>
                  <a:pt x="64800" y="82740"/>
                </a:lnTo>
                <a:lnTo>
                  <a:pt x="64750" y="82770"/>
                </a:lnTo>
                <a:lnTo>
                  <a:pt x="64710" y="82770"/>
                </a:lnTo>
                <a:lnTo>
                  <a:pt x="64660" y="82790"/>
                </a:lnTo>
                <a:lnTo>
                  <a:pt x="64570" y="82940"/>
                </a:lnTo>
                <a:lnTo>
                  <a:pt x="64490" y="83030"/>
                </a:lnTo>
                <a:lnTo>
                  <a:pt x="64420" y="83040"/>
                </a:lnTo>
                <a:lnTo>
                  <a:pt x="64370" y="83060"/>
                </a:lnTo>
                <a:lnTo>
                  <a:pt x="64330" y="83080"/>
                </a:lnTo>
                <a:lnTo>
                  <a:pt x="64230" y="83110"/>
                </a:lnTo>
                <a:lnTo>
                  <a:pt x="64200" y="83140"/>
                </a:lnTo>
                <a:lnTo>
                  <a:pt x="64140" y="83160"/>
                </a:lnTo>
                <a:lnTo>
                  <a:pt x="64060" y="83190"/>
                </a:lnTo>
                <a:lnTo>
                  <a:pt x="64000" y="83200"/>
                </a:lnTo>
                <a:lnTo>
                  <a:pt x="63950" y="83200"/>
                </a:lnTo>
                <a:lnTo>
                  <a:pt x="63900" y="83210"/>
                </a:lnTo>
                <a:lnTo>
                  <a:pt x="63840" y="83220"/>
                </a:lnTo>
                <a:lnTo>
                  <a:pt x="63770" y="83240"/>
                </a:lnTo>
                <a:lnTo>
                  <a:pt x="63700" y="83270"/>
                </a:lnTo>
                <a:lnTo>
                  <a:pt x="63660" y="83270"/>
                </a:lnTo>
                <a:lnTo>
                  <a:pt x="63590" y="83290"/>
                </a:lnTo>
                <a:lnTo>
                  <a:pt x="63560" y="83350"/>
                </a:lnTo>
                <a:lnTo>
                  <a:pt x="63520" y="83400"/>
                </a:lnTo>
                <a:lnTo>
                  <a:pt x="63460" y="83430"/>
                </a:lnTo>
                <a:lnTo>
                  <a:pt x="63410" y="83490"/>
                </a:lnTo>
                <a:lnTo>
                  <a:pt x="63330" y="83550"/>
                </a:lnTo>
                <a:lnTo>
                  <a:pt x="63280" y="83570"/>
                </a:lnTo>
                <a:lnTo>
                  <a:pt x="63220" y="83590"/>
                </a:lnTo>
                <a:lnTo>
                  <a:pt x="63170" y="83600"/>
                </a:lnTo>
                <a:lnTo>
                  <a:pt x="63110" y="83600"/>
                </a:lnTo>
                <a:lnTo>
                  <a:pt x="63060" y="83660"/>
                </a:lnTo>
                <a:lnTo>
                  <a:pt x="63010" y="83710"/>
                </a:lnTo>
                <a:lnTo>
                  <a:pt x="62970" y="83740"/>
                </a:lnTo>
                <a:lnTo>
                  <a:pt x="62920" y="83770"/>
                </a:lnTo>
                <a:lnTo>
                  <a:pt x="62860" y="83790"/>
                </a:lnTo>
                <a:lnTo>
                  <a:pt x="62810" y="83810"/>
                </a:lnTo>
                <a:lnTo>
                  <a:pt x="62760" y="83840"/>
                </a:lnTo>
                <a:lnTo>
                  <a:pt x="62700" y="83860"/>
                </a:lnTo>
                <a:lnTo>
                  <a:pt x="62630" y="83880"/>
                </a:lnTo>
                <a:lnTo>
                  <a:pt x="62560" y="83900"/>
                </a:lnTo>
                <a:lnTo>
                  <a:pt x="62510" y="83910"/>
                </a:lnTo>
                <a:lnTo>
                  <a:pt x="62470" y="83930"/>
                </a:lnTo>
                <a:lnTo>
                  <a:pt x="62400" y="83940"/>
                </a:lnTo>
                <a:lnTo>
                  <a:pt x="62360" y="83950"/>
                </a:lnTo>
                <a:lnTo>
                  <a:pt x="62310" y="83970"/>
                </a:lnTo>
                <a:lnTo>
                  <a:pt x="62260" y="83990"/>
                </a:lnTo>
                <a:lnTo>
                  <a:pt x="62210" y="84010"/>
                </a:lnTo>
                <a:lnTo>
                  <a:pt x="62140" y="84050"/>
                </a:lnTo>
                <a:lnTo>
                  <a:pt x="62090" y="84060"/>
                </a:lnTo>
                <a:lnTo>
                  <a:pt x="62030" y="84080"/>
                </a:lnTo>
                <a:lnTo>
                  <a:pt x="61970" y="84090"/>
                </a:lnTo>
                <a:lnTo>
                  <a:pt x="61910" y="84110"/>
                </a:lnTo>
                <a:lnTo>
                  <a:pt x="61870" y="84130"/>
                </a:lnTo>
                <a:lnTo>
                  <a:pt x="61810" y="84150"/>
                </a:lnTo>
                <a:lnTo>
                  <a:pt x="61770" y="84160"/>
                </a:lnTo>
                <a:lnTo>
                  <a:pt x="61730" y="84170"/>
                </a:lnTo>
                <a:lnTo>
                  <a:pt x="61660" y="84160"/>
                </a:lnTo>
                <a:lnTo>
                  <a:pt x="61590" y="84200"/>
                </a:lnTo>
                <a:lnTo>
                  <a:pt x="61540" y="84230"/>
                </a:lnTo>
                <a:lnTo>
                  <a:pt x="61500" y="84270"/>
                </a:lnTo>
                <a:lnTo>
                  <a:pt x="61500" y="84320"/>
                </a:lnTo>
                <a:lnTo>
                  <a:pt x="61450" y="84340"/>
                </a:lnTo>
                <a:lnTo>
                  <a:pt x="61400" y="84350"/>
                </a:lnTo>
                <a:lnTo>
                  <a:pt x="61330" y="84360"/>
                </a:lnTo>
                <a:lnTo>
                  <a:pt x="61260" y="84380"/>
                </a:lnTo>
                <a:lnTo>
                  <a:pt x="61200" y="84400"/>
                </a:lnTo>
                <a:lnTo>
                  <a:pt x="61160" y="84410"/>
                </a:lnTo>
                <a:lnTo>
                  <a:pt x="61110" y="84430"/>
                </a:lnTo>
                <a:lnTo>
                  <a:pt x="61060" y="84430"/>
                </a:lnTo>
                <a:lnTo>
                  <a:pt x="61010" y="84440"/>
                </a:lnTo>
                <a:lnTo>
                  <a:pt x="60970" y="84450"/>
                </a:lnTo>
                <a:lnTo>
                  <a:pt x="60910" y="84460"/>
                </a:lnTo>
                <a:lnTo>
                  <a:pt x="60860" y="84470"/>
                </a:lnTo>
                <a:lnTo>
                  <a:pt x="60810" y="84480"/>
                </a:lnTo>
                <a:lnTo>
                  <a:pt x="60730" y="84500"/>
                </a:lnTo>
                <a:lnTo>
                  <a:pt x="60690" y="84510"/>
                </a:lnTo>
                <a:lnTo>
                  <a:pt x="60620" y="84520"/>
                </a:lnTo>
                <a:lnTo>
                  <a:pt x="60480" y="84560"/>
                </a:lnTo>
                <a:lnTo>
                  <a:pt x="60340" y="84580"/>
                </a:lnTo>
                <a:lnTo>
                  <a:pt x="60130" y="84630"/>
                </a:lnTo>
                <a:lnTo>
                  <a:pt x="59900" y="84700"/>
                </a:lnTo>
                <a:lnTo>
                  <a:pt x="59700" y="84740"/>
                </a:lnTo>
                <a:lnTo>
                  <a:pt x="59600" y="84760"/>
                </a:lnTo>
                <a:lnTo>
                  <a:pt x="59490" y="84820"/>
                </a:lnTo>
                <a:lnTo>
                  <a:pt x="59410" y="84830"/>
                </a:lnTo>
                <a:lnTo>
                  <a:pt x="59280" y="84880"/>
                </a:lnTo>
                <a:lnTo>
                  <a:pt x="59220" y="84950"/>
                </a:lnTo>
                <a:lnTo>
                  <a:pt x="59100" y="84990"/>
                </a:lnTo>
                <a:lnTo>
                  <a:pt x="58970" y="85090"/>
                </a:lnTo>
                <a:lnTo>
                  <a:pt x="58840" y="85150"/>
                </a:lnTo>
                <a:lnTo>
                  <a:pt x="58740" y="85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