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Ea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90" y="78670"/>
                </a:moveTo>
                <a:lnTo>
                  <a:pt x="47310" y="78630"/>
                </a:lnTo>
                <a:lnTo>
                  <a:pt x="47360" y="78580"/>
                </a:lnTo>
                <a:lnTo>
                  <a:pt x="47310" y="78530"/>
                </a:lnTo>
                <a:lnTo>
                  <a:pt x="47320" y="78480"/>
                </a:lnTo>
                <a:lnTo>
                  <a:pt x="47340" y="78400"/>
                </a:lnTo>
                <a:lnTo>
                  <a:pt x="47300" y="78370"/>
                </a:lnTo>
                <a:lnTo>
                  <a:pt x="47330" y="78330"/>
                </a:lnTo>
                <a:lnTo>
                  <a:pt x="47360" y="78300"/>
                </a:lnTo>
                <a:lnTo>
                  <a:pt x="47370" y="78250"/>
                </a:lnTo>
                <a:lnTo>
                  <a:pt x="47350" y="78200"/>
                </a:lnTo>
                <a:lnTo>
                  <a:pt x="47340" y="78130"/>
                </a:lnTo>
                <a:lnTo>
                  <a:pt x="47300" y="78080"/>
                </a:lnTo>
                <a:lnTo>
                  <a:pt x="47270" y="78040"/>
                </a:lnTo>
                <a:lnTo>
                  <a:pt x="47210" y="78020"/>
                </a:lnTo>
                <a:lnTo>
                  <a:pt x="47170" y="78040"/>
                </a:lnTo>
                <a:lnTo>
                  <a:pt x="47120" y="78050"/>
                </a:lnTo>
                <a:lnTo>
                  <a:pt x="47080" y="78030"/>
                </a:lnTo>
                <a:lnTo>
                  <a:pt x="47090" y="77990"/>
                </a:lnTo>
                <a:lnTo>
                  <a:pt x="47030" y="77950"/>
                </a:lnTo>
                <a:lnTo>
                  <a:pt x="46990" y="77910"/>
                </a:lnTo>
                <a:lnTo>
                  <a:pt x="47020" y="77850"/>
                </a:lnTo>
                <a:lnTo>
                  <a:pt x="47050" y="77810"/>
                </a:lnTo>
                <a:lnTo>
                  <a:pt x="47030" y="77750"/>
                </a:lnTo>
                <a:lnTo>
                  <a:pt x="47050" y="77690"/>
                </a:lnTo>
                <a:lnTo>
                  <a:pt x="47050" y="77640"/>
                </a:lnTo>
                <a:lnTo>
                  <a:pt x="47070" y="77600"/>
                </a:lnTo>
                <a:lnTo>
                  <a:pt x="47120" y="77590"/>
                </a:lnTo>
                <a:lnTo>
                  <a:pt x="47170" y="77580"/>
                </a:lnTo>
                <a:lnTo>
                  <a:pt x="47210" y="77550"/>
                </a:lnTo>
                <a:lnTo>
                  <a:pt x="47240" y="77490"/>
                </a:lnTo>
                <a:lnTo>
                  <a:pt x="47220" y="77440"/>
                </a:lnTo>
                <a:lnTo>
                  <a:pt x="47210" y="77380"/>
                </a:lnTo>
                <a:lnTo>
                  <a:pt x="47180" y="77360"/>
                </a:lnTo>
                <a:lnTo>
                  <a:pt x="47210" y="77290"/>
                </a:lnTo>
                <a:lnTo>
                  <a:pt x="47220" y="77230"/>
                </a:lnTo>
                <a:lnTo>
                  <a:pt x="47270" y="77190"/>
                </a:lnTo>
                <a:lnTo>
                  <a:pt x="47300" y="77160"/>
                </a:lnTo>
                <a:lnTo>
                  <a:pt x="47350" y="77140"/>
                </a:lnTo>
                <a:lnTo>
                  <a:pt x="47380" y="77120"/>
                </a:lnTo>
                <a:lnTo>
                  <a:pt x="47430" y="77070"/>
                </a:lnTo>
                <a:lnTo>
                  <a:pt x="47500" y="77030"/>
                </a:lnTo>
                <a:lnTo>
                  <a:pt x="47520" y="76970"/>
                </a:lnTo>
                <a:lnTo>
                  <a:pt x="47470" y="76940"/>
                </a:lnTo>
                <a:lnTo>
                  <a:pt x="47490" y="76880"/>
                </a:lnTo>
                <a:lnTo>
                  <a:pt x="47470" y="76840"/>
                </a:lnTo>
                <a:lnTo>
                  <a:pt x="47440" y="76810"/>
                </a:lnTo>
                <a:lnTo>
                  <a:pt x="47490" y="76780"/>
                </a:lnTo>
                <a:lnTo>
                  <a:pt x="47540" y="76760"/>
                </a:lnTo>
                <a:lnTo>
                  <a:pt x="47530" y="76700"/>
                </a:lnTo>
                <a:lnTo>
                  <a:pt x="47570" y="76650"/>
                </a:lnTo>
                <a:lnTo>
                  <a:pt x="47630" y="76630"/>
                </a:lnTo>
                <a:lnTo>
                  <a:pt x="47660" y="76600"/>
                </a:lnTo>
                <a:lnTo>
                  <a:pt x="47630" y="76550"/>
                </a:lnTo>
                <a:lnTo>
                  <a:pt x="47590" y="76490"/>
                </a:lnTo>
                <a:lnTo>
                  <a:pt x="47620" y="76460"/>
                </a:lnTo>
                <a:lnTo>
                  <a:pt x="47670" y="76450"/>
                </a:lnTo>
                <a:lnTo>
                  <a:pt x="47710" y="76460"/>
                </a:lnTo>
                <a:lnTo>
                  <a:pt x="47780" y="76450"/>
                </a:lnTo>
                <a:lnTo>
                  <a:pt x="47810" y="76390"/>
                </a:lnTo>
                <a:lnTo>
                  <a:pt x="47800" y="76350"/>
                </a:lnTo>
                <a:lnTo>
                  <a:pt x="47760" y="76330"/>
                </a:lnTo>
                <a:lnTo>
                  <a:pt x="47770" y="76240"/>
                </a:lnTo>
                <a:lnTo>
                  <a:pt x="47750" y="76200"/>
                </a:lnTo>
                <a:lnTo>
                  <a:pt x="47710" y="76170"/>
                </a:lnTo>
                <a:lnTo>
                  <a:pt x="47670" y="76180"/>
                </a:lnTo>
                <a:lnTo>
                  <a:pt x="47610" y="76200"/>
                </a:lnTo>
                <a:lnTo>
                  <a:pt x="47560" y="76180"/>
                </a:lnTo>
                <a:lnTo>
                  <a:pt x="47560" y="76140"/>
                </a:lnTo>
                <a:lnTo>
                  <a:pt x="47600" y="76110"/>
                </a:lnTo>
                <a:lnTo>
                  <a:pt x="47630" y="76090"/>
                </a:lnTo>
                <a:lnTo>
                  <a:pt x="47670" y="76050"/>
                </a:lnTo>
                <a:lnTo>
                  <a:pt x="47730" y="76040"/>
                </a:lnTo>
                <a:lnTo>
                  <a:pt x="47690" y="76010"/>
                </a:lnTo>
                <a:lnTo>
                  <a:pt x="47660" y="75990"/>
                </a:lnTo>
                <a:lnTo>
                  <a:pt x="47640" y="75940"/>
                </a:lnTo>
                <a:lnTo>
                  <a:pt x="47630" y="75900"/>
                </a:lnTo>
                <a:lnTo>
                  <a:pt x="47690" y="75870"/>
                </a:lnTo>
                <a:lnTo>
                  <a:pt x="47730" y="75840"/>
                </a:lnTo>
                <a:lnTo>
                  <a:pt x="47750" y="75780"/>
                </a:lnTo>
                <a:lnTo>
                  <a:pt x="47800" y="75730"/>
                </a:lnTo>
                <a:lnTo>
                  <a:pt x="47860" y="75740"/>
                </a:lnTo>
                <a:lnTo>
                  <a:pt x="47880" y="75680"/>
                </a:lnTo>
                <a:lnTo>
                  <a:pt x="47900" y="75620"/>
                </a:lnTo>
                <a:lnTo>
                  <a:pt x="47920" y="75570"/>
                </a:lnTo>
                <a:lnTo>
                  <a:pt x="47910" y="75530"/>
                </a:lnTo>
                <a:lnTo>
                  <a:pt x="47870" y="75480"/>
                </a:lnTo>
                <a:lnTo>
                  <a:pt x="47850" y="75440"/>
                </a:lnTo>
                <a:lnTo>
                  <a:pt x="47840" y="75390"/>
                </a:lnTo>
                <a:lnTo>
                  <a:pt x="47880" y="75410"/>
                </a:lnTo>
                <a:lnTo>
                  <a:pt x="47890" y="75350"/>
                </a:lnTo>
                <a:lnTo>
                  <a:pt x="47930" y="75320"/>
                </a:lnTo>
                <a:lnTo>
                  <a:pt x="47910" y="75230"/>
                </a:lnTo>
                <a:lnTo>
                  <a:pt x="47860" y="75190"/>
                </a:lnTo>
                <a:lnTo>
                  <a:pt x="47800" y="75180"/>
                </a:lnTo>
                <a:lnTo>
                  <a:pt x="47780" y="75140"/>
                </a:lnTo>
                <a:lnTo>
                  <a:pt x="47790" y="75090"/>
                </a:lnTo>
                <a:lnTo>
                  <a:pt x="47790" y="75040"/>
                </a:lnTo>
                <a:lnTo>
                  <a:pt x="47750" y="75000"/>
                </a:lnTo>
                <a:lnTo>
                  <a:pt x="47730" y="74960"/>
                </a:lnTo>
                <a:lnTo>
                  <a:pt x="47790" y="74930"/>
                </a:lnTo>
                <a:lnTo>
                  <a:pt x="47850" y="74900"/>
                </a:lnTo>
                <a:lnTo>
                  <a:pt x="47890" y="74890"/>
                </a:lnTo>
                <a:lnTo>
                  <a:pt x="47920" y="74920"/>
                </a:lnTo>
                <a:lnTo>
                  <a:pt x="47960" y="74910"/>
                </a:lnTo>
                <a:lnTo>
                  <a:pt x="48020" y="74910"/>
                </a:lnTo>
                <a:lnTo>
                  <a:pt x="48090" y="74900"/>
                </a:lnTo>
                <a:lnTo>
                  <a:pt x="48150" y="74880"/>
                </a:lnTo>
                <a:lnTo>
                  <a:pt x="48180" y="74930"/>
                </a:lnTo>
                <a:lnTo>
                  <a:pt x="48250" y="74900"/>
                </a:lnTo>
                <a:lnTo>
                  <a:pt x="48290" y="74960"/>
                </a:lnTo>
                <a:lnTo>
                  <a:pt x="48340" y="74940"/>
                </a:lnTo>
                <a:lnTo>
                  <a:pt x="48390" y="74970"/>
                </a:lnTo>
                <a:lnTo>
                  <a:pt x="48440" y="74960"/>
                </a:lnTo>
                <a:lnTo>
                  <a:pt x="48480" y="74960"/>
                </a:lnTo>
                <a:lnTo>
                  <a:pt x="48530" y="74960"/>
                </a:lnTo>
                <a:lnTo>
                  <a:pt x="48590" y="74940"/>
                </a:lnTo>
                <a:lnTo>
                  <a:pt x="48640" y="74890"/>
                </a:lnTo>
                <a:lnTo>
                  <a:pt x="48680" y="74850"/>
                </a:lnTo>
                <a:lnTo>
                  <a:pt x="48740" y="74810"/>
                </a:lnTo>
                <a:lnTo>
                  <a:pt x="48730" y="74770"/>
                </a:lnTo>
                <a:lnTo>
                  <a:pt x="48730" y="74710"/>
                </a:lnTo>
                <a:lnTo>
                  <a:pt x="48730" y="74650"/>
                </a:lnTo>
                <a:lnTo>
                  <a:pt x="48730" y="74590"/>
                </a:lnTo>
                <a:lnTo>
                  <a:pt x="48710" y="74540"/>
                </a:lnTo>
                <a:lnTo>
                  <a:pt x="48690" y="74480"/>
                </a:lnTo>
                <a:lnTo>
                  <a:pt x="48720" y="74410"/>
                </a:lnTo>
                <a:lnTo>
                  <a:pt x="48690" y="74360"/>
                </a:lnTo>
                <a:lnTo>
                  <a:pt x="48690" y="74310"/>
                </a:lnTo>
                <a:lnTo>
                  <a:pt x="48710" y="74240"/>
                </a:lnTo>
                <a:lnTo>
                  <a:pt x="48710" y="74200"/>
                </a:lnTo>
                <a:lnTo>
                  <a:pt x="48740" y="74150"/>
                </a:lnTo>
                <a:lnTo>
                  <a:pt x="48740" y="74090"/>
                </a:lnTo>
                <a:lnTo>
                  <a:pt x="48780" y="74050"/>
                </a:lnTo>
                <a:lnTo>
                  <a:pt x="48780" y="73970"/>
                </a:lnTo>
                <a:lnTo>
                  <a:pt x="48720" y="73960"/>
                </a:lnTo>
                <a:lnTo>
                  <a:pt x="48670" y="73960"/>
                </a:lnTo>
                <a:lnTo>
                  <a:pt x="48640" y="73930"/>
                </a:lnTo>
                <a:lnTo>
                  <a:pt x="48620" y="73870"/>
                </a:lnTo>
                <a:lnTo>
                  <a:pt x="48600" y="73820"/>
                </a:lnTo>
                <a:lnTo>
                  <a:pt x="48630" y="73790"/>
                </a:lnTo>
                <a:lnTo>
                  <a:pt x="48650" y="73740"/>
                </a:lnTo>
                <a:lnTo>
                  <a:pt x="48620" y="73710"/>
                </a:lnTo>
                <a:lnTo>
                  <a:pt x="48580" y="73680"/>
                </a:lnTo>
                <a:lnTo>
                  <a:pt x="48540" y="73650"/>
                </a:lnTo>
                <a:lnTo>
                  <a:pt x="48500" y="73610"/>
                </a:lnTo>
                <a:lnTo>
                  <a:pt x="48540" y="73560"/>
                </a:lnTo>
                <a:lnTo>
                  <a:pt x="48610" y="73550"/>
                </a:lnTo>
                <a:lnTo>
                  <a:pt x="48620" y="73480"/>
                </a:lnTo>
                <a:lnTo>
                  <a:pt x="48610" y="73430"/>
                </a:lnTo>
                <a:lnTo>
                  <a:pt x="48590" y="73380"/>
                </a:lnTo>
                <a:lnTo>
                  <a:pt x="48590" y="73330"/>
                </a:lnTo>
                <a:lnTo>
                  <a:pt x="48640" y="73290"/>
                </a:lnTo>
                <a:lnTo>
                  <a:pt x="48690" y="73270"/>
                </a:lnTo>
                <a:lnTo>
                  <a:pt x="48740" y="73260"/>
                </a:lnTo>
                <a:lnTo>
                  <a:pt x="48790" y="73240"/>
                </a:lnTo>
                <a:lnTo>
                  <a:pt x="48850" y="73240"/>
                </a:lnTo>
                <a:lnTo>
                  <a:pt x="48840" y="73210"/>
                </a:lnTo>
                <a:lnTo>
                  <a:pt x="48800" y="73190"/>
                </a:lnTo>
                <a:lnTo>
                  <a:pt x="48760" y="73180"/>
                </a:lnTo>
                <a:lnTo>
                  <a:pt x="48770" y="73140"/>
                </a:lnTo>
                <a:lnTo>
                  <a:pt x="48780" y="73100"/>
                </a:lnTo>
                <a:lnTo>
                  <a:pt x="48830" y="73070"/>
                </a:lnTo>
                <a:lnTo>
                  <a:pt x="48860" y="72990"/>
                </a:lnTo>
                <a:lnTo>
                  <a:pt x="48870" y="72940"/>
                </a:lnTo>
                <a:lnTo>
                  <a:pt x="48860" y="72880"/>
                </a:lnTo>
                <a:lnTo>
                  <a:pt x="48850" y="72820"/>
                </a:lnTo>
                <a:lnTo>
                  <a:pt x="48870" y="72760"/>
                </a:lnTo>
                <a:lnTo>
                  <a:pt x="48920" y="72750"/>
                </a:lnTo>
                <a:lnTo>
                  <a:pt x="48960" y="72730"/>
                </a:lnTo>
                <a:lnTo>
                  <a:pt x="48960" y="72680"/>
                </a:lnTo>
                <a:lnTo>
                  <a:pt x="49000" y="72640"/>
                </a:lnTo>
                <a:lnTo>
                  <a:pt x="49060" y="72620"/>
                </a:lnTo>
                <a:lnTo>
                  <a:pt x="49100" y="72590"/>
                </a:lnTo>
                <a:lnTo>
                  <a:pt x="49130" y="72560"/>
                </a:lnTo>
                <a:lnTo>
                  <a:pt x="49190" y="72530"/>
                </a:lnTo>
                <a:lnTo>
                  <a:pt x="49220" y="72500"/>
                </a:lnTo>
                <a:lnTo>
                  <a:pt x="49280" y="72470"/>
                </a:lnTo>
                <a:lnTo>
                  <a:pt x="49330" y="72450"/>
                </a:lnTo>
                <a:lnTo>
                  <a:pt x="49370" y="72420"/>
                </a:lnTo>
                <a:lnTo>
                  <a:pt x="49430" y="72390"/>
                </a:lnTo>
                <a:lnTo>
                  <a:pt x="49460" y="72370"/>
                </a:lnTo>
                <a:lnTo>
                  <a:pt x="49470" y="72330"/>
                </a:lnTo>
                <a:lnTo>
                  <a:pt x="49490" y="72290"/>
                </a:lnTo>
                <a:lnTo>
                  <a:pt x="49550" y="72250"/>
                </a:lnTo>
                <a:lnTo>
                  <a:pt x="49600" y="72220"/>
                </a:lnTo>
                <a:lnTo>
                  <a:pt x="49640" y="72210"/>
                </a:lnTo>
                <a:lnTo>
                  <a:pt x="49670" y="72170"/>
                </a:lnTo>
                <a:lnTo>
                  <a:pt x="49740" y="72150"/>
                </a:lnTo>
                <a:lnTo>
                  <a:pt x="49790" y="72140"/>
                </a:lnTo>
                <a:lnTo>
                  <a:pt x="49830" y="72130"/>
                </a:lnTo>
                <a:lnTo>
                  <a:pt x="49860" y="72100"/>
                </a:lnTo>
                <a:lnTo>
                  <a:pt x="49880" y="72070"/>
                </a:lnTo>
                <a:lnTo>
                  <a:pt x="49880" y="72020"/>
                </a:lnTo>
                <a:lnTo>
                  <a:pt x="49940" y="71980"/>
                </a:lnTo>
                <a:lnTo>
                  <a:pt x="50000" y="72010"/>
                </a:lnTo>
                <a:lnTo>
                  <a:pt x="50060" y="72010"/>
                </a:lnTo>
                <a:lnTo>
                  <a:pt x="50110" y="72010"/>
                </a:lnTo>
                <a:lnTo>
                  <a:pt x="50150" y="72010"/>
                </a:lnTo>
                <a:lnTo>
                  <a:pt x="50150" y="71960"/>
                </a:lnTo>
                <a:lnTo>
                  <a:pt x="50190" y="71940"/>
                </a:lnTo>
                <a:lnTo>
                  <a:pt x="50240" y="71930"/>
                </a:lnTo>
                <a:lnTo>
                  <a:pt x="50280" y="71910"/>
                </a:lnTo>
                <a:lnTo>
                  <a:pt x="50250" y="71880"/>
                </a:lnTo>
                <a:lnTo>
                  <a:pt x="50210" y="71850"/>
                </a:lnTo>
                <a:lnTo>
                  <a:pt x="50220" y="71800"/>
                </a:lnTo>
                <a:lnTo>
                  <a:pt x="50230" y="71760"/>
                </a:lnTo>
                <a:lnTo>
                  <a:pt x="50200" y="71710"/>
                </a:lnTo>
                <a:lnTo>
                  <a:pt x="50190" y="71670"/>
                </a:lnTo>
                <a:lnTo>
                  <a:pt x="50190" y="71620"/>
                </a:lnTo>
                <a:lnTo>
                  <a:pt x="50240" y="71600"/>
                </a:lnTo>
                <a:lnTo>
                  <a:pt x="50310" y="71580"/>
                </a:lnTo>
                <a:lnTo>
                  <a:pt x="50340" y="71540"/>
                </a:lnTo>
                <a:lnTo>
                  <a:pt x="50330" y="71490"/>
                </a:lnTo>
                <a:lnTo>
                  <a:pt x="50320" y="71440"/>
                </a:lnTo>
                <a:lnTo>
                  <a:pt x="50360" y="71410"/>
                </a:lnTo>
                <a:lnTo>
                  <a:pt x="50320" y="71350"/>
                </a:lnTo>
                <a:lnTo>
                  <a:pt x="50300" y="71290"/>
                </a:lnTo>
                <a:lnTo>
                  <a:pt x="50280" y="71250"/>
                </a:lnTo>
                <a:lnTo>
                  <a:pt x="50280" y="71190"/>
                </a:lnTo>
                <a:lnTo>
                  <a:pt x="50310" y="71150"/>
                </a:lnTo>
                <a:lnTo>
                  <a:pt x="50330" y="71120"/>
                </a:lnTo>
                <a:lnTo>
                  <a:pt x="50340" y="71050"/>
                </a:lnTo>
                <a:lnTo>
                  <a:pt x="50370" y="70980"/>
                </a:lnTo>
                <a:lnTo>
                  <a:pt x="50360" y="70900"/>
                </a:lnTo>
                <a:lnTo>
                  <a:pt x="50380" y="70850"/>
                </a:lnTo>
                <a:lnTo>
                  <a:pt x="50410" y="70800"/>
                </a:lnTo>
                <a:lnTo>
                  <a:pt x="50430" y="70740"/>
                </a:lnTo>
                <a:lnTo>
                  <a:pt x="50480" y="70690"/>
                </a:lnTo>
                <a:lnTo>
                  <a:pt x="50520" y="70670"/>
                </a:lnTo>
                <a:lnTo>
                  <a:pt x="50520" y="70610"/>
                </a:lnTo>
                <a:lnTo>
                  <a:pt x="50530" y="70570"/>
                </a:lnTo>
                <a:lnTo>
                  <a:pt x="50570" y="70560"/>
                </a:lnTo>
                <a:lnTo>
                  <a:pt x="50600" y="70500"/>
                </a:lnTo>
                <a:lnTo>
                  <a:pt x="50660" y="70460"/>
                </a:lnTo>
                <a:lnTo>
                  <a:pt x="50700" y="70450"/>
                </a:lnTo>
                <a:lnTo>
                  <a:pt x="50740" y="70470"/>
                </a:lnTo>
                <a:lnTo>
                  <a:pt x="50770" y="70390"/>
                </a:lnTo>
                <a:lnTo>
                  <a:pt x="50820" y="70340"/>
                </a:lnTo>
                <a:lnTo>
                  <a:pt x="50810" y="70290"/>
                </a:lnTo>
                <a:lnTo>
                  <a:pt x="50830" y="70240"/>
                </a:lnTo>
                <a:lnTo>
                  <a:pt x="50880" y="70200"/>
                </a:lnTo>
                <a:lnTo>
                  <a:pt x="50920" y="70170"/>
                </a:lnTo>
                <a:lnTo>
                  <a:pt x="50920" y="70120"/>
                </a:lnTo>
                <a:lnTo>
                  <a:pt x="50940" y="70070"/>
                </a:lnTo>
                <a:lnTo>
                  <a:pt x="50960" y="70020"/>
                </a:lnTo>
                <a:lnTo>
                  <a:pt x="50980" y="69980"/>
                </a:lnTo>
                <a:lnTo>
                  <a:pt x="51010" y="69940"/>
                </a:lnTo>
                <a:lnTo>
                  <a:pt x="51050" y="69890"/>
                </a:lnTo>
                <a:lnTo>
                  <a:pt x="51120" y="69830"/>
                </a:lnTo>
                <a:lnTo>
                  <a:pt x="51170" y="69830"/>
                </a:lnTo>
                <a:lnTo>
                  <a:pt x="51210" y="69820"/>
                </a:lnTo>
                <a:lnTo>
                  <a:pt x="51240" y="69760"/>
                </a:lnTo>
                <a:lnTo>
                  <a:pt x="51300" y="69730"/>
                </a:lnTo>
                <a:lnTo>
                  <a:pt x="51350" y="69680"/>
                </a:lnTo>
                <a:lnTo>
                  <a:pt x="51370" y="69640"/>
                </a:lnTo>
                <a:lnTo>
                  <a:pt x="51360" y="69600"/>
                </a:lnTo>
                <a:lnTo>
                  <a:pt x="51390" y="69550"/>
                </a:lnTo>
                <a:lnTo>
                  <a:pt x="51440" y="69510"/>
                </a:lnTo>
                <a:lnTo>
                  <a:pt x="51490" y="69490"/>
                </a:lnTo>
                <a:lnTo>
                  <a:pt x="51540" y="69500"/>
                </a:lnTo>
                <a:lnTo>
                  <a:pt x="51590" y="69460"/>
                </a:lnTo>
                <a:lnTo>
                  <a:pt x="51630" y="69400"/>
                </a:lnTo>
                <a:lnTo>
                  <a:pt x="51650" y="69340"/>
                </a:lnTo>
                <a:lnTo>
                  <a:pt x="51620" y="69300"/>
                </a:lnTo>
                <a:lnTo>
                  <a:pt x="51650" y="69260"/>
                </a:lnTo>
                <a:lnTo>
                  <a:pt x="51670" y="69220"/>
                </a:lnTo>
                <a:lnTo>
                  <a:pt x="51680" y="69180"/>
                </a:lnTo>
                <a:lnTo>
                  <a:pt x="51660" y="69140"/>
                </a:lnTo>
                <a:lnTo>
                  <a:pt x="51650" y="69090"/>
                </a:lnTo>
                <a:lnTo>
                  <a:pt x="51600" y="69050"/>
                </a:lnTo>
                <a:lnTo>
                  <a:pt x="51570" y="69010"/>
                </a:lnTo>
                <a:lnTo>
                  <a:pt x="51560" y="68970"/>
                </a:lnTo>
                <a:lnTo>
                  <a:pt x="51560" y="68910"/>
                </a:lnTo>
                <a:lnTo>
                  <a:pt x="51540" y="68860"/>
                </a:lnTo>
                <a:lnTo>
                  <a:pt x="51520" y="68820"/>
                </a:lnTo>
                <a:lnTo>
                  <a:pt x="51510" y="68770"/>
                </a:lnTo>
                <a:lnTo>
                  <a:pt x="51430" y="68770"/>
                </a:lnTo>
                <a:lnTo>
                  <a:pt x="51380" y="68770"/>
                </a:lnTo>
                <a:lnTo>
                  <a:pt x="51330" y="68790"/>
                </a:lnTo>
                <a:lnTo>
                  <a:pt x="51300" y="68760"/>
                </a:lnTo>
                <a:lnTo>
                  <a:pt x="51220" y="68770"/>
                </a:lnTo>
                <a:lnTo>
                  <a:pt x="51190" y="68810"/>
                </a:lnTo>
                <a:lnTo>
                  <a:pt x="51190" y="68880"/>
                </a:lnTo>
                <a:lnTo>
                  <a:pt x="51200" y="68940"/>
                </a:lnTo>
                <a:lnTo>
                  <a:pt x="51170" y="68970"/>
                </a:lnTo>
                <a:lnTo>
                  <a:pt x="51060" y="69040"/>
                </a:lnTo>
                <a:lnTo>
                  <a:pt x="51010" y="69070"/>
                </a:lnTo>
                <a:lnTo>
                  <a:pt x="50950" y="69090"/>
                </a:lnTo>
                <a:lnTo>
                  <a:pt x="50890" y="69120"/>
                </a:lnTo>
                <a:lnTo>
                  <a:pt x="50840" y="69150"/>
                </a:lnTo>
                <a:lnTo>
                  <a:pt x="50790" y="69130"/>
                </a:lnTo>
                <a:lnTo>
                  <a:pt x="50760" y="69100"/>
                </a:lnTo>
                <a:lnTo>
                  <a:pt x="50750" y="69030"/>
                </a:lnTo>
                <a:lnTo>
                  <a:pt x="50750" y="68960"/>
                </a:lnTo>
                <a:lnTo>
                  <a:pt x="50760" y="68920"/>
                </a:lnTo>
                <a:lnTo>
                  <a:pt x="50760" y="68870"/>
                </a:lnTo>
                <a:lnTo>
                  <a:pt x="50750" y="68790"/>
                </a:lnTo>
                <a:lnTo>
                  <a:pt x="50770" y="68730"/>
                </a:lnTo>
                <a:lnTo>
                  <a:pt x="50810" y="68700"/>
                </a:lnTo>
                <a:lnTo>
                  <a:pt x="50810" y="68650"/>
                </a:lnTo>
                <a:lnTo>
                  <a:pt x="50800" y="68610"/>
                </a:lnTo>
                <a:lnTo>
                  <a:pt x="50760" y="68570"/>
                </a:lnTo>
                <a:lnTo>
                  <a:pt x="50750" y="68500"/>
                </a:lnTo>
                <a:lnTo>
                  <a:pt x="50780" y="68440"/>
                </a:lnTo>
                <a:lnTo>
                  <a:pt x="50770" y="68390"/>
                </a:lnTo>
                <a:lnTo>
                  <a:pt x="50770" y="68320"/>
                </a:lnTo>
                <a:lnTo>
                  <a:pt x="50790" y="68240"/>
                </a:lnTo>
                <a:lnTo>
                  <a:pt x="50800" y="68190"/>
                </a:lnTo>
                <a:lnTo>
                  <a:pt x="50830" y="68150"/>
                </a:lnTo>
                <a:lnTo>
                  <a:pt x="50900" y="68090"/>
                </a:lnTo>
                <a:lnTo>
                  <a:pt x="50940" y="68070"/>
                </a:lnTo>
                <a:lnTo>
                  <a:pt x="50980" y="68030"/>
                </a:lnTo>
                <a:lnTo>
                  <a:pt x="51000" y="67990"/>
                </a:lnTo>
                <a:lnTo>
                  <a:pt x="51030" y="67920"/>
                </a:lnTo>
                <a:lnTo>
                  <a:pt x="51080" y="67850"/>
                </a:lnTo>
                <a:lnTo>
                  <a:pt x="51120" y="67800"/>
                </a:lnTo>
                <a:lnTo>
                  <a:pt x="51130" y="67750"/>
                </a:lnTo>
                <a:lnTo>
                  <a:pt x="51150" y="67680"/>
                </a:lnTo>
                <a:lnTo>
                  <a:pt x="51170" y="67610"/>
                </a:lnTo>
                <a:lnTo>
                  <a:pt x="51170" y="67560"/>
                </a:lnTo>
                <a:lnTo>
                  <a:pt x="51140" y="67520"/>
                </a:lnTo>
                <a:lnTo>
                  <a:pt x="51130" y="67450"/>
                </a:lnTo>
                <a:lnTo>
                  <a:pt x="51110" y="67400"/>
                </a:lnTo>
                <a:lnTo>
                  <a:pt x="51070" y="67380"/>
                </a:lnTo>
                <a:lnTo>
                  <a:pt x="51030" y="67350"/>
                </a:lnTo>
                <a:lnTo>
                  <a:pt x="50950" y="67330"/>
                </a:lnTo>
                <a:lnTo>
                  <a:pt x="50890" y="67340"/>
                </a:lnTo>
                <a:lnTo>
                  <a:pt x="50840" y="67370"/>
                </a:lnTo>
                <a:lnTo>
                  <a:pt x="50800" y="67390"/>
                </a:lnTo>
                <a:lnTo>
                  <a:pt x="50760" y="67370"/>
                </a:lnTo>
                <a:lnTo>
                  <a:pt x="50720" y="67350"/>
                </a:lnTo>
                <a:lnTo>
                  <a:pt x="50670" y="67340"/>
                </a:lnTo>
                <a:lnTo>
                  <a:pt x="50640" y="67310"/>
                </a:lnTo>
                <a:lnTo>
                  <a:pt x="50660" y="67270"/>
                </a:lnTo>
                <a:lnTo>
                  <a:pt x="50680" y="67230"/>
                </a:lnTo>
                <a:lnTo>
                  <a:pt x="50720" y="67230"/>
                </a:lnTo>
                <a:lnTo>
                  <a:pt x="50760" y="67230"/>
                </a:lnTo>
                <a:lnTo>
                  <a:pt x="50810" y="67210"/>
                </a:lnTo>
                <a:lnTo>
                  <a:pt x="50850" y="67220"/>
                </a:lnTo>
                <a:lnTo>
                  <a:pt x="50900" y="67240"/>
                </a:lnTo>
                <a:lnTo>
                  <a:pt x="50940" y="67250"/>
                </a:lnTo>
                <a:lnTo>
                  <a:pt x="50990" y="67240"/>
                </a:lnTo>
                <a:lnTo>
                  <a:pt x="51010" y="67200"/>
                </a:lnTo>
                <a:lnTo>
                  <a:pt x="51060" y="67150"/>
                </a:lnTo>
                <a:lnTo>
                  <a:pt x="51120" y="67140"/>
                </a:lnTo>
                <a:lnTo>
                  <a:pt x="51150" y="67140"/>
                </a:lnTo>
                <a:lnTo>
                  <a:pt x="51200" y="67120"/>
                </a:lnTo>
                <a:lnTo>
                  <a:pt x="51230" y="67100"/>
                </a:lnTo>
                <a:lnTo>
                  <a:pt x="51290" y="67110"/>
                </a:lnTo>
                <a:lnTo>
                  <a:pt x="51340" y="67120"/>
                </a:lnTo>
                <a:lnTo>
                  <a:pt x="51390" y="67100"/>
                </a:lnTo>
                <a:lnTo>
                  <a:pt x="51420" y="67060"/>
                </a:lnTo>
                <a:lnTo>
                  <a:pt x="51470" y="67030"/>
                </a:lnTo>
                <a:lnTo>
                  <a:pt x="51510" y="67000"/>
                </a:lnTo>
                <a:lnTo>
                  <a:pt x="51570" y="66970"/>
                </a:lnTo>
                <a:lnTo>
                  <a:pt x="51620" y="66950"/>
                </a:lnTo>
                <a:lnTo>
                  <a:pt x="51620" y="66890"/>
                </a:lnTo>
                <a:lnTo>
                  <a:pt x="51620" y="66830"/>
                </a:lnTo>
                <a:lnTo>
                  <a:pt x="51660" y="66810"/>
                </a:lnTo>
                <a:lnTo>
                  <a:pt x="51690" y="66830"/>
                </a:lnTo>
                <a:lnTo>
                  <a:pt x="51740" y="66790"/>
                </a:lnTo>
                <a:lnTo>
                  <a:pt x="51760" y="66740"/>
                </a:lnTo>
                <a:lnTo>
                  <a:pt x="51800" y="66690"/>
                </a:lnTo>
                <a:lnTo>
                  <a:pt x="51850" y="66680"/>
                </a:lnTo>
                <a:lnTo>
                  <a:pt x="51890" y="66730"/>
                </a:lnTo>
                <a:lnTo>
                  <a:pt x="51940" y="66760"/>
                </a:lnTo>
                <a:lnTo>
                  <a:pt x="52000" y="66770"/>
                </a:lnTo>
                <a:lnTo>
                  <a:pt x="52040" y="66790"/>
                </a:lnTo>
                <a:lnTo>
                  <a:pt x="52100" y="66810"/>
                </a:lnTo>
                <a:lnTo>
                  <a:pt x="52150" y="66780"/>
                </a:lnTo>
                <a:lnTo>
                  <a:pt x="52210" y="66770"/>
                </a:lnTo>
                <a:lnTo>
                  <a:pt x="52250" y="66780"/>
                </a:lnTo>
                <a:lnTo>
                  <a:pt x="52300" y="66760"/>
                </a:lnTo>
                <a:lnTo>
                  <a:pt x="52350" y="66770"/>
                </a:lnTo>
                <a:lnTo>
                  <a:pt x="52430" y="66780"/>
                </a:lnTo>
                <a:lnTo>
                  <a:pt x="52490" y="66810"/>
                </a:lnTo>
                <a:lnTo>
                  <a:pt x="52560" y="66810"/>
                </a:lnTo>
                <a:lnTo>
                  <a:pt x="52620" y="66790"/>
                </a:lnTo>
                <a:lnTo>
                  <a:pt x="52650" y="66750"/>
                </a:lnTo>
                <a:lnTo>
                  <a:pt x="52680" y="66720"/>
                </a:lnTo>
                <a:lnTo>
                  <a:pt x="52710" y="66660"/>
                </a:lnTo>
                <a:lnTo>
                  <a:pt x="52740" y="66630"/>
                </a:lnTo>
                <a:lnTo>
                  <a:pt x="52780" y="66610"/>
                </a:lnTo>
                <a:lnTo>
                  <a:pt x="52840" y="66630"/>
                </a:lnTo>
                <a:lnTo>
                  <a:pt x="52890" y="66640"/>
                </a:lnTo>
                <a:lnTo>
                  <a:pt x="52960" y="66650"/>
                </a:lnTo>
                <a:lnTo>
                  <a:pt x="53030" y="66630"/>
                </a:lnTo>
                <a:lnTo>
                  <a:pt x="53090" y="66640"/>
                </a:lnTo>
                <a:lnTo>
                  <a:pt x="53140" y="66650"/>
                </a:lnTo>
                <a:lnTo>
                  <a:pt x="53200" y="66650"/>
                </a:lnTo>
                <a:lnTo>
                  <a:pt x="53250" y="66650"/>
                </a:lnTo>
                <a:lnTo>
                  <a:pt x="53320" y="66640"/>
                </a:lnTo>
                <a:lnTo>
                  <a:pt x="53370" y="66610"/>
                </a:lnTo>
                <a:lnTo>
                  <a:pt x="53410" y="66570"/>
                </a:lnTo>
                <a:lnTo>
                  <a:pt x="53410" y="66520"/>
                </a:lnTo>
                <a:lnTo>
                  <a:pt x="53440" y="66480"/>
                </a:lnTo>
                <a:lnTo>
                  <a:pt x="53470" y="66450"/>
                </a:lnTo>
                <a:lnTo>
                  <a:pt x="53490" y="66410"/>
                </a:lnTo>
                <a:lnTo>
                  <a:pt x="53510" y="66350"/>
                </a:lnTo>
                <a:lnTo>
                  <a:pt x="53540" y="66300"/>
                </a:lnTo>
                <a:lnTo>
                  <a:pt x="53580" y="66230"/>
                </a:lnTo>
                <a:lnTo>
                  <a:pt x="53630" y="66150"/>
                </a:lnTo>
                <a:lnTo>
                  <a:pt x="53660" y="66100"/>
                </a:lnTo>
                <a:lnTo>
                  <a:pt x="53680" y="66050"/>
                </a:lnTo>
                <a:lnTo>
                  <a:pt x="53690" y="66000"/>
                </a:lnTo>
                <a:lnTo>
                  <a:pt x="53730" y="65980"/>
                </a:lnTo>
                <a:lnTo>
                  <a:pt x="53760" y="65930"/>
                </a:lnTo>
                <a:lnTo>
                  <a:pt x="53810" y="65880"/>
                </a:lnTo>
                <a:lnTo>
                  <a:pt x="53840" y="65790"/>
                </a:lnTo>
                <a:lnTo>
                  <a:pt x="53850" y="65740"/>
                </a:lnTo>
                <a:lnTo>
                  <a:pt x="53840" y="65680"/>
                </a:lnTo>
                <a:lnTo>
                  <a:pt x="53830" y="65610"/>
                </a:lnTo>
                <a:lnTo>
                  <a:pt x="53860" y="65560"/>
                </a:lnTo>
                <a:lnTo>
                  <a:pt x="53860" y="65370"/>
                </a:lnTo>
                <a:lnTo>
                  <a:pt x="53850" y="65280"/>
                </a:lnTo>
                <a:lnTo>
                  <a:pt x="53850" y="65110"/>
                </a:lnTo>
                <a:lnTo>
                  <a:pt x="53860" y="65050"/>
                </a:lnTo>
                <a:lnTo>
                  <a:pt x="53860" y="65010"/>
                </a:lnTo>
                <a:lnTo>
                  <a:pt x="53860" y="64940"/>
                </a:lnTo>
                <a:lnTo>
                  <a:pt x="53830" y="64880"/>
                </a:lnTo>
                <a:lnTo>
                  <a:pt x="53840" y="64810"/>
                </a:lnTo>
                <a:lnTo>
                  <a:pt x="53830" y="64740"/>
                </a:lnTo>
                <a:lnTo>
                  <a:pt x="53850" y="64670"/>
                </a:lnTo>
                <a:lnTo>
                  <a:pt x="53880" y="64560"/>
                </a:lnTo>
                <a:lnTo>
                  <a:pt x="53990" y="64470"/>
                </a:lnTo>
                <a:lnTo>
                  <a:pt x="54040" y="64410"/>
                </a:lnTo>
                <a:lnTo>
                  <a:pt x="54090" y="64410"/>
                </a:lnTo>
                <a:lnTo>
                  <a:pt x="54150" y="64410"/>
                </a:lnTo>
                <a:lnTo>
                  <a:pt x="54310" y="64360"/>
                </a:lnTo>
                <a:lnTo>
                  <a:pt x="54370" y="64410"/>
                </a:lnTo>
                <a:lnTo>
                  <a:pt x="54420" y="64440"/>
                </a:lnTo>
                <a:lnTo>
                  <a:pt x="54480" y="64450"/>
                </a:lnTo>
                <a:lnTo>
                  <a:pt x="54520" y="64440"/>
                </a:lnTo>
                <a:lnTo>
                  <a:pt x="54590" y="64460"/>
                </a:lnTo>
                <a:lnTo>
                  <a:pt x="54640" y="64490"/>
                </a:lnTo>
                <a:lnTo>
                  <a:pt x="54720" y="64540"/>
                </a:lnTo>
                <a:lnTo>
                  <a:pt x="55280" y="64660"/>
                </a:lnTo>
                <a:lnTo>
                  <a:pt x="55250" y="64610"/>
                </a:lnTo>
                <a:lnTo>
                  <a:pt x="55230" y="64570"/>
                </a:lnTo>
                <a:lnTo>
                  <a:pt x="55210" y="64520"/>
                </a:lnTo>
                <a:lnTo>
                  <a:pt x="55210" y="64470"/>
                </a:lnTo>
                <a:lnTo>
                  <a:pt x="55220" y="64430"/>
                </a:lnTo>
                <a:lnTo>
                  <a:pt x="55510" y="64350"/>
                </a:lnTo>
                <a:lnTo>
                  <a:pt x="55790" y="64370"/>
                </a:lnTo>
                <a:lnTo>
                  <a:pt x="56020" y="64420"/>
                </a:lnTo>
                <a:lnTo>
                  <a:pt x="56230" y="64380"/>
                </a:lnTo>
                <a:lnTo>
                  <a:pt x="56290" y="64330"/>
                </a:lnTo>
                <a:lnTo>
                  <a:pt x="56320" y="64270"/>
                </a:lnTo>
                <a:lnTo>
                  <a:pt x="56350" y="64240"/>
                </a:lnTo>
                <a:lnTo>
                  <a:pt x="56380" y="64210"/>
                </a:lnTo>
                <a:lnTo>
                  <a:pt x="56400" y="64170"/>
                </a:lnTo>
                <a:lnTo>
                  <a:pt x="56390" y="64060"/>
                </a:lnTo>
                <a:lnTo>
                  <a:pt x="56390" y="63990"/>
                </a:lnTo>
                <a:lnTo>
                  <a:pt x="56420" y="63850"/>
                </a:lnTo>
                <a:lnTo>
                  <a:pt x="56450" y="63800"/>
                </a:lnTo>
                <a:lnTo>
                  <a:pt x="56480" y="63750"/>
                </a:lnTo>
                <a:lnTo>
                  <a:pt x="56490" y="63710"/>
                </a:lnTo>
                <a:lnTo>
                  <a:pt x="56500" y="63670"/>
                </a:lnTo>
                <a:lnTo>
                  <a:pt x="56500" y="63610"/>
                </a:lnTo>
                <a:lnTo>
                  <a:pt x="56500" y="63570"/>
                </a:lnTo>
                <a:lnTo>
                  <a:pt x="56520" y="63530"/>
                </a:lnTo>
                <a:lnTo>
                  <a:pt x="56520" y="63480"/>
                </a:lnTo>
                <a:lnTo>
                  <a:pt x="56510" y="63410"/>
                </a:lnTo>
                <a:lnTo>
                  <a:pt x="56470" y="63350"/>
                </a:lnTo>
                <a:lnTo>
                  <a:pt x="56430" y="63320"/>
                </a:lnTo>
                <a:lnTo>
                  <a:pt x="56390" y="63300"/>
                </a:lnTo>
                <a:lnTo>
                  <a:pt x="56350" y="63250"/>
                </a:lnTo>
                <a:lnTo>
                  <a:pt x="56330" y="63190"/>
                </a:lnTo>
                <a:lnTo>
                  <a:pt x="56300" y="63150"/>
                </a:lnTo>
                <a:lnTo>
                  <a:pt x="56240" y="63110"/>
                </a:lnTo>
                <a:lnTo>
                  <a:pt x="56190" y="63090"/>
                </a:lnTo>
                <a:lnTo>
                  <a:pt x="56160" y="63060"/>
                </a:lnTo>
                <a:lnTo>
                  <a:pt x="56140" y="63020"/>
                </a:lnTo>
                <a:lnTo>
                  <a:pt x="56110" y="62950"/>
                </a:lnTo>
                <a:lnTo>
                  <a:pt x="56090" y="62900"/>
                </a:lnTo>
                <a:lnTo>
                  <a:pt x="56070" y="62850"/>
                </a:lnTo>
                <a:lnTo>
                  <a:pt x="56050" y="62740"/>
                </a:lnTo>
                <a:lnTo>
                  <a:pt x="56020" y="62680"/>
                </a:lnTo>
                <a:lnTo>
                  <a:pt x="56010" y="62640"/>
                </a:lnTo>
                <a:lnTo>
                  <a:pt x="55990" y="62600"/>
                </a:lnTo>
                <a:lnTo>
                  <a:pt x="55960" y="62540"/>
                </a:lnTo>
                <a:lnTo>
                  <a:pt x="55940" y="62480"/>
                </a:lnTo>
                <a:lnTo>
                  <a:pt x="55910" y="62440"/>
                </a:lnTo>
                <a:lnTo>
                  <a:pt x="55900" y="62400"/>
                </a:lnTo>
                <a:lnTo>
                  <a:pt x="55890" y="62340"/>
                </a:lnTo>
                <a:lnTo>
                  <a:pt x="55870" y="62290"/>
                </a:lnTo>
                <a:lnTo>
                  <a:pt x="55860" y="62230"/>
                </a:lnTo>
                <a:lnTo>
                  <a:pt x="55850" y="62170"/>
                </a:lnTo>
                <a:lnTo>
                  <a:pt x="55840" y="62130"/>
                </a:lnTo>
                <a:lnTo>
                  <a:pt x="55820" y="62070"/>
                </a:lnTo>
                <a:lnTo>
                  <a:pt x="55790" y="61970"/>
                </a:lnTo>
                <a:lnTo>
                  <a:pt x="55760" y="61940"/>
                </a:lnTo>
                <a:lnTo>
                  <a:pt x="55760" y="61890"/>
                </a:lnTo>
                <a:lnTo>
                  <a:pt x="55750" y="61840"/>
                </a:lnTo>
                <a:lnTo>
                  <a:pt x="55740" y="61800"/>
                </a:lnTo>
                <a:lnTo>
                  <a:pt x="55720" y="61760"/>
                </a:lnTo>
                <a:lnTo>
                  <a:pt x="55680" y="61710"/>
                </a:lnTo>
                <a:lnTo>
                  <a:pt x="55650" y="61670"/>
                </a:lnTo>
                <a:lnTo>
                  <a:pt x="55640" y="61610"/>
                </a:lnTo>
                <a:lnTo>
                  <a:pt x="55640" y="61560"/>
                </a:lnTo>
                <a:lnTo>
                  <a:pt x="55610" y="61500"/>
                </a:lnTo>
                <a:lnTo>
                  <a:pt x="55600" y="61460"/>
                </a:lnTo>
                <a:lnTo>
                  <a:pt x="55560" y="61410"/>
                </a:lnTo>
                <a:lnTo>
                  <a:pt x="55550" y="61350"/>
                </a:lnTo>
                <a:lnTo>
                  <a:pt x="55520" y="61280"/>
                </a:lnTo>
                <a:lnTo>
                  <a:pt x="55530" y="61240"/>
                </a:lnTo>
                <a:lnTo>
                  <a:pt x="55570" y="61240"/>
                </a:lnTo>
                <a:lnTo>
                  <a:pt x="55630" y="61260"/>
                </a:lnTo>
                <a:lnTo>
                  <a:pt x="55670" y="61290"/>
                </a:lnTo>
                <a:lnTo>
                  <a:pt x="55700" y="61320"/>
                </a:lnTo>
                <a:lnTo>
                  <a:pt x="55770" y="61350"/>
                </a:lnTo>
                <a:lnTo>
                  <a:pt x="55800" y="61390"/>
                </a:lnTo>
                <a:lnTo>
                  <a:pt x="55830" y="61460"/>
                </a:lnTo>
                <a:lnTo>
                  <a:pt x="55870" y="61510"/>
                </a:lnTo>
                <a:lnTo>
                  <a:pt x="55950" y="61540"/>
                </a:lnTo>
                <a:lnTo>
                  <a:pt x="56020" y="61560"/>
                </a:lnTo>
                <a:lnTo>
                  <a:pt x="56080" y="61570"/>
                </a:lnTo>
                <a:lnTo>
                  <a:pt x="56160" y="61580"/>
                </a:lnTo>
                <a:lnTo>
                  <a:pt x="56220" y="61570"/>
                </a:lnTo>
                <a:lnTo>
                  <a:pt x="56270" y="61560"/>
                </a:lnTo>
                <a:lnTo>
                  <a:pt x="56310" y="61590"/>
                </a:lnTo>
                <a:lnTo>
                  <a:pt x="56350" y="61620"/>
                </a:lnTo>
                <a:lnTo>
                  <a:pt x="56430" y="61670"/>
                </a:lnTo>
                <a:lnTo>
                  <a:pt x="56500" y="61710"/>
                </a:lnTo>
                <a:lnTo>
                  <a:pt x="56590" y="61750"/>
                </a:lnTo>
                <a:lnTo>
                  <a:pt x="56660" y="61740"/>
                </a:lnTo>
                <a:lnTo>
                  <a:pt x="56730" y="61740"/>
                </a:lnTo>
                <a:lnTo>
                  <a:pt x="56780" y="61730"/>
                </a:lnTo>
                <a:lnTo>
                  <a:pt x="56840" y="61730"/>
                </a:lnTo>
                <a:lnTo>
                  <a:pt x="56870" y="61750"/>
                </a:lnTo>
                <a:lnTo>
                  <a:pt x="56930" y="61760"/>
                </a:lnTo>
                <a:lnTo>
                  <a:pt x="56980" y="61770"/>
                </a:lnTo>
                <a:lnTo>
                  <a:pt x="57040" y="61780"/>
                </a:lnTo>
                <a:lnTo>
                  <a:pt x="57080" y="61790"/>
                </a:lnTo>
                <a:lnTo>
                  <a:pt x="57140" y="61820"/>
                </a:lnTo>
                <a:lnTo>
                  <a:pt x="57200" y="61830"/>
                </a:lnTo>
                <a:lnTo>
                  <a:pt x="57270" y="61860"/>
                </a:lnTo>
                <a:lnTo>
                  <a:pt x="57320" y="61900"/>
                </a:lnTo>
                <a:lnTo>
                  <a:pt x="57360" y="61900"/>
                </a:lnTo>
                <a:lnTo>
                  <a:pt x="57410" y="61890"/>
                </a:lnTo>
                <a:lnTo>
                  <a:pt x="57440" y="61910"/>
                </a:lnTo>
                <a:lnTo>
                  <a:pt x="57500" y="61920"/>
                </a:lnTo>
                <a:lnTo>
                  <a:pt x="57570" y="61910"/>
                </a:lnTo>
                <a:lnTo>
                  <a:pt x="57640" y="61910"/>
                </a:lnTo>
                <a:lnTo>
                  <a:pt x="57700" y="61900"/>
                </a:lnTo>
                <a:lnTo>
                  <a:pt x="57780" y="61910"/>
                </a:lnTo>
                <a:lnTo>
                  <a:pt x="57820" y="61900"/>
                </a:lnTo>
                <a:lnTo>
                  <a:pt x="57860" y="61900"/>
                </a:lnTo>
                <a:lnTo>
                  <a:pt x="57920" y="61900"/>
                </a:lnTo>
                <a:lnTo>
                  <a:pt x="57960" y="61880"/>
                </a:lnTo>
                <a:lnTo>
                  <a:pt x="58010" y="61890"/>
                </a:lnTo>
                <a:lnTo>
                  <a:pt x="58100" y="61910"/>
                </a:lnTo>
                <a:lnTo>
                  <a:pt x="58150" y="61920"/>
                </a:lnTo>
                <a:lnTo>
                  <a:pt x="58180" y="61950"/>
                </a:lnTo>
                <a:lnTo>
                  <a:pt x="58250" y="61960"/>
                </a:lnTo>
                <a:lnTo>
                  <a:pt x="58320" y="61950"/>
                </a:lnTo>
                <a:lnTo>
                  <a:pt x="58380" y="61950"/>
                </a:lnTo>
                <a:lnTo>
                  <a:pt x="58440" y="61920"/>
                </a:lnTo>
                <a:lnTo>
                  <a:pt x="58490" y="61950"/>
                </a:lnTo>
                <a:lnTo>
                  <a:pt x="58530" y="61970"/>
                </a:lnTo>
                <a:lnTo>
                  <a:pt x="58560" y="62000"/>
                </a:lnTo>
                <a:lnTo>
                  <a:pt x="58610" y="62000"/>
                </a:lnTo>
                <a:lnTo>
                  <a:pt x="58660" y="62010"/>
                </a:lnTo>
                <a:lnTo>
                  <a:pt x="58700" y="62000"/>
                </a:lnTo>
                <a:lnTo>
                  <a:pt x="58760" y="61990"/>
                </a:lnTo>
                <a:lnTo>
                  <a:pt x="58820" y="62000"/>
                </a:lnTo>
                <a:lnTo>
                  <a:pt x="58880" y="62020"/>
                </a:lnTo>
                <a:lnTo>
                  <a:pt x="58960" y="62020"/>
                </a:lnTo>
                <a:lnTo>
                  <a:pt x="59010" y="62020"/>
                </a:lnTo>
                <a:lnTo>
                  <a:pt x="59060" y="62000"/>
                </a:lnTo>
                <a:lnTo>
                  <a:pt x="59100" y="61990"/>
                </a:lnTo>
                <a:lnTo>
                  <a:pt x="59160" y="61970"/>
                </a:lnTo>
                <a:lnTo>
                  <a:pt x="59230" y="61940"/>
                </a:lnTo>
                <a:lnTo>
                  <a:pt x="59280" y="61900"/>
                </a:lnTo>
                <a:lnTo>
                  <a:pt x="59340" y="61890"/>
                </a:lnTo>
                <a:lnTo>
                  <a:pt x="59390" y="61860"/>
                </a:lnTo>
                <a:lnTo>
                  <a:pt x="59450" y="61830"/>
                </a:lnTo>
                <a:lnTo>
                  <a:pt x="59510" y="61800"/>
                </a:lnTo>
                <a:lnTo>
                  <a:pt x="59560" y="61790"/>
                </a:lnTo>
                <a:lnTo>
                  <a:pt x="59630" y="61760"/>
                </a:lnTo>
                <a:lnTo>
                  <a:pt x="59700" y="61740"/>
                </a:lnTo>
                <a:lnTo>
                  <a:pt x="59750" y="61710"/>
                </a:lnTo>
                <a:lnTo>
                  <a:pt x="59800" y="61670"/>
                </a:lnTo>
                <a:lnTo>
                  <a:pt x="59840" y="61670"/>
                </a:lnTo>
                <a:lnTo>
                  <a:pt x="59910" y="61660"/>
                </a:lnTo>
                <a:lnTo>
                  <a:pt x="59940" y="61630"/>
                </a:lnTo>
                <a:lnTo>
                  <a:pt x="59980" y="61590"/>
                </a:lnTo>
                <a:lnTo>
                  <a:pt x="60010" y="61540"/>
                </a:lnTo>
                <a:lnTo>
                  <a:pt x="60030" y="61500"/>
                </a:lnTo>
                <a:lnTo>
                  <a:pt x="60050" y="61450"/>
                </a:lnTo>
                <a:lnTo>
                  <a:pt x="60110" y="61370"/>
                </a:lnTo>
                <a:lnTo>
                  <a:pt x="60170" y="61340"/>
                </a:lnTo>
                <a:lnTo>
                  <a:pt x="60210" y="61270"/>
                </a:lnTo>
                <a:lnTo>
                  <a:pt x="60190" y="61240"/>
                </a:lnTo>
                <a:lnTo>
                  <a:pt x="60150" y="61220"/>
                </a:lnTo>
                <a:lnTo>
                  <a:pt x="60150" y="61170"/>
                </a:lnTo>
                <a:lnTo>
                  <a:pt x="60210" y="61160"/>
                </a:lnTo>
                <a:lnTo>
                  <a:pt x="60290" y="61130"/>
                </a:lnTo>
                <a:lnTo>
                  <a:pt x="60350" y="61110"/>
                </a:lnTo>
                <a:lnTo>
                  <a:pt x="60390" y="61090"/>
                </a:lnTo>
                <a:lnTo>
                  <a:pt x="60420" y="61050"/>
                </a:lnTo>
                <a:lnTo>
                  <a:pt x="60410" y="61010"/>
                </a:lnTo>
                <a:lnTo>
                  <a:pt x="60380" y="60970"/>
                </a:lnTo>
                <a:lnTo>
                  <a:pt x="60420" y="60940"/>
                </a:lnTo>
                <a:lnTo>
                  <a:pt x="60460" y="60960"/>
                </a:lnTo>
                <a:lnTo>
                  <a:pt x="60510" y="60990"/>
                </a:lnTo>
                <a:lnTo>
                  <a:pt x="60560" y="60970"/>
                </a:lnTo>
                <a:lnTo>
                  <a:pt x="60620" y="60970"/>
                </a:lnTo>
                <a:lnTo>
                  <a:pt x="60700" y="60970"/>
                </a:lnTo>
                <a:lnTo>
                  <a:pt x="60740" y="61000"/>
                </a:lnTo>
                <a:lnTo>
                  <a:pt x="60790" y="61000"/>
                </a:lnTo>
                <a:lnTo>
                  <a:pt x="60830" y="60940"/>
                </a:lnTo>
                <a:lnTo>
                  <a:pt x="60880" y="60970"/>
                </a:lnTo>
                <a:lnTo>
                  <a:pt x="60920" y="60970"/>
                </a:lnTo>
                <a:lnTo>
                  <a:pt x="60940" y="60930"/>
                </a:lnTo>
                <a:lnTo>
                  <a:pt x="61000" y="60870"/>
                </a:lnTo>
                <a:lnTo>
                  <a:pt x="61070" y="60820"/>
                </a:lnTo>
                <a:lnTo>
                  <a:pt x="61110" y="60840"/>
                </a:lnTo>
                <a:lnTo>
                  <a:pt x="61160" y="60810"/>
                </a:lnTo>
                <a:lnTo>
                  <a:pt x="61220" y="60770"/>
                </a:lnTo>
                <a:lnTo>
                  <a:pt x="61260" y="60750"/>
                </a:lnTo>
                <a:lnTo>
                  <a:pt x="61320" y="60700"/>
                </a:lnTo>
                <a:lnTo>
                  <a:pt x="61380" y="60740"/>
                </a:lnTo>
                <a:lnTo>
                  <a:pt x="61400" y="60820"/>
                </a:lnTo>
                <a:lnTo>
                  <a:pt x="61400" y="60870"/>
                </a:lnTo>
                <a:lnTo>
                  <a:pt x="61490" y="60840"/>
                </a:lnTo>
                <a:lnTo>
                  <a:pt x="61590" y="60830"/>
                </a:lnTo>
                <a:lnTo>
                  <a:pt x="61670" y="60830"/>
                </a:lnTo>
                <a:lnTo>
                  <a:pt x="61720" y="60830"/>
                </a:lnTo>
                <a:lnTo>
                  <a:pt x="61760" y="60840"/>
                </a:lnTo>
                <a:lnTo>
                  <a:pt x="61820" y="60850"/>
                </a:lnTo>
                <a:lnTo>
                  <a:pt x="61880" y="60830"/>
                </a:lnTo>
                <a:lnTo>
                  <a:pt x="61900" y="60880"/>
                </a:lnTo>
                <a:lnTo>
                  <a:pt x="61970" y="60870"/>
                </a:lnTo>
                <a:lnTo>
                  <a:pt x="62050" y="60870"/>
                </a:lnTo>
                <a:lnTo>
                  <a:pt x="62130" y="60870"/>
                </a:lnTo>
                <a:lnTo>
                  <a:pt x="62180" y="60940"/>
                </a:lnTo>
                <a:lnTo>
                  <a:pt x="62250" y="60940"/>
                </a:lnTo>
                <a:lnTo>
                  <a:pt x="62280" y="60920"/>
                </a:lnTo>
                <a:lnTo>
                  <a:pt x="62330" y="60880"/>
                </a:lnTo>
                <a:lnTo>
                  <a:pt x="62370" y="60880"/>
                </a:lnTo>
                <a:lnTo>
                  <a:pt x="62410" y="60920"/>
                </a:lnTo>
                <a:lnTo>
                  <a:pt x="62460" y="60940"/>
                </a:lnTo>
                <a:lnTo>
                  <a:pt x="62520" y="60940"/>
                </a:lnTo>
                <a:lnTo>
                  <a:pt x="62580" y="60950"/>
                </a:lnTo>
                <a:lnTo>
                  <a:pt x="62630" y="60960"/>
                </a:lnTo>
                <a:lnTo>
                  <a:pt x="62780" y="60940"/>
                </a:lnTo>
                <a:lnTo>
                  <a:pt x="62920" y="60940"/>
                </a:lnTo>
                <a:lnTo>
                  <a:pt x="62990" y="60980"/>
                </a:lnTo>
                <a:lnTo>
                  <a:pt x="63050" y="61080"/>
                </a:lnTo>
                <a:lnTo>
                  <a:pt x="63150" y="61130"/>
                </a:lnTo>
                <a:lnTo>
                  <a:pt x="63240" y="61160"/>
                </a:lnTo>
                <a:lnTo>
                  <a:pt x="63370" y="61130"/>
                </a:lnTo>
                <a:lnTo>
                  <a:pt x="63560" y="61040"/>
                </a:lnTo>
                <a:lnTo>
                  <a:pt x="63610" y="60990"/>
                </a:lnTo>
                <a:lnTo>
                  <a:pt x="63680" y="60920"/>
                </a:lnTo>
                <a:lnTo>
                  <a:pt x="63810" y="60940"/>
                </a:lnTo>
                <a:lnTo>
                  <a:pt x="63870" y="60940"/>
                </a:lnTo>
                <a:lnTo>
                  <a:pt x="63970" y="60970"/>
                </a:lnTo>
                <a:lnTo>
                  <a:pt x="64030" y="60990"/>
                </a:lnTo>
                <a:lnTo>
                  <a:pt x="64220" y="60960"/>
                </a:lnTo>
                <a:lnTo>
                  <a:pt x="64360" y="60990"/>
                </a:lnTo>
                <a:lnTo>
                  <a:pt x="64480" y="60950"/>
                </a:lnTo>
                <a:lnTo>
                  <a:pt x="64570" y="61060"/>
                </a:lnTo>
                <a:lnTo>
                  <a:pt x="64720" y="61110"/>
                </a:lnTo>
                <a:lnTo>
                  <a:pt x="64820" y="61070"/>
                </a:lnTo>
                <a:lnTo>
                  <a:pt x="64920" y="61130"/>
                </a:lnTo>
                <a:lnTo>
                  <a:pt x="64990" y="61140"/>
                </a:lnTo>
                <a:lnTo>
                  <a:pt x="65120" y="61260"/>
                </a:lnTo>
                <a:lnTo>
                  <a:pt x="65360" y="61240"/>
                </a:lnTo>
                <a:lnTo>
                  <a:pt x="65550" y="61130"/>
                </a:lnTo>
                <a:lnTo>
                  <a:pt x="65680" y="61160"/>
                </a:lnTo>
                <a:lnTo>
                  <a:pt x="65750" y="61180"/>
                </a:lnTo>
                <a:lnTo>
                  <a:pt x="65790" y="61180"/>
                </a:lnTo>
                <a:lnTo>
                  <a:pt x="65960" y="61110"/>
                </a:lnTo>
                <a:lnTo>
                  <a:pt x="66140" y="61100"/>
                </a:lnTo>
                <a:lnTo>
                  <a:pt x="66320" y="61110"/>
                </a:lnTo>
                <a:lnTo>
                  <a:pt x="66430" y="61120"/>
                </a:lnTo>
                <a:lnTo>
                  <a:pt x="66690" y="61160"/>
                </a:lnTo>
                <a:lnTo>
                  <a:pt x="66780" y="61160"/>
                </a:lnTo>
                <a:lnTo>
                  <a:pt x="66880" y="61170"/>
                </a:lnTo>
                <a:lnTo>
                  <a:pt x="66970" y="61160"/>
                </a:lnTo>
                <a:lnTo>
                  <a:pt x="67120" y="61180"/>
                </a:lnTo>
                <a:lnTo>
                  <a:pt x="67440" y="61230"/>
                </a:lnTo>
                <a:lnTo>
                  <a:pt x="67710" y="61330"/>
                </a:lnTo>
                <a:lnTo>
                  <a:pt x="67810" y="61590"/>
                </a:lnTo>
                <a:lnTo>
                  <a:pt x="67830" y="61760"/>
                </a:lnTo>
                <a:lnTo>
                  <a:pt x="67810" y="61900"/>
                </a:lnTo>
                <a:lnTo>
                  <a:pt x="67730" y="62020"/>
                </a:lnTo>
                <a:lnTo>
                  <a:pt x="67650" y="62180"/>
                </a:lnTo>
                <a:lnTo>
                  <a:pt x="67560" y="62290"/>
                </a:lnTo>
                <a:lnTo>
                  <a:pt x="67440" y="62370"/>
                </a:lnTo>
                <a:lnTo>
                  <a:pt x="67260" y="62550"/>
                </a:lnTo>
                <a:lnTo>
                  <a:pt x="67170" y="62730"/>
                </a:lnTo>
                <a:lnTo>
                  <a:pt x="67210" y="62960"/>
                </a:lnTo>
                <a:lnTo>
                  <a:pt x="67380" y="63280"/>
                </a:lnTo>
                <a:lnTo>
                  <a:pt x="67520" y="63580"/>
                </a:lnTo>
                <a:lnTo>
                  <a:pt x="67570" y="63770"/>
                </a:lnTo>
                <a:lnTo>
                  <a:pt x="67590" y="63980"/>
                </a:lnTo>
                <a:lnTo>
                  <a:pt x="67600" y="64050"/>
                </a:lnTo>
                <a:lnTo>
                  <a:pt x="67430" y="64340"/>
                </a:lnTo>
                <a:lnTo>
                  <a:pt x="67380" y="64410"/>
                </a:lnTo>
                <a:lnTo>
                  <a:pt x="67300" y="64500"/>
                </a:lnTo>
                <a:lnTo>
                  <a:pt x="67160" y="64580"/>
                </a:lnTo>
                <a:lnTo>
                  <a:pt x="66820" y="64680"/>
                </a:lnTo>
                <a:lnTo>
                  <a:pt x="66490" y="64790"/>
                </a:lnTo>
                <a:lnTo>
                  <a:pt x="66310" y="64950"/>
                </a:lnTo>
                <a:lnTo>
                  <a:pt x="66140" y="65240"/>
                </a:lnTo>
                <a:lnTo>
                  <a:pt x="66090" y="65510"/>
                </a:lnTo>
                <a:lnTo>
                  <a:pt x="66160" y="65900"/>
                </a:lnTo>
                <a:lnTo>
                  <a:pt x="66280" y="66100"/>
                </a:lnTo>
                <a:lnTo>
                  <a:pt x="66440" y="66250"/>
                </a:lnTo>
                <a:lnTo>
                  <a:pt x="66630" y="66280"/>
                </a:lnTo>
                <a:lnTo>
                  <a:pt x="66800" y="66410"/>
                </a:lnTo>
                <a:lnTo>
                  <a:pt x="67110" y="66660"/>
                </a:lnTo>
                <a:lnTo>
                  <a:pt x="67220" y="66810"/>
                </a:lnTo>
                <a:lnTo>
                  <a:pt x="67330" y="67100"/>
                </a:lnTo>
                <a:lnTo>
                  <a:pt x="67270" y="67870"/>
                </a:lnTo>
                <a:lnTo>
                  <a:pt x="67200" y="67950"/>
                </a:lnTo>
                <a:lnTo>
                  <a:pt x="66910" y="68050"/>
                </a:lnTo>
                <a:lnTo>
                  <a:pt x="66790" y="68060"/>
                </a:lnTo>
                <a:lnTo>
                  <a:pt x="66680" y="68150"/>
                </a:lnTo>
                <a:lnTo>
                  <a:pt x="66580" y="68190"/>
                </a:lnTo>
                <a:lnTo>
                  <a:pt x="66410" y="68260"/>
                </a:lnTo>
                <a:lnTo>
                  <a:pt x="66240" y="68310"/>
                </a:lnTo>
                <a:lnTo>
                  <a:pt x="66140" y="68390"/>
                </a:lnTo>
                <a:lnTo>
                  <a:pt x="66050" y="68690"/>
                </a:lnTo>
                <a:lnTo>
                  <a:pt x="65960" y="69090"/>
                </a:lnTo>
                <a:lnTo>
                  <a:pt x="65890" y="69580"/>
                </a:lnTo>
                <a:lnTo>
                  <a:pt x="65880" y="69790"/>
                </a:lnTo>
                <a:lnTo>
                  <a:pt x="66180" y="69680"/>
                </a:lnTo>
                <a:lnTo>
                  <a:pt x="66220" y="69670"/>
                </a:lnTo>
                <a:lnTo>
                  <a:pt x="66360" y="69650"/>
                </a:lnTo>
                <a:lnTo>
                  <a:pt x="66550" y="69640"/>
                </a:lnTo>
                <a:lnTo>
                  <a:pt x="66630" y="69690"/>
                </a:lnTo>
                <a:lnTo>
                  <a:pt x="66700" y="69740"/>
                </a:lnTo>
                <a:lnTo>
                  <a:pt x="66780" y="69760"/>
                </a:lnTo>
                <a:lnTo>
                  <a:pt x="66830" y="69770"/>
                </a:lnTo>
                <a:lnTo>
                  <a:pt x="66900" y="69780"/>
                </a:lnTo>
                <a:lnTo>
                  <a:pt x="66980" y="69790"/>
                </a:lnTo>
                <a:lnTo>
                  <a:pt x="67040" y="69770"/>
                </a:lnTo>
                <a:lnTo>
                  <a:pt x="67080" y="69800"/>
                </a:lnTo>
                <a:lnTo>
                  <a:pt x="67120" y="69830"/>
                </a:lnTo>
                <a:lnTo>
                  <a:pt x="67150" y="69880"/>
                </a:lnTo>
                <a:lnTo>
                  <a:pt x="67150" y="69950"/>
                </a:lnTo>
                <a:lnTo>
                  <a:pt x="67190" y="69960"/>
                </a:lnTo>
                <a:lnTo>
                  <a:pt x="67200" y="70030"/>
                </a:lnTo>
                <a:lnTo>
                  <a:pt x="67190" y="70080"/>
                </a:lnTo>
                <a:lnTo>
                  <a:pt x="67180" y="70130"/>
                </a:lnTo>
                <a:lnTo>
                  <a:pt x="67150" y="70170"/>
                </a:lnTo>
                <a:lnTo>
                  <a:pt x="67120" y="70240"/>
                </a:lnTo>
                <a:lnTo>
                  <a:pt x="67090" y="70300"/>
                </a:lnTo>
                <a:lnTo>
                  <a:pt x="67050" y="70360"/>
                </a:lnTo>
                <a:lnTo>
                  <a:pt x="66970" y="70450"/>
                </a:lnTo>
                <a:lnTo>
                  <a:pt x="66930" y="70520"/>
                </a:lnTo>
                <a:lnTo>
                  <a:pt x="66910" y="70550"/>
                </a:lnTo>
                <a:lnTo>
                  <a:pt x="66910" y="70610"/>
                </a:lnTo>
                <a:lnTo>
                  <a:pt x="66920" y="70670"/>
                </a:lnTo>
                <a:lnTo>
                  <a:pt x="66950" y="70690"/>
                </a:lnTo>
                <a:lnTo>
                  <a:pt x="66960" y="70750"/>
                </a:lnTo>
                <a:lnTo>
                  <a:pt x="66970" y="70790"/>
                </a:lnTo>
                <a:lnTo>
                  <a:pt x="66950" y="70840"/>
                </a:lnTo>
                <a:lnTo>
                  <a:pt x="66930" y="70900"/>
                </a:lnTo>
                <a:lnTo>
                  <a:pt x="66970" y="70940"/>
                </a:lnTo>
                <a:lnTo>
                  <a:pt x="67010" y="70960"/>
                </a:lnTo>
                <a:lnTo>
                  <a:pt x="67040" y="71000"/>
                </a:lnTo>
                <a:lnTo>
                  <a:pt x="67060" y="71060"/>
                </a:lnTo>
                <a:lnTo>
                  <a:pt x="67030" y="71110"/>
                </a:lnTo>
                <a:lnTo>
                  <a:pt x="67010" y="71160"/>
                </a:lnTo>
                <a:lnTo>
                  <a:pt x="66990" y="71220"/>
                </a:lnTo>
                <a:lnTo>
                  <a:pt x="67000" y="71270"/>
                </a:lnTo>
                <a:lnTo>
                  <a:pt x="67020" y="71500"/>
                </a:lnTo>
                <a:lnTo>
                  <a:pt x="67020" y="71550"/>
                </a:lnTo>
                <a:lnTo>
                  <a:pt x="67000" y="71620"/>
                </a:lnTo>
                <a:lnTo>
                  <a:pt x="66970" y="71700"/>
                </a:lnTo>
                <a:lnTo>
                  <a:pt x="66940" y="71750"/>
                </a:lnTo>
                <a:lnTo>
                  <a:pt x="66910" y="71790"/>
                </a:lnTo>
                <a:lnTo>
                  <a:pt x="67060" y="71920"/>
                </a:lnTo>
                <a:lnTo>
                  <a:pt x="67100" y="71940"/>
                </a:lnTo>
                <a:lnTo>
                  <a:pt x="67140" y="71960"/>
                </a:lnTo>
                <a:lnTo>
                  <a:pt x="67190" y="71990"/>
                </a:lnTo>
                <a:lnTo>
                  <a:pt x="67220" y="72010"/>
                </a:lnTo>
                <a:lnTo>
                  <a:pt x="67260" y="72030"/>
                </a:lnTo>
                <a:lnTo>
                  <a:pt x="67310" y="72070"/>
                </a:lnTo>
                <a:lnTo>
                  <a:pt x="67340" y="72110"/>
                </a:lnTo>
                <a:lnTo>
                  <a:pt x="67340" y="72160"/>
                </a:lnTo>
                <a:lnTo>
                  <a:pt x="67370" y="72230"/>
                </a:lnTo>
                <a:lnTo>
                  <a:pt x="67430" y="72290"/>
                </a:lnTo>
                <a:lnTo>
                  <a:pt x="67430" y="72360"/>
                </a:lnTo>
                <a:lnTo>
                  <a:pt x="67400" y="72430"/>
                </a:lnTo>
                <a:lnTo>
                  <a:pt x="67360" y="72450"/>
                </a:lnTo>
                <a:lnTo>
                  <a:pt x="67320" y="72470"/>
                </a:lnTo>
                <a:lnTo>
                  <a:pt x="67290" y="72520"/>
                </a:lnTo>
                <a:lnTo>
                  <a:pt x="67260" y="72540"/>
                </a:lnTo>
                <a:lnTo>
                  <a:pt x="67220" y="72560"/>
                </a:lnTo>
                <a:lnTo>
                  <a:pt x="67230" y="72600"/>
                </a:lnTo>
                <a:lnTo>
                  <a:pt x="67250" y="72670"/>
                </a:lnTo>
                <a:lnTo>
                  <a:pt x="67270" y="72730"/>
                </a:lnTo>
                <a:lnTo>
                  <a:pt x="67240" y="72750"/>
                </a:lnTo>
                <a:lnTo>
                  <a:pt x="67220" y="72790"/>
                </a:lnTo>
                <a:lnTo>
                  <a:pt x="67170" y="72790"/>
                </a:lnTo>
                <a:lnTo>
                  <a:pt x="67130" y="72850"/>
                </a:lnTo>
                <a:lnTo>
                  <a:pt x="67100" y="72880"/>
                </a:lnTo>
                <a:lnTo>
                  <a:pt x="67060" y="72910"/>
                </a:lnTo>
                <a:lnTo>
                  <a:pt x="67020" y="72940"/>
                </a:lnTo>
                <a:lnTo>
                  <a:pt x="67020" y="72990"/>
                </a:lnTo>
                <a:lnTo>
                  <a:pt x="66940" y="72980"/>
                </a:lnTo>
                <a:lnTo>
                  <a:pt x="66910" y="73040"/>
                </a:lnTo>
                <a:lnTo>
                  <a:pt x="66880" y="73080"/>
                </a:lnTo>
                <a:lnTo>
                  <a:pt x="66850" y="73110"/>
                </a:lnTo>
                <a:lnTo>
                  <a:pt x="66840" y="73150"/>
                </a:lnTo>
                <a:lnTo>
                  <a:pt x="66790" y="73170"/>
                </a:lnTo>
                <a:lnTo>
                  <a:pt x="66800" y="73230"/>
                </a:lnTo>
                <a:lnTo>
                  <a:pt x="66800" y="73270"/>
                </a:lnTo>
                <a:lnTo>
                  <a:pt x="66800" y="73320"/>
                </a:lnTo>
                <a:lnTo>
                  <a:pt x="66780" y="73350"/>
                </a:lnTo>
                <a:lnTo>
                  <a:pt x="66800" y="73390"/>
                </a:lnTo>
                <a:lnTo>
                  <a:pt x="66840" y="73410"/>
                </a:lnTo>
                <a:lnTo>
                  <a:pt x="66880" y="73440"/>
                </a:lnTo>
                <a:lnTo>
                  <a:pt x="66870" y="73480"/>
                </a:lnTo>
                <a:lnTo>
                  <a:pt x="66850" y="73510"/>
                </a:lnTo>
                <a:lnTo>
                  <a:pt x="66810" y="73510"/>
                </a:lnTo>
                <a:lnTo>
                  <a:pt x="66760" y="73510"/>
                </a:lnTo>
                <a:lnTo>
                  <a:pt x="66720" y="73520"/>
                </a:lnTo>
                <a:lnTo>
                  <a:pt x="66660" y="73530"/>
                </a:lnTo>
                <a:lnTo>
                  <a:pt x="66620" y="73580"/>
                </a:lnTo>
                <a:lnTo>
                  <a:pt x="66590" y="73640"/>
                </a:lnTo>
                <a:lnTo>
                  <a:pt x="66600" y="73690"/>
                </a:lnTo>
                <a:lnTo>
                  <a:pt x="66480" y="73860"/>
                </a:lnTo>
                <a:lnTo>
                  <a:pt x="66340" y="74050"/>
                </a:lnTo>
                <a:lnTo>
                  <a:pt x="66310" y="74100"/>
                </a:lnTo>
                <a:lnTo>
                  <a:pt x="66250" y="74140"/>
                </a:lnTo>
                <a:lnTo>
                  <a:pt x="66220" y="74160"/>
                </a:lnTo>
                <a:lnTo>
                  <a:pt x="66210" y="74270"/>
                </a:lnTo>
                <a:lnTo>
                  <a:pt x="66190" y="74320"/>
                </a:lnTo>
                <a:lnTo>
                  <a:pt x="66150" y="74410"/>
                </a:lnTo>
                <a:lnTo>
                  <a:pt x="66140" y="74490"/>
                </a:lnTo>
                <a:lnTo>
                  <a:pt x="66090" y="74590"/>
                </a:lnTo>
                <a:lnTo>
                  <a:pt x="66090" y="74630"/>
                </a:lnTo>
                <a:lnTo>
                  <a:pt x="66080" y="74690"/>
                </a:lnTo>
                <a:lnTo>
                  <a:pt x="66000" y="74850"/>
                </a:lnTo>
                <a:lnTo>
                  <a:pt x="65900" y="75110"/>
                </a:lnTo>
                <a:lnTo>
                  <a:pt x="65890" y="75170"/>
                </a:lnTo>
                <a:lnTo>
                  <a:pt x="65840" y="75210"/>
                </a:lnTo>
                <a:lnTo>
                  <a:pt x="65800" y="75250"/>
                </a:lnTo>
                <a:lnTo>
                  <a:pt x="65760" y="75270"/>
                </a:lnTo>
                <a:lnTo>
                  <a:pt x="65760" y="75310"/>
                </a:lnTo>
                <a:lnTo>
                  <a:pt x="65740" y="75390"/>
                </a:lnTo>
                <a:lnTo>
                  <a:pt x="65730" y="75450"/>
                </a:lnTo>
                <a:lnTo>
                  <a:pt x="65710" y="75490"/>
                </a:lnTo>
                <a:lnTo>
                  <a:pt x="65700" y="75530"/>
                </a:lnTo>
                <a:lnTo>
                  <a:pt x="65720" y="75580"/>
                </a:lnTo>
                <a:lnTo>
                  <a:pt x="65740" y="75620"/>
                </a:lnTo>
                <a:lnTo>
                  <a:pt x="65770" y="75670"/>
                </a:lnTo>
                <a:lnTo>
                  <a:pt x="65810" y="75710"/>
                </a:lnTo>
                <a:lnTo>
                  <a:pt x="65840" y="75750"/>
                </a:lnTo>
                <a:lnTo>
                  <a:pt x="65890" y="75790"/>
                </a:lnTo>
                <a:lnTo>
                  <a:pt x="65930" y="75810"/>
                </a:lnTo>
                <a:lnTo>
                  <a:pt x="65970" y="75820"/>
                </a:lnTo>
                <a:lnTo>
                  <a:pt x="66020" y="75830"/>
                </a:lnTo>
                <a:lnTo>
                  <a:pt x="66080" y="75840"/>
                </a:lnTo>
                <a:lnTo>
                  <a:pt x="66100" y="75880"/>
                </a:lnTo>
                <a:lnTo>
                  <a:pt x="66100" y="75910"/>
                </a:lnTo>
                <a:lnTo>
                  <a:pt x="66130" y="75970"/>
                </a:lnTo>
                <a:lnTo>
                  <a:pt x="66180" y="76010"/>
                </a:lnTo>
                <a:lnTo>
                  <a:pt x="66210" y="76040"/>
                </a:lnTo>
                <a:lnTo>
                  <a:pt x="66250" y="76070"/>
                </a:lnTo>
                <a:lnTo>
                  <a:pt x="66290" y="76110"/>
                </a:lnTo>
                <a:lnTo>
                  <a:pt x="66340" y="76160"/>
                </a:lnTo>
                <a:lnTo>
                  <a:pt x="66410" y="76210"/>
                </a:lnTo>
                <a:lnTo>
                  <a:pt x="66470" y="76230"/>
                </a:lnTo>
                <a:lnTo>
                  <a:pt x="66440" y="76270"/>
                </a:lnTo>
                <a:lnTo>
                  <a:pt x="66420" y="76350"/>
                </a:lnTo>
                <a:lnTo>
                  <a:pt x="66380" y="76360"/>
                </a:lnTo>
                <a:lnTo>
                  <a:pt x="66350" y="76400"/>
                </a:lnTo>
                <a:lnTo>
                  <a:pt x="66290" y="76440"/>
                </a:lnTo>
                <a:lnTo>
                  <a:pt x="66210" y="76490"/>
                </a:lnTo>
                <a:lnTo>
                  <a:pt x="66130" y="76540"/>
                </a:lnTo>
                <a:lnTo>
                  <a:pt x="66080" y="76580"/>
                </a:lnTo>
                <a:lnTo>
                  <a:pt x="66020" y="76600"/>
                </a:lnTo>
                <a:lnTo>
                  <a:pt x="65970" y="76620"/>
                </a:lnTo>
                <a:lnTo>
                  <a:pt x="65930" y="76650"/>
                </a:lnTo>
                <a:lnTo>
                  <a:pt x="65880" y="76670"/>
                </a:lnTo>
                <a:lnTo>
                  <a:pt x="65850" y="76690"/>
                </a:lnTo>
                <a:lnTo>
                  <a:pt x="65820" y="76720"/>
                </a:lnTo>
                <a:lnTo>
                  <a:pt x="65780" y="76760"/>
                </a:lnTo>
                <a:lnTo>
                  <a:pt x="65720" y="76820"/>
                </a:lnTo>
                <a:lnTo>
                  <a:pt x="65680" y="76880"/>
                </a:lnTo>
                <a:lnTo>
                  <a:pt x="65620" y="76880"/>
                </a:lnTo>
                <a:lnTo>
                  <a:pt x="65550" y="76890"/>
                </a:lnTo>
                <a:lnTo>
                  <a:pt x="65500" y="76890"/>
                </a:lnTo>
                <a:lnTo>
                  <a:pt x="65450" y="76910"/>
                </a:lnTo>
                <a:lnTo>
                  <a:pt x="65400" y="76910"/>
                </a:lnTo>
                <a:lnTo>
                  <a:pt x="65290" y="76920"/>
                </a:lnTo>
                <a:lnTo>
                  <a:pt x="64970" y="77080"/>
                </a:lnTo>
                <a:lnTo>
                  <a:pt x="64940" y="77050"/>
                </a:lnTo>
                <a:lnTo>
                  <a:pt x="64900" y="77030"/>
                </a:lnTo>
                <a:lnTo>
                  <a:pt x="64840" y="76980"/>
                </a:lnTo>
                <a:lnTo>
                  <a:pt x="64800" y="76950"/>
                </a:lnTo>
                <a:lnTo>
                  <a:pt x="64680" y="76890"/>
                </a:lnTo>
                <a:lnTo>
                  <a:pt x="64670" y="77210"/>
                </a:lnTo>
                <a:lnTo>
                  <a:pt x="64640" y="77240"/>
                </a:lnTo>
                <a:lnTo>
                  <a:pt x="64630" y="77290"/>
                </a:lnTo>
                <a:lnTo>
                  <a:pt x="64610" y="77340"/>
                </a:lnTo>
                <a:lnTo>
                  <a:pt x="64570" y="77380"/>
                </a:lnTo>
                <a:lnTo>
                  <a:pt x="64540" y="77430"/>
                </a:lnTo>
                <a:lnTo>
                  <a:pt x="64540" y="77480"/>
                </a:lnTo>
                <a:lnTo>
                  <a:pt x="64520" y="77540"/>
                </a:lnTo>
                <a:lnTo>
                  <a:pt x="64500" y="77580"/>
                </a:lnTo>
                <a:lnTo>
                  <a:pt x="64470" y="77630"/>
                </a:lnTo>
                <a:lnTo>
                  <a:pt x="64410" y="77650"/>
                </a:lnTo>
                <a:lnTo>
                  <a:pt x="64340" y="77640"/>
                </a:lnTo>
                <a:lnTo>
                  <a:pt x="64280" y="77640"/>
                </a:lnTo>
                <a:lnTo>
                  <a:pt x="64260" y="77680"/>
                </a:lnTo>
                <a:lnTo>
                  <a:pt x="64230" y="77750"/>
                </a:lnTo>
                <a:lnTo>
                  <a:pt x="64230" y="77810"/>
                </a:lnTo>
                <a:lnTo>
                  <a:pt x="64300" y="77860"/>
                </a:lnTo>
                <a:lnTo>
                  <a:pt x="64350" y="77970"/>
                </a:lnTo>
                <a:lnTo>
                  <a:pt x="64360" y="78100"/>
                </a:lnTo>
                <a:lnTo>
                  <a:pt x="64330" y="78170"/>
                </a:lnTo>
                <a:lnTo>
                  <a:pt x="64240" y="78230"/>
                </a:lnTo>
                <a:lnTo>
                  <a:pt x="64190" y="78290"/>
                </a:lnTo>
                <a:lnTo>
                  <a:pt x="64150" y="78320"/>
                </a:lnTo>
                <a:lnTo>
                  <a:pt x="64080" y="78350"/>
                </a:lnTo>
                <a:lnTo>
                  <a:pt x="64050" y="78380"/>
                </a:lnTo>
                <a:lnTo>
                  <a:pt x="63950" y="78460"/>
                </a:lnTo>
                <a:lnTo>
                  <a:pt x="63850" y="78550"/>
                </a:lnTo>
                <a:lnTo>
                  <a:pt x="63770" y="78570"/>
                </a:lnTo>
                <a:lnTo>
                  <a:pt x="63570" y="78710"/>
                </a:lnTo>
                <a:lnTo>
                  <a:pt x="63520" y="78780"/>
                </a:lnTo>
                <a:lnTo>
                  <a:pt x="63430" y="78870"/>
                </a:lnTo>
                <a:lnTo>
                  <a:pt x="63380" y="78940"/>
                </a:lnTo>
                <a:lnTo>
                  <a:pt x="63310" y="79000"/>
                </a:lnTo>
                <a:lnTo>
                  <a:pt x="63250" y="79070"/>
                </a:lnTo>
                <a:lnTo>
                  <a:pt x="63150" y="79120"/>
                </a:lnTo>
                <a:lnTo>
                  <a:pt x="63080" y="79150"/>
                </a:lnTo>
                <a:lnTo>
                  <a:pt x="63050" y="79190"/>
                </a:lnTo>
                <a:lnTo>
                  <a:pt x="63010" y="79220"/>
                </a:lnTo>
                <a:lnTo>
                  <a:pt x="62880" y="79310"/>
                </a:lnTo>
                <a:lnTo>
                  <a:pt x="62800" y="79370"/>
                </a:lnTo>
                <a:lnTo>
                  <a:pt x="62710" y="79450"/>
                </a:lnTo>
                <a:lnTo>
                  <a:pt x="62650" y="79520"/>
                </a:lnTo>
                <a:lnTo>
                  <a:pt x="62650" y="79610"/>
                </a:lnTo>
                <a:lnTo>
                  <a:pt x="62630" y="79660"/>
                </a:lnTo>
                <a:lnTo>
                  <a:pt x="62610" y="79730"/>
                </a:lnTo>
                <a:lnTo>
                  <a:pt x="62590" y="79840"/>
                </a:lnTo>
                <a:lnTo>
                  <a:pt x="62490" y="79860"/>
                </a:lnTo>
                <a:lnTo>
                  <a:pt x="62400" y="79800"/>
                </a:lnTo>
                <a:lnTo>
                  <a:pt x="62370" y="79840"/>
                </a:lnTo>
                <a:lnTo>
                  <a:pt x="62260" y="79880"/>
                </a:lnTo>
                <a:lnTo>
                  <a:pt x="62240" y="79930"/>
                </a:lnTo>
                <a:lnTo>
                  <a:pt x="62190" y="79950"/>
                </a:lnTo>
                <a:lnTo>
                  <a:pt x="62140" y="79980"/>
                </a:lnTo>
                <a:lnTo>
                  <a:pt x="62120" y="80030"/>
                </a:lnTo>
                <a:lnTo>
                  <a:pt x="62170" y="80030"/>
                </a:lnTo>
                <a:lnTo>
                  <a:pt x="62230" y="80030"/>
                </a:lnTo>
                <a:lnTo>
                  <a:pt x="62280" y="80020"/>
                </a:lnTo>
                <a:lnTo>
                  <a:pt x="62310" y="80050"/>
                </a:lnTo>
                <a:lnTo>
                  <a:pt x="62320" y="80090"/>
                </a:lnTo>
                <a:lnTo>
                  <a:pt x="62310" y="80170"/>
                </a:lnTo>
                <a:lnTo>
                  <a:pt x="62280" y="80230"/>
                </a:lnTo>
                <a:lnTo>
                  <a:pt x="62270" y="80300"/>
                </a:lnTo>
                <a:lnTo>
                  <a:pt x="62260" y="80370"/>
                </a:lnTo>
                <a:lnTo>
                  <a:pt x="62210" y="80380"/>
                </a:lnTo>
                <a:lnTo>
                  <a:pt x="62150" y="80390"/>
                </a:lnTo>
                <a:lnTo>
                  <a:pt x="62070" y="80400"/>
                </a:lnTo>
                <a:lnTo>
                  <a:pt x="62010" y="80390"/>
                </a:lnTo>
                <a:lnTo>
                  <a:pt x="62010" y="80460"/>
                </a:lnTo>
                <a:lnTo>
                  <a:pt x="62010" y="80500"/>
                </a:lnTo>
                <a:lnTo>
                  <a:pt x="61980" y="80530"/>
                </a:lnTo>
                <a:lnTo>
                  <a:pt x="61950" y="80560"/>
                </a:lnTo>
                <a:lnTo>
                  <a:pt x="61920" y="80610"/>
                </a:lnTo>
                <a:lnTo>
                  <a:pt x="61870" y="80670"/>
                </a:lnTo>
                <a:lnTo>
                  <a:pt x="61820" y="80710"/>
                </a:lnTo>
                <a:lnTo>
                  <a:pt x="61770" y="80740"/>
                </a:lnTo>
                <a:lnTo>
                  <a:pt x="61730" y="80770"/>
                </a:lnTo>
                <a:lnTo>
                  <a:pt x="61700" y="80800"/>
                </a:lnTo>
                <a:lnTo>
                  <a:pt x="61650" y="80800"/>
                </a:lnTo>
                <a:lnTo>
                  <a:pt x="61590" y="80820"/>
                </a:lnTo>
                <a:lnTo>
                  <a:pt x="61580" y="80880"/>
                </a:lnTo>
                <a:lnTo>
                  <a:pt x="61570" y="80940"/>
                </a:lnTo>
                <a:lnTo>
                  <a:pt x="61560" y="81020"/>
                </a:lnTo>
                <a:lnTo>
                  <a:pt x="61570" y="81090"/>
                </a:lnTo>
                <a:lnTo>
                  <a:pt x="61570" y="81140"/>
                </a:lnTo>
                <a:lnTo>
                  <a:pt x="61540" y="81180"/>
                </a:lnTo>
                <a:lnTo>
                  <a:pt x="61520" y="81210"/>
                </a:lnTo>
                <a:lnTo>
                  <a:pt x="61430" y="81270"/>
                </a:lnTo>
                <a:lnTo>
                  <a:pt x="61370" y="81270"/>
                </a:lnTo>
                <a:lnTo>
                  <a:pt x="61340" y="81300"/>
                </a:lnTo>
                <a:lnTo>
                  <a:pt x="61320" y="81360"/>
                </a:lnTo>
                <a:lnTo>
                  <a:pt x="61280" y="81410"/>
                </a:lnTo>
                <a:lnTo>
                  <a:pt x="61240" y="81370"/>
                </a:lnTo>
                <a:lnTo>
                  <a:pt x="61240" y="81310"/>
                </a:lnTo>
                <a:lnTo>
                  <a:pt x="61240" y="81250"/>
                </a:lnTo>
                <a:lnTo>
                  <a:pt x="61210" y="81230"/>
                </a:lnTo>
                <a:lnTo>
                  <a:pt x="61170" y="81210"/>
                </a:lnTo>
                <a:lnTo>
                  <a:pt x="61120" y="81200"/>
                </a:lnTo>
                <a:lnTo>
                  <a:pt x="61060" y="81180"/>
                </a:lnTo>
                <a:lnTo>
                  <a:pt x="61020" y="81150"/>
                </a:lnTo>
                <a:lnTo>
                  <a:pt x="61040" y="81090"/>
                </a:lnTo>
                <a:lnTo>
                  <a:pt x="61070" y="81040"/>
                </a:lnTo>
                <a:lnTo>
                  <a:pt x="61100" y="80990"/>
                </a:lnTo>
                <a:lnTo>
                  <a:pt x="61130" y="80960"/>
                </a:lnTo>
                <a:lnTo>
                  <a:pt x="61130" y="80900"/>
                </a:lnTo>
                <a:lnTo>
                  <a:pt x="61130" y="80820"/>
                </a:lnTo>
                <a:lnTo>
                  <a:pt x="61040" y="80790"/>
                </a:lnTo>
                <a:lnTo>
                  <a:pt x="61000" y="80780"/>
                </a:lnTo>
                <a:lnTo>
                  <a:pt x="60910" y="80830"/>
                </a:lnTo>
                <a:lnTo>
                  <a:pt x="60830" y="80890"/>
                </a:lnTo>
                <a:lnTo>
                  <a:pt x="60780" y="80790"/>
                </a:lnTo>
                <a:lnTo>
                  <a:pt x="60760" y="80720"/>
                </a:lnTo>
                <a:lnTo>
                  <a:pt x="60760" y="80640"/>
                </a:lnTo>
                <a:lnTo>
                  <a:pt x="60720" y="80540"/>
                </a:lnTo>
                <a:lnTo>
                  <a:pt x="60690" y="80480"/>
                </a:lnTo>
                <a:lnTo>
                  <a:pt x="60650" y="80490"/>
                </a:lnTo>
                <a:lnTo>
                  <a:pt x="60580" y="80460"/>
                </a:lnTo>
                <a:lnTo>
                  <a:pt x="60470" y="80540"/>
                </a:lnTo>
                <a:lnTo>
                  <a:pt x="60340" y="80590"/>
                </a:lnTo>
                <a:lnTo>
                  <a:pt x="60300" y="80610"/>
                </a:lnTo>
                <a:lnTo>
                  <a:pt x="60240" y="80640"/>
                </a:lnTo>
                <a:lnTo>
                  <a:pt x="60160" y="80670"/>
                </a:lnTo>
                <a:lnTo>
                  <a:pt x="60070" y="80730"/>
                </a:lnTo>
                <a:lnTo>
                  <a:pt x="59990" y="80840"/>
                </a:lnTo>
                <a:lnTo>
                  <a:pt x="59920" y="80860"/>
                </a:lnTo>
                <a:lnTo>
                  <a:pt x="59890" y="80910"/>
                </a:lnTo>
                <a:lnTo>
                  <a:pt x="59840" y="80960"/>
                </a:lnTo>
                <a:lnTo>
                  <a:pt x="59810" y="80910"/>
                </a:lnTo>
                <a:lnTo>
                  <a:pt x="59780" y="80880"/>
                </a:lnTo>
                <a:lnTo>
                  <a:pt x="59710" y="80890"/>
                </a:lnTo>
                <a:lnTo>
                  <a:pt x="59650" y="80880"/>
                </a:lnTo>
                <a:lnTo>
                  <a:pt x="59620" y="80900"/>
                </a:lnTo>
                <a:lnTo>
                  <a:pt x="59550" y="80940"/>
                </a:lnTo>
                <a:lnTo>
                  <a:pt x="59510" y="81000"/>
                </a:lnTo>
                <a:lnTo>
                  <a:pt x="59490" y="81040"/>
                </a:lnTo>
                <a:lnTo>
                  <a:pt x="59430" y="81050"/>
                </a:lnTo>
                <a:lnTo>
                  <a:pt x="59370" y="81080"/>
                </a:lnTo>
                <a:lnTo>
                  <a:pt x="59310" y="81100"/>
                </a:lnTo>
                <a:lnTo>
                  <a:pt x="59260" y="81060"/>
                </a:lnTo>
                <a:lnTo>
                  <a:pt x="59220" y="81040"/>
                </a:lnTo>
                <a:lnTo>
                  <a:pt x="59190" y="81020"/>
                </a:lnTo>
                <a:lnTo>
                  <a:pt x="59130" y="80990"/>
                </a:lnTo>
                <a:lnTo>
                  <a:pt x="59120" y="80940"/>
                </a:lnTo>
                <a:lnTo>
                  <a:pt x="59070" y="80910"/>
                </a:lnTo>
                <a:lnTo>
                  <a:pt x="59030" y="80940"/>
                </a:lnTo>
                <a:lnTo>
                  <a:pt x="58990" y="80990"/>
                </a:lnTo>
                <a:lnTo>
                  <a:pt x="58980" y="81040"/>
                </a:lnTo>
                <a:lnTo>
                  <a:pt x="58970" y="81120"/>
                </a:lnTo>
                <a:lnTo>
                  <a:pt x="58930" y="81160"/>
                </a:lnTo>
                <a:lnTo>
                  <a:pt x="58890" y="81130"/>
                </a:lnTo>
                <a:lnTo>
                  <a:pt x="58840" y="81090"/>
                </a:lnTo>
                <a:lnTo>
                  <a:pt x="58780" y="81040"/>
                </a:lnTo>
                <a:lnTo>
                  <a:pt x="58740" y="81010"/>
                </a:lnTo>
                <a:lnTo>
                  <a:pt x="58680" y="80990"/>
                </a:lnTo>
                <a:lnTo>
                  <a:pt x="58640" y="80960"/>
                </a:lnTo>
                <a:lnTo>
                  <a:pt x="58600" y="80900"/>
                </a:lnTo>
                <a:lnTo>
                  <a:pt x="58600" y="80850"/>
                </a:lnTo>
                <a:lnTo>
                  <a:pt x="58610" y="80800"/>
                </a:lnTo>
                <a:lnTo>
                  <a:pt x="58590" y="80760"/>
                </a:lnTo>
                <a:lnTo>
                  <a:pt x="58500" y="80710"/>
                </a:lnTo>
                <a:lnTo>
                  <a:pt x="58480" y="80660"/>
                </a:lnTo>
                <a:lnTo>
                  <a:pt x="58430" y="80670"/>
                </a:lnTo>
                <a:lnTo>
                  <a:pt x="58390" y="80630"/>
                </a:lnTo>
                <a:lnTo>
                  <a:pt x="58330" y="80600"/>
                </a:lnTo>
                <a:lnTo>
                  <a:pt x="58290" y="80580"/>
                </a:lnTo>
                <a:lnTo>
                  <a:pt x="58240" y="80610"/>
                </a:lnTo>
                <a:lnTo>
                  <a:pt x="58220" y="80660"/>
                </a:lnTo>
                <a:lnTo>
                  <a:pt x="58180" y="80690"/>
                </a:lnTo>
                <a:lnTo>
                  <a:pt x="58150" y="80730"/>
                </a:lnTo>
                <a:lnTo>
                  <a:pt x="58190" y="80820"/>
                </a:lnTo>
                <a:lnTo>
                  <a:pt x="58200" y="80890"/>
                </a:lnTo>
                <a:lnTo>
                  <a:pt x="58160" y="80890"/>
                </a:lnTo>
                <a:lnTo>
                  <a:pt x="58100" y="80930"/>
                </a:lnTo>
                <a:lnTo>
                  <a:pt x="58060" y="80940"/>
                </a:lnTo>
                <a:lnTo>
                  <a:pt x="57990" y="81000"/>
                </a:lnTo>
                <a:lnTo>
                  <a:pt x="57950" y="81030"/>
                </a:lnTo>
                <a:lnTo>
                  <a:pt x="57910" y="81040"/>
                </a:lnTo>
                <a:lnTo>
                  <a:pt x="57860" y="81080"/>
                </a:lnTo>
                <a:lnTo>
                  <a:pt x="57800" y="81120"/>
                </a:lnTo>
                <a:lnTo>
                  <a:pt x="57730" y="81140"/>
                </a:lnTo>
                <a:lnTo>
                  <a:pt x="57670" y="81170"/>
                </a:lnTo>
                <a:lnTo>
                  <a:pt x="57550" y="81230"/>
                </a:lnTo>
                <a:lnTo>
                  <a:pt x="57530" y="81270"/>
                </a:lnTo>
                <a:lnTo>
                  <a:pt x="57520" y="81320"/>
                </a:lnTo>
                <a:lnTo>
                  <a:pt x="57460" y="81350"/>
                </a:lnTo>
                <a:lnTo>
                  <a:pt x="57400" y="81390"/>
                </a:lnTo>
                <a:lnTo>
                  <a:pt x="57360" y="81420"/>
                </a:lnTo>
                <a:lnTo>
                  <a:pt x="57300" y="81470"/>
                </a:lnTo>
                <a:lnTo>
                  <a:pt x="57240" y="81460"/>
                </a:lnTo>
                <a:lnTo>
                  <a:pt x="57200" y="81450"/>
                </a:lnTo>
                <a:lnTo>
                  <a:pt x="57160" y="81450"/>
                </a:lnTo>
                <a:lnTo>
                  <a:pt x="57140" y="81490"/>
                </a:lnTo>
                <a:lnTo>
                  <a:pt x="57080" y="81500"/>
                </a:lnTo>
                <a:lnTo>
                  <a:pt x="57010" y="81490"/>
                </a:lnTo>
                <a:lnTo>
                  <a:pt x="56940" y="81460"/>
                </a:lnTo>
                <a:lnTo>
                  <a:pt x="56870" y="81460"/>
                </a:lnTo>
                <a:lnTo>
                  <a:pt x="56810" y="81450"/>
                </a:lnTo>
                <a:lnTo>
                  <a:pt x="56770" y="81450"/>
                </a:lnTo>
                <a:lnTo>
                  <a:pt x="56730" y="81440"/>
                </a:lnTo>
                <a:lnTo>
                  <a:pt x="56670" y="81440"/>
                </a:lnTo>
                <a:lnTo>
                  <a:pt x="56620" y="81460"/>
                </a:lnTo>
                <a:lnTo>
                  <a:pt x="56560" y="81460"/>
                </a:lnTo>
                <a:lnTo>
                  <a:pt x="56490" y="81430"/>
                </a:lnTo>
                <a:lnTo>
                  <a:pt x="56450" y="81460"/>
                </a:lnTo>
                <a:lnTo>
                  <a:pt x="56420" y="81490"/>
                </a:lnTo>
                <a:lnTo>
                  <a:pt x="56290" y="81460"/>
                </a:lnTo>
                <a:lnTo>
                  <a:pt x="56140" y="81540"/>
                </a:lnTo>
                <a:lnTo>
                  <a:pt x="56060" y="81560"/>
                </a:lnTo>
                <a:lnTo>
                  <a:pt x="55980" y="81600"/>
                </a:lnTo>
                <a:lnTo>
                  <a:pt x="55880" y="81650"/>
                </a:lnTo>
                <a:lnTo>
                  <a:pt x="55810" y="81640"/>
                </a:lnTo>
                <a:lnTo>
                  <a:pt x="55750" y="81650"/>
                </a:lnTo>
                <a:lnTo>
                  <a:pt x="55710" y="81690"/>
                </a:lnTo>
                <a:lnTo>
                  <a:pt x="55660" y="81680"/>
                </a:lnTo>
                <a:lnTo>
                  <a:pt x="55610" y="81670"/>
                </a:lnTo>
                <a:lnTo>
                  <a:pt x="55560" y="81630"/>
                </a:lnTo>
                <a:lnTo>
                  <a:pt x="55520" y="81600"/>
                </a:lnTo>
                <a:lnTo>
                  <a:pt x="55480" y="81570"/>
                </a:lnTo>
                <a:lnTo>
                  <a:pt x="55460" y="81540"/>
                </a:lnTo>
                <a:lnTo>
                  <a:pt x="55420" y="81490"/>
                </a:lnTo>
                <a:lnTo>
                  <a:pt x="55350" y="81470"/>
                </a:lnTo>
                <a:lnTo>
                  <a:pt x="55270" y="81470"/>
                </a:lnTo>
                <a:lnTo>
                  <a:pt x="55210" y="81470"/>
                </a:lnTo>
                <a:lnTo>
                  <a:pt x="55140" y="81460"/>
                </a:lnTo>
                <a:lnTo>
                  <a:pt x="55070" y="81460"/>
                </a:lnTo>
                <a:lnTo>
                  <a:pt x="54920" y="81440"/>
                </a:lnTo>
                <a:lnTo>
                  <a:pt x="54820" y="81430"/>
                </a:lnTo>
                <a:lnTo>
                  <a:pt x="54780" y="81460"/>
                </a:lnTo>
                <a:lnTo>
                  <a:pt x="54720" y="81510"/>
                </a:lnTo>
                <a:lnTo>
                  <a:pt x="54730" y="81560"/>
                </a:lnTo>
                <a:lnTo>
                  <a:pt x="54690" y="81600"/>
                </a:lnTo>
                <a:lnTo>
                  <a:pt x="54690" y="81680"/>
                </a:lnTo>
                <a:lnTo>
                  <a:pt x="54690" y="81740"/>
                </a:lnTo>
                <a:lnTo>
                  <a:pt x="54650" y="81780"/>
                </a:lnTo>
                <a:lnTo>
                  <a:pt x="54580" y="81800"/>
                </a:lnTo>
                <a:lnTo>
                  <a:pt x="54470" y="81810"/>
                </a:lnTo>
                <a:lnTo>
                  <a:pt x="54400" y="81810"/>
                </a:lnTo>
                <a:lnTo>
                  <a:pt x="54310" y="81810"/>
                </a:lnTo>
                <a:lnTo>
                  <a:pt x="54250" y="81790"/>
                </a:lnTo>
                <a:lnTo>
                  <a:pt x="54180" y="81780"/>
                </a:lnTo>
                <a:lnTo>
                  <a:pt x="54140" y="81800"/>
                </a:lnTo>
                <a:lnTo>
                  <a:pt x="54100" y="81830"/>
                </a:lnTo>
                <a:lnTo>
                  <a:pt x="54050" y="81830"/>
                </a:lnTo>
                <a:lnTo>
                  <a:pt x="53960" y="81840"/>
                </a:lnTo>
                <a:lnTo>
                  <a:pt x="53910" y="81840"/>
                </a:lnTo>
                <a:lnTo>
                  <a:pt x="53850" y="81840"/>
                </a:lnTo>
                <a:lnTo>
                  <a:pt x="53800" y="81860"/>
                </a:lnTo>
                <a:lnTo>
                  <a:pt x="53720" y="81850"/>
                </a:lnTo>
                <a:lnTo>
                  <a:pt x="53660" y="81830"/>
                </a:lnTo>
                <a:lnTo>
                  <a:pt x="53600" y="81800"/>
                </a:lnTo>
                <a:lnTo>
                  <a:pt x="53540" y="81790"/>
                </a:lnTo>
                <a:lnTo>
                  <a:pt x="53510" y="81820"/>
                </a:lnTo>
                <a:lnTo>
                  <a:pt x="53470" y="81870"/>
                </a:lnTo>
                <a:lnTo>
                  <a:pt x="53430" y="81830"/>
                </a:lnTo>
                <a:lnTo>
                  <a:pt x="53440" y="81760"/>
                </a:lnTo>
                <a:lnTo>
                  <a:pt x="53410" y="81700"/>
                </a:lnTo>
                <a:lnTo>
                  <a:pt x="53390" y="81640"/>
                </a:lnTo>
                <a:lnTo>
                  <a:pt x="53310" y="81620"/>
                </a:lnTo>
                <a:lnTo>
                  <a:pt x="53230" y="81600"/>
                </a:lnTo>
                <a:lnTo>
                  <a:pt x="53130" y="81570"/>
                </a:lnTo>
                <a:lnTo>
                  <a:pt x="53040" y="81550"/>
                </a:lnTo>
                <a:lnTo>
                  <a:pt x="53050" y="81440"/>
                </a:lnTo>
                <a:lnTo>
                  <a:pt x="53040" y="81360"/>
                </a:lnTo>
                <a:lnTo>
                  <a:pt x="52960" y="81350"/>
                </a:lnTo>
                <a:lnTo>
                  <a:pt x="52800" y="81330"/>
                </a:lnTo>
                <a:lnTo>
                  <a:pt x="52760" y="81280"/>
                </a:lnTo>
                <a:lnTo>
                  <a:pt x="52710" y="81230"/>
                </a:lnTo>
                <a:lnTo>
                  <a:pt x="52670" y="81210"/>
                </a:lnTo>
                <a:lnTo>
                  <a:pt x="52610" y="81190"/>
                </a:lnTo>
                <a:lnTo>
                  <a:pt x="52560" y="81180"/>
                </a:lnTo>
                <a:lnTo>
                  <a:pt x="52490" y="81180"/>
                </a:lnTo>
                <a:lnTo>
                  <a:pt x="52450" y="81170"/>
                </a:lnTo>
                <a:lnTo>
                  <a:pt x="52410" y="81170"/>
                </a:lnTo>
                <a:lnTo>
                  <a:pt x="52310" y="81180"/>
                </a:lnTo>
                <a:lnTo>
                  <a:pt x="52230" y="81180"/>
                </a:lnTo>
                <a:lnTo>
                  <a:pt x="52190" y="81180"/>
                </a:lnTo>
                <a:lnTo>
                  <a:pt x="52110" y="81170"/>
                </a:lnTo>
                <a:lnTo>
                  <a:pt x="52120" y="81260"/>
                </a:lnTo>
                <a:lnTo>
                  <a:pt x="52130" y="81300"/>
                </a:lnTo>
                <a:lnTo>
                  <a:pt x="52110" y="81340"/>
                </a:lnTo>
                <a:lnTo>
                  <a:pt x="52110" y="81380"/>
                </a:lnTo>
                <a:lnTo>
                  <a:pt x="52060" y="81400"/>
                </a:lnTo>
                <a:lnTo>
                  <a:pt x="52000" y="81400"/>
                </a:lnTo>
                <a:lnTo>
                  <a:pt x="51940" y="81400"/>
                </a:lnTo>
                <a:lnTo>
                  <a:pt x="51900" y="81410"/>
                </a:lnTo>
                <a:lnTo>
                  <a:pt x="51850" y="81420"/>
                </a:lnTo>
                <a:lnTo>
                  <a:pt x="51760" y="81440"/>
                </a:lnTo>
                <a:lnTo>
                  <a:pt x="51680" y="81430"/>
                </a:lnTo>
                <a:lnTo>
                  <a:pt x="51600" y="81430"/>
                </a:lnTo>
                <a:lnTo>
                  <a:pt x="51510" y="81420"/>
                </a:lnTo>
                <a:lnTo>
                  <a:pt x="51440" y="81420"/>
                </a:lnTo>
                <a:lnTo>
                  <a:pt x="51360" y="81420"/>
                </a:lnTo>
                <a:lnTo>
                  <a:pt x="51310" y="81420"/>
                </a:lnTo>
                <a:lnTo>
                  <a:pt x="51230" y="81420"/>
                </a:lnTo>
                <a:lnTo>
                  <a:pt x="51160" y="81420"/>
                </a:lnTo>
                <a:lnTo>
                  <a:pt x="51100" y="81440"/>
                </a:lnTo>
                <a:lnTo>
                  <a:pt x="51050" y="81420"/>
                </a:lnTo>
                <a:lnTo>
                  <a:pt x="51010" y="81350"/>
                </a:lnTo>
                <a:lnTo>
                  <a:pt x="50970" y="81320"/>
                </a:lnTo>
                <a:lnTo>
                  <a:pt x="50940" y="81290"/>
                </a:lnTo>
                <a:lnTo>
                  <a:pt x="50880" y="81270"/>
                </a:lnTo>
                <a:lnTo>
                  <a:pt x="50820" y="81230"/>
                </a:lnTo>
                <a:lnTo>
                  <a:pt x="50760" y="81250"/>
                </a:lnTo>
                <a:lnTo>
                  <a:pt x="50690" y="81260"/>
                </a:lnTo>
                <a:lnTo>
                  <a:pt x="50650" y="81270"/>
                </a:lnTo>
                <a:lnTo>
                  <a:pt x="50600" y="81290"/>
                </a:lnTo>
                <a:lnTo>
                  <a:pt x="50560" y="81310"/>
                </a:lnTo>
                <a:lnTo>
                  <a:pt x="50550" y="81380"/>
                </a:lnTo>
                <a:lnTo>
                  <a:pt x="50520" y="81420"/>
                </a:lnTo>
                <a:lnTo>
                  <a:pt x="50470" y="81400"/>
                </a:lnTo>
                <a:lnTo>
                  <a:pt x="50450" y="81350"/>
                </a:lnTo>
                <a:lnTo>
                  <a:pt x="50400" y="81370"/>
                </a:lnTo>
                <a:lnTo>
                  <a:pt x="50310" y="81380"/>
                </a:lnTo>
                <a:lnTo>
                  <a:pt x="50260" y="81390"/>
                </a:lnTo>
                <a:lnTo>
                  <a:pt x="50100" y="81420"/>
                </a:lnTo>
                <a:lnTo>
                  <a:pt x="50060" y="81430"/>
                </a:lnTo>
                <a:lnTo>
                  <a:pt x="49980" y="81450"/>
                </a:lnTo>
                <a:lnTo>
                  <a:pt x="49920" y="81410"/>
                </a:lnTo>
                <a:lnTo>
                  <a:pt x="49870" y="81370"/>
                </a:lnTo>
                <a:lnTo>
                  <a:pt x="49860" y="81310"/>
                </a:lnTo>
                <a:lnTo>
                  <a:pt x="49830" y="81260"/>
                </a:lnTo>
                <a:lnTo>
                  <a:pt x="49750" y="81250"/>
                </a:lnTo>
                <a:lnTo>
                  <a:pt x="49700" y="81250"/>
                </a:lnTo>
                <a:lnTo>
                  <a:pt x="49590" y="81260"/>
                </a:lnTo>
                <a:lnTo>
                  <a:pt x="49530" y="81280"/>
                </a:lnTo>
                <a:lnTo>
                  <a:pt x="49490" y="81290"/>
                </a:lnTo>
                <a:lnTo>
                  <a:pt x="49440" y="81300"/>
                </a:lnTo>
                <a:lnTo>
                  <a:pt x="49350" y="81290"/>
                </a:lnTo>
                <a:lnTo>
                  <a:pt x="49270" y="81310"/>
                </a:lnTo>
                <a:lnTo>
                  <a:pt x="49160" y="81380"/>
                </a:lnTo>
                <a:lnTo>
                  <a:pt x="49090" y="81560"/>
                </a:lnTo>
                <a:lnTo>
                  <a:pt x="49070" y="81620"/>
                </a:lnTo>
                <a:lnTo>
                  <a:pt x="49080" y="81660"/>
                </a:lnTo>
                <a:lnTo>
                  <a:pt x="49110" y="81720"/>
                </a:lnTo>
                <a:lnTo>
                  <a:pt x="49110" y="81790"/>
                </a:lnTo>
                <a:lnTo>
                  <a:pt x="49080" y="81870"/>
                </a:lnTo>
                <a:lnTo>
                  <a:pt x="49050" y="81920"/>
                </a:lnTo>
                <a:lnTo>
                  <a:pt x="49040" y="81970"/>
                </a:lnTo>
                <a:lnTo>
                  <a:pt x="48910" y="81850"/>
                </a:lnTo>
                <a:lnTo>
                  <a:pt x="48740" y="81690"/>
                </a:lnTo>
                <a:lnTo>
                  <a:pt x="48550" y="81680"/>
                </a:lnTo>
                <a:lnTo>
                  <a:pt x="48540" y="81800"/>
                </a:lnTo>
                <a:lnTo>
                  <a:pt x="48530" y="81920"/>
                </a:lnTo>
                <a:lnTo>
                  <a:pt x="48420" y="81920"/>
                </a:lnTo>
                <a:lnTo>
                  <a:pt x="48430" y="81870"/>
                </a:lnTo>
                <a:lnTo>
                  <a:pt x="48440" y="81800"/>
                </a:lnTo>
                <a:lnTo>
                  <a:pt x="48390" y="81730"/>
                </a:lnTo>
                <a:lnTo>
                  <a:pt x="48320" y="81630"/>
                </a:lnTo>
                <a:lnTo>
                  <a:pt x="48270" y="81680"/>
                </a:lnTo>
                <a:lnTo>
                  <a:pt x="48220" y="81690"/>
                </a:lnTo>
                <a:lnTo>
                  <a:pt x="48150" y="81670"/>
                </a:lnTo>
                <a:lnTo>
                  <a:pt x="48150" y="81610"/>
                </a:lnTo>
                <a:lnTo>
                  <a:pt x="48130" y="81570"/>
                </a:lnTo>
                <a:lnTo>
                  <a:pt x="48120" y="81530"/>
                </a:lnTo>
                <a:lnTo>
                  <a:pt x="48130" y="81480"/>
                </a:lnTo>
                <a:lnTo>
                  <a:pt x="48150" y="81430"/>
                </a:lnTo>
                <a:lnTo>
                  <a:pt x="48140" y="81370"/>
                </a:lnTo>
                <a:lnTo>
                  <a:pt x="48130" y="81310"/>
                </a:lnTo>
                <a:lnTo>
                  <a:pt x="48110" y="81260"/>
                </a:lnTo>
                <a:lnTo>
                  <a:pt x="48120" y="81190"/>
                </a:lnTo>
                <a:lnTo>
                  <a:pt x="48140" y="81140"/>
                </a:lnTo>
                <a:lnTo>
                  <a:pt x="48150" y="81080"/>
                </a:lnTo>
                <a:lnTo>
                  <a:pt x="48160" y="81030"/>
                </a:lnTo>
                <a:lnTo>
                  <a:pt x="48120" y="80970"/>
                </a:lnTo>
                <a:lnTo>
                  <a:pt x="48090" y="80910"/>
                </a:lnTo>
                <a:lnTo>
                  <a:pt x="48090" y="80860"/>
                </a:lnTo>
                <a:lnTo>
                  <a:pt x="48080" y="80790"/>
                </a:lnTo>
                <a:lnTo>
                  <a:pt x="48100" y="80730"/>
                </a:lnTo>
                <a:lnTo>
                  <a:pt x="48110" y="80670"/>
                </a:lnTo>
                <a:lnTo>
                  <a:pt x="48110" y="80610"/>
                </a:lnTo>
                <a:lnTo>
                  <a:pt x="48120" y="80550"/>
                </a:lnTo>
                <a:lnTo>
                  <a:pt x="48160" y="80490"/>
                </a:lnTo>
                <a:lnTo>
                  <a:pt x="48180" y="80450"/>
                </a:lnTo>
                <a:lnTo>
                  <a:pt x="48210" y="80400"/>
                </a:lnTo>
                <a:lnTo>
                  <a:pt x="48220" y="80320"/>
                </a:lnTo>
                <a:lnTo>
                  <a:pt x="48210" y="80270"/>
                </a:lnTo>
                <a:lnTo>
                  <a:pt x="48170" y="80240"/>
                </a:lnTo>
                <a:lnTo>
                  <a:pt x="48130" y="80190"/>
                </a:lnTo>
                <a:lnTo>
                  <a:pt x="48110" y="80110"/>
                </a:lnTo>
                <a:lnTo>
                  <a:pt x="48080" y="80050"/>
                </a:lnTo>
                <a:lnTo>
                  <a:pt x="48070" y="80000"/>
                </a:lnTo>
                <a:lnTo>
                  <a:pt x="48080" y="79950"/>
                </a:lnTo>
                <a:lnTo>
                  <a:pt x="48120" y="79920"/>
                </a:lnTo>
                <a:lnTo>
                  <a:pt x="48150" y="79900"/>
                </a:lnTo>
                <a:lnTo>
                  <a:pt x="48190" y="79830"/>
                </a:lnTo>
                <a:lnTo>
                  <a:pt x="48180" y="79770"/>
                </a:lnTo>
                <a:lnTo>
                  <a:pt x="48150" y="79710"/>
                </a:lnTo>
                <a:lnTo>
                  <a:pt x="48100" y="79690"/>
                </a:lnTo>
                <a:lnTo>
                  <a:pt x="48080" y="79640"/>
                </a:lnTo>
                <a:lnTo>
                  <a:pt x="48090" y="79590"/>
                </a:lnTo>
                <a:lnTo>
                  <a:pt x="48100" y="79540"/>
                </a:lnTo>
                <a:lnTo>
                  <a:pt x="48130" y="79460"/>
                </a:lnTo>
                <a:lnTo>
                  <a:pt x="48160" y="79360"/>
                </a:lnTo>
                <a:lnTo>
                  <a:pt x="48160" y="79300"/>
                </a:lnTo>
                <a:lnTo>
                  <a:pt x="48150" y="79260"/>
                </a:lnTo>
                <a:lnTo>
                  <a:pt x="48150" y="79200"/>
                </a:lnTo>
                <a:lnTo>
                  <a:pt x="48130" y="79150"/>
                </a:lnTo>
                <a:lnTo>
                  <a:pt x="48110" y="79110"/>
                </a:lnTo>
                <a:lnTo>
                  <a:pt x="48080" y="79050"/>
                </a:lnTo>
                <a:lnTo>
                  <a:pt x="48010" y="79030"/>
                </a:lnTo>
                <a:lnTo>
                  <a:pt x="47950" y="79050"/>
                </a:lnTo>
                <a:lnTo>
                  <a:pt x="47900" y="79030"/>
                </a:lnTo>
                <a:lnTo>
                  <a:pt x="47850" y="79010"/>
                </a:lnTo>
                <a:lnTo>
                  <a:pt x="47800" y="78980"/>
                </a:lnTo>
                <a:lnTo>
                  <a:pt x="47760" y="78960"/>
                </a:lnTo>
                <a:lnTo>
                  <a:pt x="47720" y="78930"/>
                </a:lnTo>
                <a:lnTo>
                  <a:pt x="47670" y="78940"/>
                </a:lnTo>
                <a:lnTo>
                  <a:pt x="47630" y="78910"/>
                </a:lnTo>
                <a:lnTo>
                  <a:pt x="47590" y="78880"/>
                </a:lnTo>
                <a:lnTo>
                  <a:pt x="47550" y="78850"/>
                </a:lnTo>
                <a:lnTo>
                  <a:pt x="47510" y="78830"/>
                </a:lnTo>
                <a:lnTo>
                  <a:pt x="47450" y="78770"/>
                </a:lnTo>
                <a:lnTo>
                  <a:pt x="47420" y="78740"/>
                </a:lnTo>
                <a:lnTo>
                  <a:pt x="47380" y="78720"/>
                </a:lnTo>
                <a:lnTo>
                  <a:pt x="47340" y="78690"/>
                </a:lnTo>
                <a:lnTo>
                  <a:pt x="47290" y="78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