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Central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Ghana • State Map | Fully Editable Vector Shape</a:t>
            </a:r>
          </a:p>
        </p:txBody>
      </p:sp>
      <p:sp>
        <p:nvSpPr>
          <p:cNvPr id="101" name="Central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35400" y="73640"/>
                </a:moveTo>
                <a:lnTo>
                  <a:pt x="35460" y="73610"/>
                </a:lnTo>
                <a:lnTo>
                  <a:pt x="35520" y="73620"/>
                </a:lnTo>
                <a:lnTo>
                  <a:pt x="35570" y="73660"/>
                </a:lnTo>
                <a:lnTo>
                  <a:pt x="35610" y="73660"/>
                </a:lnTo>
                <a:lnTo>
                  <a:pt x="35650" y="73680"/>
                </a:lnTo>
                <a:lnTo>
                  <a:pt x="35700" y="73700"/>
                </a:lnTo>
                <a:lnTo>
                  <a:pt x="35760" y="73720"/>
                </a:lnTo>
                <a:lnTo>
                  <a:pt x="35820" y="73750"/>
                </a:lnTo>
                <a:lnTo>
                  <a:pt x="35900" y="73730"/>
                </a:lnTo>
                <a:lnTo>
                  <a:pt x="35940" y="73720"/>
                </a:lnTo>
                <a:lnTo>
                  <a:pt x="35980" y="73720"/>
                </a:lnTo>
                <a:lnTo>
                  <a:pt x="36030" y="73730"/>
                </a:lnTo>
                <a:lnTo>
                  <a:pt x="36070" y="73710"/>
                </a:lnTo>
                <a:lnTo>
                  <a:pt x="36130" y="73680"/>
                </a:lnTo>
                <a:lnTo>
                  <a:pt x="36200" y="73670"/>
                </a:lnTo>
                <a:lnTo>
                  <a:pt x="36290" y="73660"/>
                </a:lnTo>
                <a:lnTo>
                  <a:pt x="36310" y="73700"/>
                </a:lnTo>
                <a:lnTo>
                  <a:pt x="36290" y="73740"/>
                </a:lnTo>
                <a:lnTo>
                  <a:pt x="36290" y="73800"/>
                </a:lnTo>
                <a:lnTo>
                  <a:pt x="36270" y="73880"/>
                </a:lnTo>
                <a:lnTo>
                  <a:pt x="36260" y="73950"/>
                </a:lnTo>
                <a:lnTo>
                  <a:pt x="36250" y="74000"/>
                </a:lnTo>
                <a:lnTo>
                  <a:pt x="36190" y="74020"/>
                </a:lnTo>
                <a:lnTo>
                  <a:pt x="36160" y="74060"/>
                </a:lnTo>
                <a:lnTo>
                  <a:pt x="36140" y="74110"/>
                </a:lnTo>
                <a:lnTo>
                  <a:pt x="36130" y="74160"/>
                </a:lnTo>
                <a:lnTo>
                  <a:pt x="36130" y="74210"/>
                </a:lnTo>
                <a:lnTo>
                  <a:pt x="36130" y="74300"/>
                </a:lnTo>
                <a:lnTo>
                  <a:pt x="36130" y="74360"/>
                </a:lnTo>
                <a:lnTo>
                  <a:pt x="36150" y="74400"/>
                </a:lnTo>
                <a:lnTo>
                  <a:pt x="36160" y="74450"/>
                </a:lnTo>
                <a:lnTo>
                  <a:pt x="36150" y="74510"/>
                </a:lnTo>
                <a:lnTo>
                  <a:pt x="36140" y="74600"/>
                </a:lnTo>
                <a:lnTo>
                  <a:pt x="36100" y="74650"/>
                </a:lnTo>
                <a:lnTo>
                  <a:pt x="36070" y="74700"/>
                </a:lnTo>
                <a:lnTo>
                  <a:pt x="36040" y="74760"/>
                </a:lnTo>
                <a:lnTo>
                  <a:pt x="35990" y="74810"/>
                </a:lnTo>
                <a:lnTo>
                  <a:pt x="35940" y="74820"/>
                </a:lnTo>
                <a:lnTo>
                  <a:pt x="35910" y="74850"/>
                </a:lnTo>
                <a:lnTo>
                  <a:pt x="35900" y="74930"/>
                </a:lnTo>
                <a:lnTo>
                  <a:pt x="35890" y="74990"/>
                </a:lnTo>
                <a:lnTo>
                  <a:pt x="35900" y="75030"/>
                </a:lnTo>
                <a:lnTo>
                  <a:pt x="35940" y="75050"/>
                </a:lnTo>
                <a:lnTo>
                  <a:pt x="35960" y="75100"/>
                </a:lnTo>
                <a:lnTo>
                  <a:pt x="36000" y="75150"/>
                </a:lnTo>
                <a:lnTo>
                  <a:pt x="36020" y="75210"/>
                </a:lnTo>
                <a:lnTo>
                  <a:pt x="36050" y="75250"/>
                </a:lnTo>
                <a:lnTo>
                  <a:pt x="36080" y="75280"/>
                </a:lnTo>
                <a:lnTo>
                  <a:pt x="36130" y="75330"/>
                </a:lnTo>
                <a:lnTo>
                  <a:pt x="36120" y="75380"/>
                </a:lnTo>
                <a:lnTo>
                  <a:pt x="36120" y="75430"/>
                </a:lnTo>
                <a:lnTo>
                  <a:pt x="36110" y="75480"/>
                </a:lnTo>
                <a:lnTo>
                  <a:pt x="36110" y="75530"/>
                </a:lnTo>
                <a:lnTo>
                  <a:pt x="36120" y="75590"/>
                </a:lnTo>
                <a:lnTo>
                  <a:pt x="36170" y="75610"/>
                </a:lnTo>
                <a:lnTo>
                  <a:pt x="36160" y="75650"/>
                </a:lnTo>
                <a:lnTo>
                  <a:pt x="36110" y="75700"/>
                </a:lnTo>
                <a:lnTo>
                  <a:pt x="36090" y="75740"/>
                </a:lnTo>
                <a:lnTo>
                  <a:pt x="36110" y="75780"/>
                </a:lnTo>
                <a:lnTo>
                  <a:pt x="36110" y="75850"/>
                </a:lnTo>
                <a:lnTo>
                  <a:pt x="36130" y="75900"/>
                </a:lnTo>
                <a:lnTo>
                  <a:pt x="36160" y="75930"/>
                </a:lnTo>
                <a:lnTo>
                  <a:pt x="36210" y="75970"/>
                </a:lnTo>
                <a:lnTo>
                  <a:pt x="36240" y="76020"/>
                </a:lnTo>
                <a:lnTo>
                  <a:pt x="36230" y="76070"/>
                </a:lnTo>
                <a:lnTo>
                  <a:pt x="36240" y="76110"/>
                </a:lnTo>
                <a:lnTo>
                  <a:pt x="36250" y="76150"/>
                </a:lnTo>
                <a:lnTo>
                  <a:pt x="36280" y="76190"/>
                </a:lnTo>
                <a:lnTo>
                  <a:pt x="36350" y="76200"/>
                </a:lnTo>
                <a:lnTo>
                  <a:pt x="36340" y="76160"/>
                </a:lnTo>
                <a:lnTo>
                  <a:pt x="36360" y="76110"/>
                </a:lnTo>
                <a:lnTo>
                  <a:pt x="36430" y="76120"/>
                </a:lnTo>
                <a:lnTo>
                  <a:pt x="36480" y="76120"/>
                </a:lnTo>
                <a:lnTo>
                  <a:pt x="36540" y="76060"/>
                </a:lnTo>
                <a:lnTo>
                  <a:pt x="36570" y="76020"/>
                </a:lnTo>
                <a:lnTo>
                  <a:pt x="36620" y="76050"/>
                </a:lnTo>
                <a:lnTo>
                  <a:pt x="36670" y="76070"/>
                </a:lnTo>
                <a:lnTo>
                  <a:pt x="36710" y="76090"/>
                </a:lnTo>
                <a:lnTo>
                  <a:pt x="36740" y="76130"/>
                </a:lnTo>
                <a:lnTo>
                  <a:pt x="36740" y="76180"/>
                </a:lnTo>
                <a:lnTo>
                  <a:pt x="36670" y="76150"/>
                </a:lnTo>
                <a:lnTo>
                  <a:pt x="36630" y="76200"/>
                </a:lnTo>
                <a:lnTo>
                  <a:pt x="36610" y="76280"/>
                </a:lnTo>
                <a:lnTo>
                  <a:pt x="36620" y="76320"/>
                </a:lnTo>
                <a:lnTo>
                  <a:pt x="36640" y="76360"/>
                </a:lnTo>
                <a:lnTo>
                  <a:pt x="36670" y="76390"/>
                </a:lnTo>
                <a:lnTo>
                  <a:pt x="36710" y="76420"/>
                </a:lnTo>
                <a:lnTo>
                  <a:pt x="36760" y="76450"/>
                </a:lnTo>
                <a:lnTo>
                  <a:pt x="36770" y="76510"/>
                </a:lnTo>
                <a:lnTo>
                  <a:pt x="36770" y="76580"/>
                </a:lnTo>
                <a:lnTo>
                  <a:pt x="36800" y="76640"/>
                </a:lnTo>
                <a:lnTo>
                  <a:pt x="36800" y="76690"/>
                </a:lnTo>
                <a:lnTo>
                  <a:pt x="36820" y="76740"/>
                </a:lnTo>
                <a:lnTo>
                  <a:pt x="36860" y="76770"/>
                </a:lnTo>
                <a:lnTo>
                  <a:pt x="36860" y="76820"/>
                </a:lnTo>
                <a:lnTo>
                  <a:pt x="36810" y="76830"/>
                </a:lnTo>
                <a:lnTo>
                  <a:pt x="36850" y="76900"/>
                </a:lnTo>
                <a:lnTo>
                  <a:pt x="36870" y="76960"/>
                </a:lnTo>
                <a:lnTo>
                  <a:pt x="36890" y="77010"/>
                </a:lnTo>
                <a:lnTo>
                  <a:pt x="36920" y="77030"/>
                </a:lnTo>
                <a:lnTo>
                  <a:pt x="36940" y="76980"/>
                </a:lnTo>
                <a:lnTo>
                  <a:pt x="37000" y="76960"/>
                </a:lnTo>
                <a:lnTo>
                  <a:pt x="37020" y="77010"/>
                </a:lnTo>
                <a:lnTo>
                  <a:pt x="37070" y="77050"/>
                </a:lnTo>
                <a:lnTo>
                  <a:pt x="37120" y="77060"/>
                </a:lnTo>
                <a:lnTo>
                  <a:pt x="37110" y="77020"/>
                </a:lnTo>
                <a:lnTo>
                  <a:pt x="37110" y="76970"/>
                </a:lnTo>
                <a:lnTo>
                  <a:pt x="37160" y="76980"/>
                </a:lnTo>
                <a:lnTo>
                  <a:pt x="37160" y="77020"/>
                </a:lnTo>
                <a:lnTo>
                  <a:pt x="37180" y="77070"/>
                </a:lnTo>
                <a:lnTo>
                  <a:pt x="37250" y="77120"/>
                </a:lnTo>
                <a:lnTo>
                  <a:pt x="37290" y="77170"/>
                </a:lnTo>
                <a:lnTo>
                  <a:pt x="37360" y="77240"/>
                </a:lnTo>
                <a:lnTo>
                  <a:pt x="37400" y="77260"/>
                </a:lnTo>
                <a:lnTo>
                  <a:pt x="37460" y="77260"/>
                </a:lnTo>
                <a:lnTo>
                  <a:pt x="37480" y="77310"/>
                </a:lnTo>
                <a:lnTo>
                  <a:pt x="37480" y="77350"/>
                </a:lnTo>
                <a:lnTo>
                  <a:pt x="37500" y="77390"/>
                </a:lnTo>
                <a:lnTo>
                  <a:pt x="37540" y="77460"/>
                </a:lnTo>
                <a:lnTo>
                  <a:pt x="37560" y="77500"/>
                </a:lnTo>
                <a:lnTo>
                  <a:pt x="37580" y="77530"/>
                </a:lnTo>
                <a:lnTo>
                  <a:pt x="37620" y="77560"/>
                </a:lnTo>
                <a:lnTo>
                  <a:pt x="37660" y="77600"/>
                </a:lnTo>
                <a:lnTo>
                  <a:pt x="37730" y="77580"/>
                </a:lnTo>
                <a:lnTo>
                  <a:pt x="37770" y="77560"/>
                </a:lnTo>
                <a:lnTo>
                  <a:pt x="37810" y="77600"/>
                </a:lnTo>
                <a:lnTo>
                  <a:pt x="37860" y="77570"/>
                </a:lnTo>
                <a:lnTo>
                  <a:pt x="37890" y="77550"/>
                </a:lnTo>
                <a:lnTo>
                  <a:pt x="37940" y="77540"/>
                </a:lnTo>
                <a:lnTo>
                  <a:pt x="37970" y="77500"/>
                </a:lnTo>
                <a:lnTo>
                  <a:pt x="37960" y="77430"/>
                </a:lnTo>
                <a:lnTo>
                  <a:pt x="38000" y="77370"/>
                </a:lnTo>
                <a:lnTo>
                  <a:pt x="38050" y="77330"/>
                </a:lnTo>
                <a:lnTo>
                  <a:pt x="38100" y="77300"/>
                </a:lnTo>
                <a:lnTo>
                  <a:pt x="38140" y="77350"/>
                </a:lnTo>
                <a:lnTo>
                  <a:pt x="38190" y="77400"/>
                </a:lnTo>
                <a:lnTo>
                  <a:pt x="38240" y="77470"/>
                </a:lnTo>
                <a:lnTo>
                  <a:pt x="38240" y="77540"/>
                </a:lnTo>
                <a:lnTo>
                  <a:pt x="38270" y="77600"/>
                </a:lnTo>
                <a:lnTo>
                  <a:pt x="38320" y="77630"/>
                </a:lnTo>
                <a:lnTo>
                  <a:pt x="38360" y="77600"/>
                </a:lnTo>
                <a:lnTo>
                  <a:pt x="38390" y="77550"/>
                </a:lnTo>
                <a:lnTo>
                  <a:pt x="38440" y="77570"/>
                </a:lnTo>
                <a:lnTo>
                  <a:pt x="38500" y="77570"/>
                </a:lnTo>
                <a:lnTo>
                  <a:pt x="38530" y="77530"/>
                </a:lnTo>
                <a:lnTo>
                  <a:pt x="38530" y="77470"/>
                </a:lnTo>
                <a:lnTo>
                  <a:pt x="38560" y="77430"/>
                </a:lnTo>
                <a:lnTo>
                  <a:pt x="38570" y="77370"/>
                </a:lnTo>
                <a:lnTo>
                  <a:pt x="38630" y="77310"/>
                </a:lnTo>
                <a:lnTo>
                  <a:pt x="38690" y="77290"/>
                </a:lnTo>
                <a:lnTo>
                  <a:pt x="38720" y="77270"/>
                </a:lnTo>
                <a:lnTo>
                  <a:pt x="38760" y="77260"/>
                </a:lnTo>
                <a:lnTo>
                  <a:pt x="38830" y="77280"/>
                </a:lnTo>
                <a:lnTo>
                  <a:pt x="38920" y="77230"/>
                </a:lnTo>
                <a:lnTo>
                  <a:pt x="38920" y="77270"/>
                </a:lnTo>
                <a:lnTo>
                  <a:pt x="38910" y="77320"/>
                </a:lnTo>
                <a:lnTo>
                  <a:pt x="39010" y="77360"/>
                </a:lnTo>
                <a:lnTo>
                  <a:pt x="39050" y="77330"/>
                </a:lnTo>
                <a:lnTo>
                  <a:pt x="39090" y="77320"/>
                </a:lnTo>
                <a:lnTo>
                  <a:pt x="39130" y="77310"/>
                </a:lnTo>
                <a:lnTo>
                  <a:pt x="39180" y="77330"/>
                </a:lnTo>
                <a:lnTo>
                  <a:pt x="39210" y="77380"/>
                </a:lnTo>
                <a:lnTo>
                  <a:pt x="39190" y="77430"/>
                </a:lnTo>
                <a:lnTo>
                  <a:pt x="39150" y="77450"/>
                </a:lnTo>
                <a:lnTo>
                  <a:pt x="39130" y="77510"/>
                </a:lnTo>
                <a:lnTo>
                  <a:pt x="39090" y="77550"/>
                </a:lnTo>
                <a:lnTo>
                  <a:pt x="39080" y="77610"/>
                </a:lnTo>
                <a:lnTo>
                  <a:pt x="39100" y="77680"/>
                </a:lnTo>
                <a:lnTo>
                  <a:pt x="39150" y="77740"/>
                </a:lnTo>
                <a:lnTo>
                  <a:pt x="39180" y="77790"/>
                </a:lnTo>
                <a:lnTo>
                  <a:pt x="39200" y="77850"/>
                </a:lnTo>
                <a:lnTo>
                  <a:pt x="39260" y="77790"/>
                </a:lnTo>
                <a:lnTo>
                  <a:pt x="39290" y="77840"/>
                </a:lnTo>
                <a:lnTo>
                  <a:pt x="39340" y="77900"/>
                </a:lnTo>
                <a:lnTo>
                  <a:pt x="39380" y="77940"/>
                </a:lnTo>
                <a:lnTo>
                  <a:pt x="39430" y="77970"/>
                </a:lnTo>
                <a:lnTo>
                  <a:pt x="39480" y="77980"/>
                </a:lnTo>
                <a:lnTo>
                  <a:pt x="39530" y="77990"/>
                </a:lnTo>
                <a:lnTo>
                  <a:pt x="39590" y="78040"/>
                </a:lnTo>
                <a:lnTo>
                  <a:pt x="39580" y="78090"/>
                </a:lnTo>
                <a:lnTo>
                  <a:pt x="39570" y="78170"/>
                </a:lnTo>
                <a:lnTo>
                  <a:pt x="39590" y="78230"/>
                </a:lnTo>
                <a:lnTo>
                  <a:pt x="39640" y="78280"/>
                </a:lnTo>
                <a:lnTo>
                  <a:pt x="39670" y="78310"/>
                </a:lnTo>
                <a:lnTo>
                  <a:pt x="39690" y="78260"/>
                </a:lnTo>
                <a:lnTo>
                  <a:pt x="39720" y="78200"/>
                </a:lnTo>
                <a:lnTo>
                  <a:pt x="39760" y="78210"/>
                </a:lnTo>
                <a:lnTo>
                  <a:pt x="39840" y="78260"/>
                </a:lnTo>
                <a:lnTo>
                  <a:pt x="39910" y="78280"/>
                </a:lnTo>
                <a:lnTo>
                  <a:pt x="39980" y="78300"/>
                </a:lnTo>
                <a:lnTo>
                  <a:pt x="39960" y="78220"/>
                </a:lnTo>
                <a:lnTo>
                  <a:pt x="40030" y="78230"/>
                </a:lnTo>
                <a:lnTo>
                  <a:pt x="40080" y="78190"/>
                </a:lnTo>
                <a:lnTo>
                  <a:pt x="40130" y="78180"/>
                </a:lnTo>
                <a:lnTo>
                  <a:pt x="40170" y="78210"/>
                </a:lnTo>
                <a:lnTo>
                  <a:pt x="40220" y="78290"/>
                </a:lnTo>
                <a:lnTo>
                  <a:pt x="40260" y="78360"/>
                </a:lnTo>
                <a:lnTo>
                  <a:pt x="40310" y="78430"/>
                </a:lnTo>
                <a:lnTo>
                  <a:pt x="40350" y="78400"/>
                </a:lnTo>
                <a:lnTo>
                  <a:pt x="40390" y="78370"/>
                </a:lnTo>
                <a:lnTo>
                  <a:pt x="40460" y="78370"/>
                </a:lnTo>
                <a:lnTo>
                  <a:pt x="40490" y="78420"/>
                </a:lnTo>
                <a:lnTo>
                  <a:pt x="40480" y="78490"/>
                </a:lnTo>
                <a:lnTo>
                  <a:pt x="40440" y="78530"/>
                </a:lnTo>
                <a:lnTo>
                  <a:pt x="40470" y="78560"/>
                </a:lnTo>
                <a:lnTo>
                  <a:pt x="40450" y="78610"/>
                </a:lnTo>
                <a:lnTo>
                  <a:pt x="40460" y="78650"/>
                </a:lnTo>
                <a:lnTo>
                  <a:pt x="40490" y="78680"/>
                </a:lnTo>
                <a:lnTo>
                  <a:pt x="40540" y="78740"/>
                </a:lnTo>
                <a:lnTo>
                  <a:pt x="40600" y="78760"/>
                </a:lnTo>
                <a:lnTo>
                  <a:pt x="40670" y="78700"/>
                </a:lnTo>
                <a:lnTo>
                  <a:pt x="40690" y="78640"/>
                </a:lnTo>
                <a:lnTo>
                  <a:pt x="40710" y="78590"/>
                </a:lnTo>
                <a:lnTo>
                  <a:pt x="40740" y="78560"/>
                </a:lnTo>
                <a:lnTo>
                  <a:pt x="40770" y="78600"/>
                </a:lnTo>
                <a:lnTo>
                  <a:pt x="40750" y="78650"/>
                </a:lnTo>
                <a:lnTo>
                  <a:pt x="40740" y="78710"/>
                </a:lnTo>
                <a:lnTo>
                  <a:pt x="40800" y="78710"/>
                </a:lnTo>
                <a:lnTo>
                  <a:pt x="40840" y="78740"/>
                </a:lnTo>
                <a:lnTo>
                  <a:pt x="40890" y="78790"/>
                </a:lnTo>
                <a:lnTo>
                  <a:pt x="40950" y="78830"/>
                </a:lnTo>
                <a:lnTo>
                  <a:pt x="41000" y="78850"/>
                </a:lnTo>
                <a:lnTo>
                  <a:pt x="40990" y="78910"/>
                </a:lnTo>
                <a:lnTo>
                  <a:pt x="41040" y="78960"/>
                </a:lnTo>
                <a:lnTo>
                  <a:pt x="41100" y="78930"/>
                </a:lnTo>
                <a:lnTo>
                  <a:pt x="41150" y="78910"/>
                </a:lnTo>
                <a:lnTo>
                  <a:pt x="41160" y="78870"/>
                </a:lnTo>
                <a:lnTo>
                  <a:pt x="41190" y="78840"/>
                </a:lnTo>
                <a:lnTo>
                  <a:pt x="41280" y="78860"/>
                </a:lnTo>
                <a:lnTo>
                  <a:pt x="41320" y="78830"/>
                </a:lnTo>
                <a:lnTo>
                  <a:pt x="41380" y="78810"/>
                </a:lnTo>
                <a:lnTo>
                  <a:pt x="41410" y="78750"/>
                </a:lnTo>
                <a:lnTo>
                  <a:pt x="41450" y="78710"/>
                </a:lnTo>
                <a:lnTo>
                  <a:pt x="41500" y="78700"/>
                </a:lnTo>
                <a:lnTo>
                  <a:pt x="41540" y="78730"/>
                </a:lnTo>
                <a:lnTo>
                  <a:pt x="41560" y="78770"/>
                </a:lnTo>
                <a:lnTo>
                  <a:pt x="41610" y="78760"/>
                </a:lnTo>
                <a:lnTo>
                  <a:pt x="41660" y="78780"/>
                </a:lnTo>
                <a:lnTo>
                  <a:pt x="41710" y="78780"/>
                </a:lnTo>
                <a:lnTo>
                  <a:pt x="41750" y="78730"/>
                </a:lnTo>
                <a:lnTo>
                  <a:pt x="41760" y="78790"/>
                </a:lnTo>
                <a:lnTo>
                  <a:pt x="41800" y="78770"/>
                </a:lnTo>
                <a:lnTo>
                  <a:pt x="41870" y="78780"/>
                </a:lnTo>
                <a:lnTo>
                  <a:pt x="41910" y="78810"/>
                </a:lnTo>
                <a:lnTo>
                  <a:pt x="41970" y="78780"/>
                </a:lnTo>
                <a:lnTo>
                  <a:pt x="42020" y="78760"/>
                </a:lnTo>
                <a:lnTo>
                  <a:pt x="42070" y="78780"/>
                </a:lnTo>
                <a:lnTo>
                  <a:pt x="42120" y="78830"/>
                </a:lnTo>
                <a:lnTo>
                  <a:pt x="42180" y="78780"/>
                </a:lnTo>
                <a:lnTo>
                  <a:pt x="42170" y="78720"/>
                </a:lnTo>
                <a:lnTo>
                  <a:pt x="42180" y="78680"/>
                </a:lnTo>
                <a:lnTo>
                  <a:pt x="42220" y="78720"/>
                </a:lnTo>
                <a:lnTo>
                  <a:pt x="42250" y="78740"/>
                </a:lnTo>
                <a:lnTo>
                  <a:pt x="42280" y="78790"/>
                </a:lnTo>
                <a:lnTo>
                  <a:pt x="42270" y="78870"/>
                </a:lnTo>
                <a:lnTo>
                  <a:pt x="42290" y="78910"/>
                </a:lnTo>
                <a:lnTo>
                  <a:pt x="42340" y="78870"/>
                </a:lnTo>
                <a:lnTo>
                  <a:pt x="42380" y="78840"/>
                </a:lnTo>
                <a:lnTo>
                  <a:pt x="42430" y="78820"/>
                </a:lnTo>
                <a:lnTo>
                  <a:pt x="42420" y="78770"/>
                </a:lnTo>
                <a:lnTo>
                  <a:pt x="42400" y="78730"/>
                </a:lnTo>
                <a:lnTo>
                  <a:pt x="42450" y="78710"/>
                </a:lnTo>
                <a:lnTo>
                  <a:pt x="42490" y="78760"/>
                </a:lnTo>
                <a:lnTo>
                  <a:pt x="42490" y="78800"/>
                </a:lnTo>
                <a:lnTo>
                  <a:pt x="42540" y="78790"/>
                </a:lnTo>
                <a:lnTo>
                  <a:pt x="42610" y="78810"/>
                </a:lnTo>
                <a:lnTo>
                  <a:pt x="42670" y="78770"/>
                </a:lnTo>
                <a:lnTo>
                  <a:pt x="42740" y="78780"/>
                </a:lnTo>
                <a:lnTo>
                  <a:pt x="42800" y="78780"/>
                </a:lnTo>
                <a:lnTo>
                  <a:pt x="42830" y="78750"/>
                </a:lnTo>
                <a:lnTo>
                  <a:pt x="42870" y="78730"/>
                </a:lnTo>
                <a:lnTo>
                  <a:pt x="42830" y="78700"/>
                </a:lnTo>
                <a:lnTo>
                  <a:pt x="42790" y="78670"/>
                </a:lnTo>
                <a:lnTo>
                  <a:pt x="42810" y="78630"/>
                </a:lnTo>
                <a:lnTo>
                  <a:pt x="42860" y="78610"/>
                </a:lnTo>
                <a:lnTo>
                  <a:pt x="42900" y="78610"/>
                </a:lnTo>
                <a:lnTo>
                  <a:pt x="42960" y="78630"/>
                </a:lnTo>
                <a:lnTo>
                  <a:pt x="43010" y="78620"/>
                </a:lnTo>
                <a:lnTo>
                  <a:pt x="43050" y="78660"/>
                </a:lnTo>
                <a:lnTo>
                  <a:pt x="43040" y="78710"/>
                </a:lnTo>
                <a:lnTo>
                  <a:pt x="43010" y="78770"/>
                </a:lnTo>
                <a:lnTo>
                  <a:pt x="43020" y="78840"/>
                </a:lnTo>
                <a:lnTo>
                  <a:pt x="43070" y="78860"/>
                </a:lnTo>
                <a:lnTo>
                  <a:pt x="43090" y="78800"/>
                </a:lnTo>
                <a:lnTo>
                  <a:pt x="43130" y="78760"/>
                </a:lnTo>
                <a:lnTo>
                  <a:pt x="43170" y="78810"/>
                </a:lnTo>
                <a:lnTo>
                  <a:pt x="43170" y="78870"/>
                </a:lnTo>
                <a:lnTo>
                  <a:pt x="43190" y="78930"/>
                </a:lnTo>
                <a:lnTo>
                  <a:pt x="43230" y="78980"/>
                </a:lnTo>
                <a:lnTo>
                  <a:pt x="43280" y="79000"/>
                </a:lnTo>
                <a:lnTo>
                  <a:pt x="43320" y="79030"/>
                </a:lnTo>
                <a:lnTo>
                  <a:pt x="43380" y="79050"/>
                </a:lnTo>
                <a:lnTo>
                  <a:pt x="43410" y="79070"/>
                </a:lnTo>
                <a:lnTo>
                  <a:pt x="43430" y="79130"/>
                </a:lnTo>
                <a:lnTo>
                  <a:pt x="43390" y="79180"/>
                </a:lnTo>
                <a:lnTo>
                  <a:pt x="43390" y="79230"/>
                </a:lnTo>
                <a:lnTo>
                  <a:pt x="43460" y="79280"/>
                </a:lnTo>
                <a:lnTo>
                  <a:pt x="43430" y="79330"/>
                </a:lnTo>
                <a:lnTo>
                  <a:pt x="43390" y="79340"/>
                </a:lnTo>
                <a:lnTo>
                  <a:pt x="43340" y="79350"/>
                </a:lnTo>
                <a:lnTo>
                  <a:pt x="43320" y="79310"/>
                </a:lnTo>
                <a:lnTo>
                  <a:pt x="43280" y="79290"/>
                </a:lnTo>
                <a:lnTo>
                  <a:pt x="43240" y="79300"/>
                </a:lnTo>
                <a:lnTo>
                  <a:pt x="43210" y="79320"/>
                </a:lnTo>
                <a:lnTo>
                  <a:pt x="43200" y="79360"/>
                </a:lnTo>
                <a:lnTo>
                  <a:pt x="43180" y="79420"/>
                </a:lnTo>
                <a:lnTo>
                  <a:pt x="43170" y="79470"/>
                </a:lnTo>
                <a:lnTo>
                  <a:pt x="43160" y="79530"/>
                </a:lnTo>
                <a:lnTo>
                  <a:pt x="43200" y="79550"/>
                </a:lnTo>
                <a:lnTo>
                  <a:pt x="43260" y="79520"/>
                </a:lnTo>
                <a:lnTo>
                  <a:pt x="43330" y="79500"/>
                </a:lnTo>
                <a:lnTo>
                  <a:pt x="43410" y="79500"/>
                </a:lnTo>
                <a:lnTo>
                  <a:pt x="43450" y="79530"/>
                </a:lnTo>
                <a:lnTo>
                  <a:pt x="43430" y="79590"/>
                </a:lnTo>
                <a:lnTo>
                  <a:pt x="43470" y="79610"/>
                </a:lnTo>
                <a:lnTo>
                  <a:pt x="43510" y="79630"/>
                </a:lnTo>
                <a:lnTo>
                  <a:pt x="43550" y="79680"/>
                </a:lnTo>
                <a:lnTo>
                  <a:pt x="43610" y="79690"/>
                </a:lnTo>
                <a:lnTo>
                  <a:pt x="43610" y="79630"/>
                </a:lnTo>
                <a:lnTo>
                  <a:pt x="43680" y="79640"/>
                </a:lnTo>
                <a:lnTo>
                  <a:pt x="43720" y="79680"/>
                </a:lnTo>
                <a:lnTo>
                  <a:pt x="43750" y="79720"/>
                </a:lnTo>
                <a:lnTo>
                  <a:pt x="43750" y="79770"/>
                </a:lnTo>
                <a:lnTo>
                  <a:pt x="43790" y="79790"/>
                </a:lnTo>
                <a:lnTo>
                  <a:pt x="43830" y="79760"/>
                </a:lnTo>
                <a:lnTo>
                  <a:pt x="43850" y="79720"/>
                </a:lnTo>
                <a:lnTo>
                  <a:pt x="43920" y="79700"/>
                </a:lnTo>
                <a:lnTo>
                  <a:pt x="43970" y="79700"/>
                </a:lnTo>
                <a:lnTo>
                  <a:pt x="43980" y="79650"/>
                </a:lnTo>
                <a:lnTo>
                  <a:pt x="43980" y="79600"/>
                </a:lnTo>
                <a:lnTo>
                  <a:pt x="43990" y="79540"/>
                </a:lnTo>
                <a:lnTo>
                  <a:pt x="43980" y="79470"/>
                </a:lnTo>
                <a:lnTo>
                  <a:pt x="44010" y="79400"/>
                </a:lnTo>
                <a:lnTo>
                  <a:pt x="44010" y="79350"/>
                </a:lnTo>
                <a:lnTo>
                  <a:pt x="43960" y="79310"/>
                </a:lnTo>
                <a:lnTo>
                  <a:pt x="43930" y="79260"/>
                </a:lnTo>
                <a:lnTo>
                  <a:pt x="43920" y="79210"/>
                </a:lnTo>
                <a:lnTo>
                  <a:pt x="43910" y="79170"/>
                </a:lnTo>
                <a:lnTo>
                  <a:pt x="43900" y="79120"/>
                </a:lnTo>
                <a:lnTo>
                  <a:pt x="43950" y="79100"/>
                </a:lnTo>
                <a:lnTo>
                  <a:pt x="43960" y="79140"/>
                </a:lnTo>
                <a:lnTo>
                  <a:pt x="43960" y="79180"/>
                </a:lnTo>
                <a:lnTo>
                  <a:pt x="43980" y="79220"/>
                </a:lnTo>
                <a:lnTo>
                  <a:pt x="44030" y="79250"/>
                </a:lnTo>
                <a:lnTo>
                  <a:pt x="44070" y="79230"/>
                </a:lnTo>
                <a:lnTo>
                  <a:pt x="44090" y="79160"/>
                </a:lnTo>
                <a:lnTo>
                  <a:pt x="44100" y="79100"/>
                </a:lnTo>
                <a:lnTo>
                  <a:pt x="44140" y="79080"/>
                </a:lnTo>
                <a:lnTo>
                  <a:pt x="44200" y="79110"/>
                </a:lnTo>
                <a:lnTo>
                  <a:pt x="44250" y="79130"/>
                </a:lnTo>
                <a:lnTo>
                  <a:pt x="44310" y="79150"/>
                </a:lnTo>
                <a:lnTo>
                  <a:pt x="44340" y="79120"/>
                </a:lnTo>
                <a:lnTo>
                  <a:pt x="44380" y="79090"/>
                </a:lnTo>
                <a:lnTo>
                  <a:pt x="44430" y="79050"/>
                </a:lnTo>
                <a:lnTo>
                  <a:pt x="44480" y="79080"/>
                </a:lnTo>
                <a:lnTo>
                  <a:pt x="44530" y="79120"/>
                </a:lnTo>
                <a:lnTo>
                  <a:pt x="44560" y="79060"/>
                </a:lnTo>
                <a:lnTo>
                  <a:pt x="44580" y="79000"/>
                </a:lnTo>
                <a:lnTo>
                  <a:pt x="44610" y="78970"/>
                </a:lnTo>
                <a:lnTo>
                  <a:pt x="44590" y="78910"/>
                </a:lnTo>
                <a:lnTo>
                  <a:pt x="44610" y="78860"/>
                </a:lnTo>
                <a:lnTo>
                  <a:pt x="44660" y="78860"/>
                </a:lnTo>
                <a:lnTo>
                  <a:pt x="44730" y="78870"/>
                </a:lnTo>
                <a:lnTo>
                  <a:pt x="44770" y="78860"/>
                </a:lnTo>
                <a:lnTo>
                  <a:pt x="44830" y="78910"/>
                </a:lnTo>
                <a:lnTo>
                  <a:pt x="44890" y="78920"/>
                </a:lnTo>
                <a:lnTo>
                  <a:pt x="44930" y="78900"/>
                </a:lnTo>
                <a:lnTo>
                  <a:pt x="44980" y="78900"/>
                </a:lnTo>
                <a:lnTo>
                  <a:pt x="45060" y="78920"/>
                </a:lnTo>
                <a:lnTo>
                  <a:pt x="45110" y="78940"/>
                </a:lnTo>
                <a:lnTo>
                  <a:pt x="45140" y="78910"/>
                </a:lnTo>
                <a:lnTo>
                  <a:pt x="45180" y="78860"/>
                </a:lnTo>
                <a:lnTo>
                  <a:pt x="45190" y="78800"/>
                </a:lnTo>
                <a:lnTo>
                  <a:pt x="45160" y="78750"/>
                </a:lnTo>
                <a:lnTo>
                  <a:pt x="45170" y="78690"/>
                </a:lnTo>
                <a:lnTo>
                  <a:pt x="45210" y="78710"/>
                </a:lnTo>
                <a:lnTo>
                  <a:pt x="45270" y="78710"/>
                </a:lnTo>
                <a:lnTo>
                  <a:pt x="45310" y="78700"/>
                </a:lnTo>
                <a:lnTo>
                  <a:pt x="45360" y="78700"/>
                </a:lnTo>
                <a:lnTo>
                  <a:pt x="45410" y="78700"/>
                </a:lnTo>
                <a:lnTo>
                  <a:pt x="45450" y="78690"/>
                </a:lnTo>
                <a:lnTo>
                  <a:pt x="45510" y="78720"/>
                </a:lnTo>
                <a:lnTo>
                  <a:pt x="45560" y="78730"/>
                </a:lnTo>
                <a:lnTo>
                  <a:pt x="45570" y="78780"/>
                </a:lnTo>
                <a:lnTo>
                  <a:pt x="45580" y="78820"/>
                </a:lnTo>
                <a:lnTo>
                  <a:pt x="45580" y="78870"/>
                </a:lnTo>
                <a:lnTo>
                  <a:pt x="45650" y="78840"/>
                </a:lnTo>
                <a:lnTo>
                  <a:pt x="45720" y="78800"/>
                </a:lnTo>
                <a:lnTo>
                  <a:pt x="45720" y="78860"/>
                </a:lnTo>
                <a:lnTo>
                  <a:pt x="45690" y="78910"/>
                </a:lnTo>
                <a:lnTo>
                  <a:pt x="45670" y="78950"/>
                </a:lnTo>
                <a:lnTo>
                  <a:pt x="45630" y="78970"/>
                </a:lnTo>
                <a:lnTo>
                  <a:pt x="45640" y="79010"/>
                </a:lnTo>
                <a:lnTo>
                  <a:pt x="45690" y="78990"/>
                </a:lnTo>
                <a:lnTo>
                  <a:pt x="45730" y="78940"/>
                </a:lnTo>
                <a:lnTo>
                  <a:pt x="45790" y="78940"/>
                </a:lnTo>
                <a:lnTo>
                  <a:pt x="45840" y="78970"/>
                </a:lnTo>
                <a:lnTo>
                  <a:pt x="45890" y="78970"/>
                </a:lnTo>
                <a:lnTo>
                  <a:pt x="45960" y="78940"/>
                </a:lnTo>
                <a:lnTo>
                  <a:pt x="45990" y="78900"/>
                </a:lnTo>
                <a:lnTo>
                  <a:pt x="45990" y="78830"/>
                </a:lnTo>
                <a:lnTo>
                  <a:pt x="46060" y="78830"/>
                </a:lnTo>
                <a:lnTo>
                  <a:pt x="46110" y="78810"/>
                </a:lnTo>
                <a:lnTo>
                  <a:pt x="46140" y="78850"/>
                </a:lnTo>
                <a:lnTo>
                  <a:pt x="46100" y="78900"/>
                </a:lnTo>
                <a:lnTo>
                  <a:pt x="46070" y="78950"/>
                </a:lnTo>
                <a:lnTo>
                  <a:pt x="46080" y="79020"/>
                </a:lnTo>
                <a:lnTo>
                  <a:pt x="46070" y="79060"/>
                </a:lnTo>
                <a:lnTo>
                  <a:pt x="46100" y="79110"/>
                </a:lnTo>
                <a:lnTo>
                  <a:pt x="46130" y="79130"/>
                </a:lnTo>
                <a:lnTo>
                  <a:pt x="46170" y="79160"/>
                </a:lnTo>
                <a:lnTo>
                  <a:pt x="46160" y="79220"/>
                </a:lnTo>
                <a:lnTo>
                  <a:pt x="46140" y="79270"/>
                </a:lnTo>
                <a:lnTo>
                  <a:pt x="46130" y="79320"/>
                </a:lnTo>
                <a:lnTo>
                  <a:pt x="46220" y="79350"/>
                </a:lnTo>
                <a:lnTo>
                  <a:pt x="46290" y="79370"/>
                </a:lnTo>
                <a:lnTo>
                  <a:pt x="46340" y="79340"/>
                </a:lnTo>
                <a:lnTo>
                  <a:pt x="46380" y="79310"/>
                </a:lnTo>
                <a:lnTo>
                  <a:pt x="46410" y="79260"/>
                </a:lnTo>
                <a:lnTo>
                  <a:pt x="46440" y="79220"/>
                </a:lnTo>
                <a:lnTo>
                  <a:pt x="46480" y="79180"/>
                </a:lnTo>
                <a:lnTo>
                  <a:pt x="46530" y="79160"/>
                </a:lnTo>
                <a:lnTo>
                  <a:pt x="46570" y="79140"/>
                </a:lnTo>
                <a:lnTo>
                  <a:pt x="46620" y="79150"/>
                </a:lnTo>
                <a:lnTo>
                  <a:pt x="46640" y="79200"/>
                </a:lnTo>
                <a:lnTo>
                  <a:pt x="46660" y="79240"/>
                </a:lnTo>
                <a:lnTo>
                  <a:pt x="46690" y="79280"/>
                </a:lnTo>
                <a:lnTo>
                  <a:pt x="46730" y="79300"/>
                </a:lnTo>
                <a:lnTo>
                  <a:pt x="46780" y="79260"/>
                </a:lnTo>
                <a:lnTo>
                  <a:pt x="46800" y="79150"/>
                </a:lnTo>
                <a:lnTo>
                  <a:pt x="46810" y="79120"/>
                </a:lnTo>
                <a:lnTo>
                  <a:pt x="46760" y="79090"/>
                </a:lnTo>
                <a:lnTo>
                  <a:pt x="46750" y="79020"/>
                </a:lnTo>
                <a:lnTo>
                  <a:pt x="46790" y="78950"/>
                </a:lnTo>
                <a:lnTo>
                  <a:pt x="46850" y="78950"/>
                </a:lnTo>
                <a:lnTo>
                  <a:pt x="46860" y="79010"/>
                </a:lnTo>
                <a:lnTo>
                  <a:pt x="46900" y="78980"/>
                </a:lnTo>
                <a:lnTo>
                  <a:pt x="46960" y="78980"/>
                </a:lnTo>
                <a:lnTo>
                  <a:pt x="47010" y="78970"/>
                </a:lnTo>
                <a:lnTo>
                  <a:pt x="46990" y="78920"/>
                </a:lnTo>
                <a:lnTo>
                  <a:pt x="46990" y="78880"/>
                </a:lnTo>
                <a:lnTo>
                  <a:pt x="47000" y="78840"/>
                </a:lnTo>
                <a:lnTo>
                  <a:pt x="47020" y="78780"/>
                </a:lnTo>
                <a:lnTo>
                  <a:pt x="47050" y="78730"/>
                </a:lnTo>
                <a:lnTo>
                  <a:pt x="47120" y="78720"/>
                </a:lnTo>
                <a:lnTo>
                  <a:pt x="47170" y="78690"/>
                </a:lnTo>
                <a:lnTo>
                  <a:pt x="47230" y="78710"/>
                </a:lnTo>
                <a:lnTo>
                  <a:pt x="47290" y="78670"/>
                </a:lnTo>
                <a:lnTo>
                  <a:pt x="47340" y="78690"/>
                </a:lnTo>
                <a:lnTo>
                  <a:pt x="47380" y="78720"/>
                </a:lnTo>
                <a:lnTo>
                  <a:pt x="47420" y="78740"/>
                </a:lnTo>
                <a:lnTo>
                  <a:pt x="47450" y="78770"/>
                </a:lnTo>
                <a:lnTo>
                  <a:pt x="47510" y="78830"/>
                </a:lnTo>
                <a:lnTo>
                  <a:pt x="47550" y="78850"/>
                </a:lnTo>
                <a:lnTo>
                  <a:pt x="47590" y="78880"/>
                </a:lnTo>
                <a:lnTo>
                  <a:pt x="47630" y="78910"/>
                </a:lnTo>
                <a:lnTo>
                  <a:pt x="47670" y="78940"/>
                </a:lnTo>
                <a:lnTo>
                  <a:pt x="47720" y="78930"/>
                </a:lnTo>
                <a:lnTo>
                  <a:pt x="47760" y="78960"/>
                </a:lnTo>
                <a:lnTo>
                  <a:pt x="47800" y="78980"/>
                </a:lnTo>
                <a:lnTo>
                  <a:pt x="47850" y="79010"/>
                </a:lnTo>
                <a:lnTo>
                  <a:pt x="47900" y="79030"/>
                </a:lnTo>
                <a:lnTo>
                  <a:pt x="47950" y="79050"/>
                </a:lnTo>
                <a:lnTo>
                  <a:pt x="48010" y="79030"/>
                </a:lnTo>
                <a:lnTo>
                  <a:pt x="48080" y="79050"/>
                </a:lnTo>
                <a:lnTo>
                  <a:pt x="48110" y="79110"/>
                </a:lnTo>
                <a:lnTo>
                  <a:pt x="48130" y="79150"/>
                </a:lnTo>
                <a:lnTo>
                  <a:pt x="48150" y="79200"/>
                </a:lnTo>
                <a:lnTo>
                  <a:pt x="48150" y="79260"/>
                </a:lnTo>
                <a:lnTo>
                  <a:pt x="48160" y="79300"/>
                </a:lnTo>
                <a:lnTo>
                  <a:pt x="48160" y="79360"/>
                </a:lnTo>
                <a:lnTo>
                  <a:pt x="48130" y="79460"/>
                </a:lnTo>
                <a:lnTo>
                  <a:pt x="48100" y="79540"/>
                </a:lnTo>
                <a:lnTo>
                  <a:pt x="48090" y="79590"/>
                </a:lnTo>
                <a:lnTo>
                  <a:pt x="48080" y="79640"/>
                </a:lnTo>
                <a:lnTo>
                  <a:pt x="48100" y="79690"/>
                </a:lnTo>
                <a:lnTo>
                  <a:pt x="48150" y="79710"/>
                </a:lnTo>
                <a:lnTo>
                  <a:pt x="48180" y="79770"/>
                </a:lnTo>
                <a:lnTo>
                  <a:pt x="48190" y="79830"/>
                </a:lnTo>
                <a:lnTo>
                  <a:pt x="48150" y="79900"/>
                </a:lnTo>
                <a:lnTo>
                  <a:pt x="48120" y="79920"/>
                </a:lnTo>
                <a:lnTo>
                  <a:pt x="48080" y="79950"/>
                </a:lnTo>
                <a:lnTo>
                  <a:pt x="48070" y="80000"/>
                </a:lnTo>
                <a:lnTo>
                  <a:pt x="48080" y="80050"/>
                </a:lnTo>
                <a:lnTo>
                  <a:pt x="48110" y="80110"/>
                </a:lnTo>
                <a:lnTo>
                  <a:pt x="48130" y="80190"/>
                </a:lnTo>
                <a:lnTo>
                  <a:pt x="48170" y="80240"/>
                </a:lnTo>
                <a:lnTo>
                  <a:pt x="48210" y="80270"/>
                </a:lnTo>
                <a:lnTo>
                  <a:pt x="48220" y="80320"/>
                </a:lnTo>
                <a:lnTo>
                  <a:pt x="48210" y="80400"/>
                </a:lnTo>
                <a:lnTo>
                  <a:pt x="48180" y="80450"/>
                </a:lnTo>
                <a:lnTo>
                  <a:pt x="48160" y="80490"/>
                </a:lnTo>
                <a:lnTo>
                  <a:pt x="48120" y="80550"/>
                </a:lnTo>
                <a:lnTo>
                  <a:pt x="48110" y="80610"/>
                </a:lnTo>
                <a:lnTo>
                  <a:pt x="48110" y="80670"/>
                </a:lnTo>
                <a:lnTo>
                  <a:pt x="48100" y="80730"/>
                </a:lnTo>
                <a:lnTo>
                  <a:pt x="48080" y="80790"/>
                </a:lnTo>
                <a:lnTo>
                  <a:pt x="48090" y="80860"/>
                </a:lnTo>
                <a:lnTo>
                  <a:pt x="48090" y="80910"/>
                </a:lnTo>
                <a:lnTo>
                  <a:pt x="48120" y="80970"/>
                </a:lnTo>
                <a:lnTo>
                  <a:pt x="48160" y="81030"/>
                </a:lnTo>
                <a:lnTo>
                  <a:pt x="48150" y="81080"/>
                </a:lnTo>
                <a:lnTo>
                  <a:pt x="48140" y="81140"/>
                </a:lnTo>
                <a:lnTo>
                  <a:pt x="48120" y="81190"/>
                </a:lnTo>
                <a:lnTo>
                  <a:pt x="48110" y="81260"/>
                </a:lnTo>
                <a:lnTo>
                  <a:pt x="48130" y="81310"/>
                </a:lnTo>
                <a:lnTo>
                  <a:pt x="48140" y="81370"/>
                </a:lnTo>
                <a:lnTo>
                  <a:pt x="48150" y="81430"/>
                </a:lnTo>
                <a:lnTo>
                  <a:pt x="48130" y="81480"/>
                </a:lnTo>
                <a:lnTo>
                  <a:pt x="48120" y="81530"/>
                </a:lnTo>
                <a:lnTo>
                  <a:pt x="48130" y="81570"/>
                </a:lnTo>
                <a:lnTo>
                  <a:pt x="48150" y="81610"/>
                </a:lnTo>
                <a:lnTo>
                  <a:pt x="48150" y="81670"/>
                </a:lnTo>
                <a:lnTo>
                  <a:pt x="48220" y="81690"/>
                </a:lnTo>
                <a:lnTo>
                  <a:pt x="48270" y="81680"/>
                </a:lnTo>
                <a:lnTo>
                  <a:pt x="48320" y="81630"/>
                </a:lnTo>
                <a:lnTo>
                  <a:pt x="48390" y="81730"/>
                </a:lnTo>
                <a:lnTo>
                  <a:pt x="48440" y="81800"/>
                </a:lnTo>
                <a:lnTo>
                  <a:pt x="48430" y="81870"/>
                </a:lnTo>
                <a:lnTo>
                  <a:pt x="48420" y="81920"/>
                </a:lnTo>
                <a:lnTo>
                  <a:pt x="48530" y="81920"/>
                </a:lnTo>
                <a:lnTo>
                  <a:pt x="48540" y="81800"/>
                </a:lnTo>
                <a:lnTo>
                  <a:pt x="48550" y="81680"/>
                </a:lnTo>
                <a:lnTo>
                  <a:pt x="48740" y="81690"/>
                </a:lnTo>
                <a:lnTo>
                  <a:pt x="48910" y="81850"/>
                </a:lnTo>
                <a:lnTo>
                  <a:pt x="49040" y="81970"/>
                </a:lnTo>
                <a:lnTo>
                  <a:pt x="49050" y="81920"/>
                </a:lnTo>
                <a:lnTo>
                  <a:pt x="49080" y="81870"/>
                </a:lnTo>
                <a:lnTo>
                  <a:pt x="49110" y="81790"/>
                </a:lnTo>
                <a:lnTo>
                  <a:pt x="49110" y="81720"/>
                </a:lnTo>
                <a:lnTo>
                  <a:pt x="49080" y="81660"/>
                </a:lnTo>
                <a:lnTo>
                  <a:pt x="49070" y="81620"/>
                </a:lnTo>
                <a:lnTo>
                  <a:pt x="49090" y="81560"/>
                </a:lnTo>
                <a:lnTo>
                  <a:pt x="49160" y="81380"/>
                </a:lnTo>
                <a:lnTo>
                  <a:pt x="49270" y="81310"/>
                </a:lnTo>
                <a:lnTo>
                  <a:pt x="49350" y="81290"/>
                </a:lnTo>
                <a:lnTo>
                  <a:pt x="49440" y="81300"/>
                </a:lnTo>
                <a:lnTo>
                  <a:pt x="49490" y="81290"/>
                </a:lnTo>
                <a:lnTo>
                  <a:pt x="49530" y="81280"/>
                </a:lnTo>
                <a:lnTo>
                  <a:pt x="49590" y="81260"/>
                </a:lnTo>
                <a:lnTo>
                  <a:pt x="49700" y="81250"/>
                </a:lnTo>
                <a:lnTo>
                  <a:pt x="49750" y="81250"/>
                </a:lnTo>
                <a:lnTo>
                  <a:pt x="49830" y="81260"/>
                </a:lnTo>
                <a:lnTo>
                  <a:pt x="49860" y="81310"/>
                </a:lnTo>
                <a:lnTo>
                  <a:pt x="49870" y="81370"/>
                </a:lnTo>
                <a:lnTo>
                  <a:pt x="49920" y="81410"/>
                </a:lnTo>
                <a:lnTo>
                  <a:pt x="49980" y="81450"/>
                </a:lnTo>
                <a:lnTo>
                  <a:pt x="50060" y="81430"/>
                </a:lnTo>
                <a:lnTo>
                  <a:pt x="50100" y="81420"/>
                </a:lnTo>
                <a:lnTo>
                  <a:pt x="50260" y="81390"/>
                </a:lnTo>
                <a:lnTo>
                  <a:pt x="50310" y="81380"/>
                </a:lnTo>
                <a:lnTo>
                  <a:pt x="50400" y="81370"/>
                </a:lnTo>
                <a:lnTo>
                  <a:pt x="50450" y="81350"/>
                </a:lnTo>
                <a:lnTo>
                  <a:pt x="50470" y="81400"/>
                </a:lnTo>
                <a:lnTo>
                  <a:pt x="50520" y="81420"/>
                </a:lnTo>
                <a:lnTo>
                  <a:pt x="50550" y="81380"/>
                </a:lnTo>
                <a:lnTo>
                  <a:pt x="50560" y="81310"/>
                </a:lnTo>
                <a:lnTo>
                  <a:pt x="50600" y="81290"/>
                </a:lnTo>
                <a:lnTo>
                  <a:pt x="50650" y="81270"/>
                </a:lnTo>
                <a:lnTo>
                  <a:pt x="50690" y="81260"/>
                </a:lnTo>
                <a:lnTo>
                  <a:pt x="50760" y="81250"/>
                </a:lnTo>
                <a:lnTo>
                  <a:pt x="50820" y="81230"/>
                </a:lnTo>
                <a:lnTo>
                  <a:pt x="50880" y="81270"/>
                </a:lnTo>
                <a:lnTo>
                  <a:pt x="50940" y="81290"/>
                </a:lnTo>
                <a:lnTo>
                  <a:pt x="50970" y="81320"/>
                </a:lnTo>
                <a:lnTo>
                  <a:pt x="51010" y="81350"/>
                </a:lnTo>
                <a:lnTo>
                  <a:pt x="51050" y="81420"/>
                </a:lnTo>
                <a:lnTo>
                  <a:pt x="51100" y="81440"/>
                </a:lnTo>
                <a:lnTo>
                  <a:pt x="51160" y="81420"/>
                </a:lnTo>
                <a:lnTo>
                  <a:pt x="51230" y="81420"/>
                </a:lnTo>
                <a:lnTo>
                  <a:pt x="51310" y="81420"/>
                </a:lnTo>
                <a:lnTo>
                  <a:pt x="51360" y="81420"/>
                </a:lnTo>
                <a:lnTo>
                  <a:pt x="51440" y="81420"/>
                </a:lnTo>
                <a:lnTo>
                  <a:pt x="51510" y="81420"/>
                </a:lnTo>
                <a:lnTo>
                  <a:pt x="51600" y="81430"/>
                </a:lnTo>
                <a:lnTo>
                  <a:pt x="51680" y="81430"/>
                </a:lnTo>
                <a:lnTo>
                  <a:pt x="51760" y="81440"/>
                </a:lnTo>
                <a:lnTo>
                  <a:pt x="51850" y="81420"/>
                </a:lnTo>
                <a:lnTo>
                  <a:pt x="51900" y="81410"/>
                </a:lnTo>
                <a:lnTo>
                  <a:pt x="51940" y="81400"/>
                </a:lnTo>
                <a:lnTo>
                  <a:pt x="52000" y="81400"/>
                </a:lnTo>
                <a:lnTo>
                  <a:pt x="52060" y="81400"/>
                </a:lnTo>
                <a:lnTo>
                  <a:pt x="52110" y="81380"/>
                </a:lnTo>
                <a:lnTo>
                  <a:pt x="52110" y="81340"/>
                </a:lnTo>
                <a:lnTo>
                  <a:pt x="52130" y="81300"/>
                </a:lnTo>
                <a:lnTo>
                  <a:pt x="52120" y="81260"/>
                </a:lnTo>
                <a:lnTo>
                  <a:pt x="52110" y="81170"/>
                </a:lnTo>
                <a:lnTo>
                  <a:pt x="52190" y="81180"/>
                </a:lnTo>
                <a:lnTo>
                  <a:pt x="52230" y="81180"/>
                </a:lnTo>
                <a:lnTo>
                  <a:pt x="52310" y="81180"/>
                </a:lnTo>
                <a:lnTo>
                  <a:pt x="52410" y="81170"/>
                </a:lnTo>
                <a:lnTo>
                  <a:pt x="52450" y="81170"/>
                </a:lnTo>
                <a:lnTo>
                  <a:pt x="52490" y="81180"/>
                </a:lnTo>
                <a:lnTo>
                  <a:pt x="52560" y="81180"/>
                </a:lnTo>
                <a:lnTo>
                  <a:pt x="52610" y="81190"/>
                </a:lnTo>
                <a:lnTo>
                  <a:pt x="52670" y="81210"/>
                </a:lnTo>
                <a:lnTo>
                  <a:pt x="52710" y="81230"/>
                </a:lnTo>
                <a:lnTo>
                  <a:pt x="52760" y="81280"/>
                </a:lnTo>
                <a:lnTo>
                  <a:pt x="52800" y="81330"/>
                </a:lnTo>
                <a:lnTo>
                  <a:pt x="52960" y="81350"/>
                </a:lnTo>
                <a:lnTo>
                  <a:pt x="53040" y="81360"/>
                </a:lnTo>
                <a:lnTo>
                  <a:pt x="53050" y="81440"/>
                </a:lnTo>
                <a:lnTo>
                  <a:pt x="53040" y="81550"/>
                </a:lnTo>
                <a:lnTo>
                  <a:pt x="53130" y="81570"/>
                </a:lnTo>
                <a:lnTo>
                  <a:pt x="53230" y="81600"/>
                </a:lnTo>
                <a:lnTo>
                  <a:pt x="53310" y="81620"/>
                </a:lnTo>
                <a:lnTo>
                  <a:pt x="53390" y="81640"/>
                </a:lnTo>
                <a:lnTo>
                  <a:pt x="53410" y="81700"/>
                </a:lnTo>
                <a:lnTo>
                  <a:pt x="53440" y="81760"/>
                </a:lnTo>
                <a:lnTo>
                  <a:pt x="53430" y="81830"/>
                </a:lnTo>
                <a:lnTo>
                  <a:pt x="53470" y="81870"/>
                </a:lnTo>
                <a:lnTo>
                  <a:pt x="53510" y="81820"/>
                </a:lnTo>
                <a:lnTo>
                  <a:pt x="53540" y="81790"/>
                </a:lnTo>
                <a:lnTo>
                  <a:pt x="53600" y="81800"/>
                </a:lnTo>
                <a:lnTo>
                  <a:pt x="53660" y="81830"/>
                </a:lnTo>
                <a:lnTo>
                  <a:pt x="53720" y="81850"/>
                </a:lnTo>
                <a:lnTo>
                  <a:pt x="53800" y="81860"/>
                </a:lnTo>
                <a:lnTo>
                  <a:pt x="53850" y="81840"/>
                </a:lnTo>
                <a:lnTo>
                  <a:pt x="53910" y="81840"/>
                </a:lnTo>
                <a:lnTo>
                  <a:pt x="53960" y="81840"/>
                </a:lnTo>
                <a:lnTo>
                  <a:pt x="54050" y="81830"/>
                </a:lnTo>
                <a:lnTo>
                  <a:pt x="54100" y="81830"/>
                </a:lnTo>
                <a:lnTo>
                  <a:pt x="54140" y="81800"/>
                </a:lnTo>
                <a:lnTo>
                  <a:pt x="54180" y="81780"/>
                </a:lnTo>
                <a:lnTo>
                  <a:pt x="54250" y="81790"/>
                </a:lnTo>
                <a:lnTo>
                  <a:pt x="54310" y="81810"/>
                </a:lnTo>
                <a:lnTo>
                  <a:pt x="54400" y="81810"/>
                </a:lnTo>
                <a:lnTo>
                  <a:pt x="54470" y="81810"/>
                </a:lnTo>
                <a:lnTo>
                  <a:pt x="54580" y="81800"/>
                </a:lnTo>
                <a:lnTo>
                  <a:pt x="54650" y="81780"/>
                </a:lnTo>
                <a:lnTo>
                  <a:pt x="54690" y="81740"/>
                </a:lnTo>
                <a:lnTo>
                  <a:pt x="54690" y="81680"/>
                </a:lnTo>
                <a:lnTo>
                  <a:pt x="54690" y="81600"/>
                </a:lnTo>
                <a:lnTo>
                  <a:pt x="54730" y="81560"/>
                </a:lnTo>
                <a:lnTo>
                  <a:pt x="54720" y="81510"/>
                </a:lnTo>
                <a:lnTo>
                  <a:pt x="54780" y="81460"/>
                </a:lnTo>
                <a:lnTo>
                  <a:pt x="54820" y="81430"/>
                </a:lnTo>
                <a:lnTo>
                  <a:pt x="54920" y="81440"/>
                </a:lnTo>
                <a:lnTo>
                  <a:pt x="55070" y="81460"/>
                </a:lnTo>
                <a:lnTo>
                  <a:pt x="55140" y="81460"/>
                </a:lnTo>
                <a:lnTo>
                  <a:pt x="55210" y="81470"/>
                </a:lnTo>
                <a:lnTo>
                  <a:pt x="55270" y="81470"/>
                </a:lnTo>
                <a:lnTo>
                  <a:pt x="55350" y="81470"/>
                </a:lnTo>
                <a:lnTo>
                  <a:pt x="55420" y="81490"/>
                </a:lnTo>
                <a:lnTo>
                  <a:pt x="55460" y="81540"/>
                </a:lnTo>
                <a:lnTo>
                  <a:pt x="55480" y="81570"/>
                </a:lnTo>
                <a:lnTo>
                  <a:pt x="55520" y="81600"/>
                </a:lnTo>
                <a:lnTo>
                  <a:pt x="55560" y="81630"/>
                </a:lnTo>
                <a:lnTo>
                  <a:pt x="55610" y="81670"/>
                </a:lnTo>
                <a:lnTo>
                  <a:pt x="55660" y="81680"/>
                </a:lnTo>
                <a:lnTo>
                  <a:pt x="55710" y="81690"/>
                </a:lnTo>
                <a:lnTo>
                  <a:pt x="55750" y="81650"/>
                </a:lnTo>
                <a:lnTo>
                  <a:pt x="55810" y="81640"/>
                </a:lnTo>
                <a:lnTo>
                  <a:pt x="55880" y="81650"/>
                </a:lnTo>
                <a:lnTo>
                  <a:pt x="55980" y="81600"/>
                </a:lnTo>
                <a:lnTo>
                  <a:pt x="56060" y="81560"/>
                </a:lnTo>
                <a:lnTo>
                  <a:pt x="56140" y="81540"/>
                </a:lnTo>
                <a:lnTo>
                  <a:pt x="56290" y="81460"/>
                </a:lnTo>
                <a:lnTo>
                  <a:pt x="56420" y="81490"/>
                </a:lnTo>
                <a:lnTo>
                  <a:pt x="56450" y="81460"/>
                </a:lnTo>
                <a:lnTo>
                  <a:pt x="56490" y="81430"/>
                </a:lnTo>
                <a:lnTo>
                  <a:pt x="56560" y="81460"/>
                </a:lnTo>
                <a:lnTo>
                  <a:pt x="56620" y="81460"/>
                </a:lnTo>
                <a:lnTo>
                  <a:pt x="56670" y="81440"/>
                </a:lnTo>
                <a:lnTo>
                  <a:pt x="56730" y="81440"/>
                </a:lnTo>
                <a:lnTo>
                  <a:pt x="56770" y="81450"/>
                </a:lnTo>
                <a:lnTo>
                  <a:pt x="56810" y="81450"/>
                </a:lnTo>
                <a:lnTo>
                  <a:pt x="56870" y="81460"/>
                </a:lnTo>
                <a:lnTo>
                  <a:pt x="56940" y="81460"/>
                </a:lnTo>
                <a:lnTo>
                  <a:pt x="57010" y="81490"/>
                </a:lnTo>
                <a:lnTo>
                  <a:pt x="57080" y="81500"/>
                </a:lnTo>
                <a:lnTo>
                  <a:pt x="57140" y="81490"/>
                </a:lnTo>
                <a:lnTo>
                  <a:pt x="57160" y="81450"/>
                </a:lnTo>
                <a:lnTo>
                  <a:pt x="57200" y="81450"/>
                </a:lnTo>
                <a:lnTo>
                  <a:pt x="57240" y="81460"/>
                </a:lnTo>
                <a:lnTo>
                  <a:pt x="57300" y="81470"/>
                </a:lnTo>
                <a:lnTo>
                  <a:pt x="57270" y="81500"/>
                </a:lnTo>
                <a:lnTo>
                  <a:pt x="57290" y="81540"/>
                </a:lnTo>
                <a:lnTo>
                  <a:pt x="57270" y="81620"/>
                </a:lnTo>
                <a:lnTo>
                  <a:pt x="57290" y="81680"/>
                </a:lnTo>
                <a:lnTo>
                  <a:pt x="57300" y="81770"/>
                </a:lnTo>
                <a:lnTo>
                  <a:pt x="57270" y="81830"/>
                </a:lnTo>
                <a:lnTo>
                  <a:pt x="57210" y="81870"/>
                </a:lnTo>
                <a:lnTo>
                  <a:pt x="57140" y="81920"/>
                </a:lnTo>
                <a:lnTo>
                  <a:pt x="57150" y="81970"/>
                </a:lnTo>
                <a:lnTo>
                  <a:pt x="57160" y="82010"/>
                </a:lnTo>
                <a:lnTo>
                  <a:pt x="57150" y="82050"/>
                </a:lnTo>
                <a:lnTo>
                  <a:pt x="57160" y="82100"/>
                </a:lnTo>
                <a:lnTo>
                  <a:pt x="57180" y="82160"/>
                </a:lnTo>
                <a:lnTo>
                  <a:pt x="57250" y="82190"/>
                </a:lnTo>
                <a:lnTo>
                  <a:pt x="57300" y="82220"/>
                </a:lnTo>
                <a:lnTo>
                  <a:pt x="57330" y="82260"/>
                </a:lnTo>
                <a:lnTo>
                  <a:pt x="57350" y="82310"/>
                </a:lnTo>
                <a:lnTo>
                  <a:pt x="57370" y="82370"/>
                </a:lnTo>
                <a:lnTo>
                  <a:pt x="57420" y="82420"/>
                </a:lnTo>
                <a:lnTo>
                  <a:pt x="57450" y="82480"/>
                </a:lnTo>
                <a:lnTo>
                  <a:pt x="57480" y="82540"/>
                </a:lnTo>
                <a:lnTo>
                  <a:pt x="57500" y="82610"/>
                </a:lnTo>
                <a:lnTo>
                  <a:pt x="57480" y="82660"/>
                </a:lnTo>
                <a:lnTo>
                  <a:pt x="57470" y="82720"/>
                </a:lnTo>
                <a:lnTo>
                  <a:pt x="57500" y="82760"/>
                </a:lnTo>
                <a:lnTo>
                  <a:pt x="57560" y="82750"/>
                </a:lnTo>
                <a:lnTo>
                  <a:pt x="57660" y="82730"/>
                </a:lnTo>
                <a:lnTo>
                  <a:pt x="57710" y="82730"/>
                </a:lnTo>
                <a:lnTo>
                  <a:pt x="57750" y="82750"/>
                </a:lnTo>
                <a:lnTo>
                  <a:pt x="57790" y="82780"/>
                </a:lnTo>
                <a:lnTo>
                  <a:pt x="57840" y="82800"/>
                </a:lnTo>
                <a:lnTo>
                  <a:pt x="57900" y="82830"/>
                </a:lnTo>
                <a:lnTo>
                  <a:pt x="57950" y="82850"/>
                </a:lnTo>
                <a:lnTo>
                  <a:pt x="58010" y="82870"/>
                </a:lnTo>
                <a:lnTo>
                  <a:pt x="58040" y="82900"/>
                </a:lnTo>
                <a:lnTo>
                  <a:pt x="58090" y="82940"/>
                </a:lnTo>
                <a:lnTo>
                  <a:pt x="58160" y="82950"/>
                </a:lnTo>
                <a:lnTo>
                  <a:pt x="58200" y="82980"/>
                </a:lnTo>
                <a:lnTo>
                  <a:pt x="58240" y="83020"/>
                </a:lnTo>
                <a:lnTo>
                  <a:pt x="58290" y="83060"/>
                </a:lnTo>
                <a:lnTo>
                  <a:pt x="58350" y="83080"/>
                </a:lnTo>
                <a:lnTo>
                  <a:pt x="58390" y="83100"/>
                </a:lnTo>
                <a:lnTo>
                  <a:pt x="58430" y="83140"/>
                </a:lnTo>
                <a:lnTo>
                  <a:pt x="58450" y="83190"/>
                </a:lnTo>
                <a:lnTo>
                  <a:pt x="58460" y="83240"/>
                </a:lnTo>
                <a:lnTo>
                  <a:pt x="58440" y="83320"/>
                </a:lnTo>
                <a:lnTo>
                  <a:pt x="58470" y="83360"/>
                </a:lnTo>
                <a:lnTo>
                  <a:pt x="58510" y="83400"/>
                </a:lnTo>
                <a:lnTo>
                  <a:pt x="58560" y="83450"/>
                </a:lnTo>
                <a:lnTo>
                  <a:pt x="58580" y="83490"/>
                </a:lnTo>
                <a:lnTo>
                  <a:pt x="58600" y="83550"/>
                </a:lnTo>
                <a:lnTo>
                  <a:pt x="58640" y="83580"/>
                </a:lnTo>
                <a:lnTo>
                  <a:pt x="58680" y="83630"/>
                </a:lnTo>
                <a:lnTo>
                  <a:pt x="58710" y="83660"/>
                </a:lnTo>
                <a:lnTo>
                  <a:pt x="58740" y="83720"/>
                </a:lnTo>
                <a:lnTo>
                  <a:pt x="58750" y="83780"/>
                </a:lnTo>
                <a:lnTo>
                  <a:pt x="58790" y="83810"/>
                </a:lnTo>
                <a:lnTo>
                  <a:pt x="58810" y="83850"/>
                </a:lnTo>
                <a:lnTo>
                  <a:pt x="58780" y="83910"/>
                </a:lnTo>
                <a:lnTo>
                  <a:pt x="58730" y="83960"/>
                </a:lnTo>
                <a:lnTo>
                  <a:pt x="58680" y="84000"/>
                </a:lnTo>
                <a:lnTo>
                  <a:pt x="58650" y="84060"/>
                </a:lnTo>
                <a:lnTo>
                  <a:pt x="58640" y="84110"/>
                </a:lnTo>
                <a:lnTo>
                  <a:pt x="58620" y="84170"/>
                </a:lnTo>
                <a:lnTo>
                  <a:pt x="58620" y="84210"/>
                </a:lnTo>
                <a:lnTo>
                  <a:pt x="58610" y="84260"/>
                </a:lnTo>
                <a:lnTo>
                  <a:pt x="58620" y="84340"/>
                </a:lnTo>
                <a:lnTo>
                  <a:pt x="58640" y="84400"/>
                </a:lnTo>
                <a:lnTo>
                  <a:pt x="58650" y="84450"/>
                </a:lnTo>
                <a:lnTo>
                  <a:pt x="58680" y="84490"/>
                </a:lnTo>
                <a:lnTo>
                  <a:pt x="58710" y="84540"/>
                </a:lnTo>
                <a:lnTo>
                  <a:pt x="58750" y="84590"/>
                </a:lnTo>
                <a:lnTo>
                  <a:pt x="58760" y="84630"/>
                </a:lnTo>
                <a:lnTo>
                  <a:pt x="58770" y="84680"/>
                </a:lnTo>
                <a:lnTo>
                  <a:pt x="58760" y="84740"/>
                </a:lnTo>
                <a:lnTo>
                  <a:pt x="58770" y="84780"/>
                </a:lnTo>
                <a:lnTo>
                  <a:pt x="58780" y="84840"/>
                </a:lnTo>
                <a:lnTo>
                  <a:pt x="58770" y="84900"/>
                </a:lnTo>
                <a:lnTo>
                  <a:pt x="58790" y="84940"/>
                </a:lnTo>
                <a:lnTo>
                  <a:pt x="58810" y="84980"/>
                </a:lnTo>
                <a:lnTo>
                  <a:pt x="58790" y="85040"/>
                </a:lnTo>
                <a:lnTo>
                  <a:pt x="58750" y="85080"/>
                </a:lnTo>
                <a:lnTo>
                  <a:pt x="58740" y="85150"/>
                </a:lnTo>
                <a:lnTo>
                  <a:pt x="58740" y="85220"/>
                </a:lnTo>
                <a:lnTo>
                  <a:pt x="58720" y="85290"/>
                </a:lnTo>
                <a:lnTo>
                  <a:pt x="58690" y="85330"/>
                </a:lnTo>
                <a:lnTo>
                  <a:pt x="58630" y="85400"/>
                </a:lnTo>
                <a:lnTo>
                  <a:pt x="58540" y="85450"/>
                </a:lnTo>
                <a:lnTo>
                  <a:pt x="58200" y="85600"/>
                </a:lnTo>
                <a:lnTo>
                  <a:pt x="58150" y="85630"/>
                </a:lnTo>
                <a:lnTo>
                  <a:pt x="58100" y="85650"/>
                </a:lnTo>
                <a:lnTo>
                  <a:pt x="58050" y="85680"/>
                </a:lnTo>
                <a:lnTo>
                  <a:pt x="58000" y="85710"/>
                </a:lnTo>
                <a:lnTo>
                  <a:pt x="57960" y="85740"/>
                </a:lnTo>
                <a:lnTo>
                  <a:pt x="57920" y="85770"/>
                </a:lnTo>
                <a:lnTo>
                  <a:pt x="57890" y="85830"/>
                </a:lnTo>
                <a:lnTo>
                  <a:pt x="57930" y="85890"/>
                </a:lnTo>
                <a:lnTo>
                  <a:pt x="57940" y="85940"/>
                </a:lnTo>
                <a:lnTo>
                  <a:pt x="57920" y="85980"/>
                </a:lnTo>
                <a:lnTo>
                  <a:pt x="57910" y="86020"/>
                </a:lnTo>
                <a:lnTo>
                  <a:pt x="57790" y="86100"/>
                </a:lnTo>
                <a:lnTo>
                  <a:pt x="57760" y="86130"/>
                </a:lnTo>
                <a:lnTo>
                  <a:pt x="57700" y="86170"/>
                </a:lnTo>
                <a:lnTo>
                  <a:pt x="57670" y="86220"/>
                </a:lnTo>
                <a:lnTo>
                  <a:pt x="57640" y="86260"/>
                </a:lnTo>
                <a:lnTo>
                  <a:pt x="57600" y="86310"/>
                </a:lnTo>
                <a:lnTo>
                  <a:pt x="57570" y="86360"/>
                </a:lnTo>
                <a:lnTo>
                  <a:pt x="57570" y="86400"/>
                </a:lnTo>
                <a:lnTo>
                  <a:pt x="57520" y="86430"/>
                </a:lnTo>
                <a:lnTo>
                  <a:pt x="57480" y="86460"/>
                </a:lnTo>
                <a:lnTo>
                  <a:pt x="57450" y="86500"/>
                </a:lnTo>
                <a:lnTo>
                  <a:pt x="57410" y="86520"/>
                </a:lnTo>
                <a:lnTo>
                  <a:pt x="57370" y="86530"/>
                </a:lnTo>
                <a:lnTo>
                  <a:pt x="57320" y="86540"/>
                </a:lnTo>
                <a:lnTo>
                  <a:pt x="57270" y="86560"/>
                </a:lnTo>
                <a:lnTo>
                  <a:pt x="57120" y="86600"/>
                </a:lnTo>
                <a:lnTo>
                  <a:pt x="57070" y="86610"/>
                </a:lnTo>
                <a:lnTo>
                  <a:pt x="56870" y="86650"/>
                </a:lnTo>
                <a:lnTo>
                  <a:pt x="56820" y="86670"/>
                </a:lnTo>
                <a:lnTo>
                  <a:pt x="56760" y="86670"/>
                </a:lnTo>
                <a:lnTo>
                  <a:pt x="56710" y="86680"/>
                </a:lnTo>
                <a:lnTo>
                  <a:pt x="56670" y="86680"/>
                </a:lnTo>
                <a:lnTo>
                  <a:pt x="56520" y="86750"/>
                </a:lnTo>
                <a:lnTo>
                  <a:pt x="56180" y="86930"/>
                </a:lnTo>
                <a:lnTo>
                  <a:pt x="56050" y="86990"/>
                </a:lnTo>
                <a:lnTo>
                  <a:pt x="55860" y="87080"/>
                </a:lnTo>
                <a:lnTo>
                  <a:pt x="55700" y="87160"/>
                </a:lnTo>
                <a:lnTo>
                  <a:pt x="55560" y="87190"/>
                </a:lnTo>
                <a:lnTo>
                  <a:pt x="55460" y="87210"/>
                </a:lnTo>
                <a:lnTo>
                  <a:pt x="55420" y="87220"/>
                </a:lnTo>
                <a:lnTo>
                  <a:pt x="55380" y="87230"/>
                </a:lnTo>
                <a:lnTo>
                  <a:pt x="55320" y="87250"/>
                </a:lnTo>
                <a:lnTo>
                  <a:pt x="55270" y="87260"/>
                </a:lnTo>
                <a:lnTo>
                  <a:pt x="55110" y="87290"/>
                </a:lnTo>
                <a:lnTo>
                  <a:pt x="55060" y="87310"/>
                </a:lnTo>
                <a:lnTo>
                  <a:pt x="55000" y="87330"/>
                </a:lnTo>
                <a:lnTo>
                  <a:pt x="54930" y="87360"/>
                </a:lnTo>
                <a:lnTo>
                  <a:pt x="54880" y="87380"/>
                </a:lnTo>
                <a:lnTo>
                  <a:pt x="54830" y="87410"/>
                </a:lnTo>
                <a:lnTo>
                  <a:pt x="54790" y="87420"/>
                </a:lnTo>
                <a:lnTo>
                  <a:pt x="54740" y="87430"/>
                </a:lnTo>
                <a:lnTo>
                  <a:pt x="54680" y="87450"/>
                </a:lnTo>
                <a:lnTo>
                  <a:pt x="54630" y="87480"/>
                </a:lnTo>
                <a:lnTo>
                  <a:pt x="54570" y="87500"/>
                </a:lnTo>
                <a:lnTo>
                  <a:pt x="54500" y="87530"/>
                </a:lnTo>
                <a:lnTo>
                  <a:pt x="54440" y="87550"/>
                </a:lnTo>
                <a:lnTo>
                  <a:pt x="54390" y="87560"/>
                </a:lnTo>
                <a:lnTo>
                  <a:pt x="54350" y="87580"/>
                </a:lnTo>
                <a:lnTo>
                  <a:pt x="54300" y="87600"/>
                </a:lnTo>
                <a:lnTo>
                  <a:pt x="54250" y="87630"/>
                </a:lnTo>
                <a:lnTo>
                  <a:pt x="54200" y="87670"/>
                </a:lnTo>
                <a:lnTo>
                  <a:pt x="54200" y="87720"/>
                </a:lnTo>
                <a:lnTo>
                  <a:pt x="54210" y="87770"/>
                </a:lnTo>
                <a:lnTo>
                  <a:pt x="54240" y="87810"/>
                </a:lnTo>
                <a:lnTo>
                  <a:pt x="54180" y="87850"/>
                </a:lnTo>
                <a:lnTo>
                  <a:pt x="54150" y="87880"/>
                </a:lnTo>
                <a:lnTo>
                  <a:pt x="54100" y="87910"/>
                </a:lnTo>
                <a:lnTo>
                  <a:pt x="54030" y="87930"/>
                </a:lnTo>
                <a:lnTo>
                  <a:pt x="53980" y="87950"/>
                </a:lnTo>
                <a:lnTo>
                  <a:pt x="53950" y="87980"/>
                </a:lnTo>
                <a:lnTo>
                  <a:pt x="53900" y="88050"/>
                </a:lnTo>
                <a:lnTo>
                  <a:pt x="53860" y="88080"/>
                </a:lnTo>
                <a:lnTo>
                  <a:pt x="53840" y="88120"/>
                </a:lnTo>
                <a:lnTo>
                  <a:pt x="53840" y="88180"/>
                </a:lnTo>
                <a:lnTo>
                  <a:pt x="53810" y="88220"/>
                </a:lnTo>
                <a:lnTo>
                  <a:pt x="53780" y="88250"/>
                </a:lnTo>
                <a:lnTo>
                  <a:pt x="53700" y="88290"/>
                </a:lnTo>
                <a:lnTo>
                  <a:pt x="53640" y="88310"/>
                </a:lnTo>
                <a:lnTo>
                  <a:pt x="53580" y="88340"/>
                </a:lnTo>
                <a:lnTo>
                  <a:pt x="53540" y="88350"/>
                </a:lnTo>
                <a:lnTo>
                  <a:pt x="53520" y="88390"/>
                </a:lnTo>
                <a:lnTo>
                  <a:pt x="53500" y="88450"/>
                </a:lnTo>
                <a:lnTo>
                  <a:pt x="53450" y="88500"/>
                </a:lnTo>
                <a:lnTo>
                  <a:pt x="53380" y="88550"/>
                </a:lnTo>
                <a:lnTo>
                  <a:pt x="53360" y="88620"/>
                </a:lnTo>
                <a:lnTo>
                  <a:pt x="53300" y="88660"/>
                </a:lnTo>
                <a:lnTo>
                  <a:pt x="53240" y="88690"/>
                </a:lnTo>
                <a:lnTo>
                  <a:pt x="53180" y="88710"/>
                </a:lnTo>
                <a:lnTo>
                  <a:pt x="53150" y="88740"/>
                </a:lnTo>
                <a:lnTo>
                  <a:pt x="53130" y="88780"/>
                </a:lnTo>
                <a:lnTo>
                  <a:pt x="53090" y="88790"/>
                </a:lnTo>
                <a:lnTo>
                  <a:pt x="53050" y="88810"/>
                </a:lnTo>
                <a:lnTo>
                  <a:pt x="52980" y="88820"/>
                </a:lnTo>
                <a:lnTo>
                  <a:pt x="52930" y="88830"/>
                </a:lnTo>
                <a:lnTo>
                  <a:pt x="52810" y="88850"/>
                </a:lnTo>
                <a:lnTo>
                  <a:pt x="52760" y="88860"/>
                </a:lnTo>
                <a:lnTo>
                  <a:pt x="52700" y="88870"/>
                </a:lnTo>
                <a:lnTo>
                  <a:pt x="52630" y="88870"/>
                </a:lnTo>
                <a:lnTo>
                  <a:pt x="52560" y="88880"/>
                </a:lnTo>
                <a:lnTo>
                  <a:pt x="52490" y="88890"/>
                </a:lnTo>
                <a:lnTo>
                  <a:pt x="52430" y="88890"/>
                </a:lnTo>
                <a:lnTo>
                  <a:pt x="52380" y="88890"/>
                </a:lnTo>
                <a:lnTo>
                  <a:pt x="52320" y="88900"/>
                </a:lnTo>
                <a:lnTo>
                  <a:pt x="52270" y="88900"/>
                </a:lnTo>
                <a:lnTo>
                  <a:pt x="52200" y="88900"/>
                </a:lnTo>
                <a:lnTo>
                  <a:pt x="52140" y="88900"/>
                </a:lnTo>
                <a:lnTo>
                  <a:pt x="52080" y="88900"/>
                </a:lnTo>
                <a:lnTo>
                  <a:pt x="52020" y="88910"/>
                </a:lnTo>
                <a:lnTo>
                  <a:pt x="51970" y="88920"/>
                </a:lnTo>
                <a:lnTo>
                  <a:pt x="51930" y="88920"/>
                </a:lnTo>
                <a:lnTo>
                  <a:pt x="51860" y="88920"/>
                </a:lnTo>
                <a:lnTo>
                  <a:pt x="51790" y="88920"/>
                </a:lnTo>
                <a:lnTo>
                  <a:pt x="51740" y="88930"/>
                </a:lnTo>
                <a:lnTo>
                  <a:pt x="51680" y="88930"/>
                </a:lnTo>
                <a:lnTo>
                  <a:pt x="51610" y="88930"/>
                </a:lnTo>
                <a:lnTo>
                  <a:pt x="51550" y="88930"/>
                </a:lnTo>
                <a:lnTo>
                  <a:pt x="51500" y="88940"/>
                </a:lnTo>
                <a:lnTo>
                  <a:pt x="51440" y="88940"/>
                </a:lnTo>
                <a:lnTo>
                  <a:pt x="50900" y="88970"/>
                </a:lnTo>
                <a:lnTo>
                  <a:pt x="50850" y="88980"/>
                </a:lnTo>
                <a:lnTo>
                  <a:pt x="50800" y="88980"/>
                </a:lnTo>
                <a:lnTo>
                  <a:pt x="50720" y="88980"/>
                </a:lnTo>
                <a:lnTo>
                  <a:pt x="50650" y="88980"/>
                </a:lnTo>
                <a:lnTo>
                  <a:pt x="50280" y="88990"/>
                </a:lnTo>
                <a:lnTo>
                  <a:pt x="50230" y="88980"/>
                </a:lnTo>
                <a:lnTo>
                  <a:pt x="50150" y="88990"/>
                </a:lnTo>
                <a:lnTo>
                  <a:pt x="50090" y="88990"/>
                </a:lnTo>
                <a:lnTo>
                  <a:pt x="49760" y="89010"/>
                </a:lnTo>
                <a:lnTo>
                  <a:pt x="49490" y="89020"/>
                </a:lnTo>
                <a:lnTo>
                  <a:pt x="49260" y="89060"/>
                </a:lnTo>
                <a:lnTo>
                  <a:pt x="49150" y="89100"/>
                </a:lnTo>
                <a:lnTo>
                  <a:pt x="49100" y="89150"/>
                </a:lnTo>
                <a:lnTo>
                  <a:pt x="49070" y="89180"/>
                </a:lnTo>
                <a:lnTo>
                  <a:pt x="49010" y="89210"/>
                </a:lnTo>
                <a:lnTo>
                  <a:pt x="48940" y="89280"/>
                </a:lnTo>
                <a:lnTo>
                  <a:pt x="48890" y="89290"/>
                </a:lnTo>
                <a:lnTo>
                  <a:pt x="48830" y="89310"/>
                </a:lnTo>
                <a:lnTo>
                  <a:pt x="48780" y="89370"/>
                </a:lnTo>
                <a:lnTo>
                  <a:pt x="48620" y="89420"/>
                </a:lnTo>
                <a:lnTo>
                  <a:pt x="48500" y="89470"/>
                </a:lnTo>
                <a:lnTo>
                  <a:pt x="48450" y="89480"/>
                </a:lnTo>
                <a:lnTo>
                  <a:pt x="48350" y="89520"/>
                </a:lnTo>
                <a:lnTo>
                  <a:pt x="48330" y="89560"/>
                </a:lnTo>
                <a:lnTo>
                  <a:pt x="48270" y="89600"/>
                </a:lnTo>
                <a:lnTo>
                  <a:pt x="48230" y="89630"/>
                </a:lnTo>
                <a:lnTo>
                  <a:pt x="48200" y="89670"/>
                </a:lnTo>
                <a:lnTo>
                  <a:pt x="48170" y="89720"/>
                </a:lnTo>
                <a:lnTo>
                  <a:pt x="48110" y="89770"/>
                </a:lnTo>
                <a:lnTo>
                  <a:pt x="48070" y="89790"/>
                </a:lnTo>
                <a:lnTo>
                  <a:pt x="47950" y="89830"/>
                </a:lnTo>
                <a:lnTo>
                  <a:pt x="47890" y="89840"/>
                </a:lnTo>
                <a:lnTo>
                  <a:pt x="47820" y="89860"/>
                </a:lnTo>
                <a:lnTo>
                  <a:pt x="47770" y="89860"/>
                </a:lnTo>
                <a:lnTo>
                  <a:pt x="47710" y="89880"/>
                </a:lnTo>
                <a:lnTo>
                  <a:pt x="47680" y="89910"/>
                </a:lnTo>
                <a:lnTo>
                  <a:pt x="47640" y="89930"/>
                </a:lnTo>
                <a:lnTo>
                  <a:pt x="47670" y="89970"/>
                </a:lnTo>
                <a:lnTo>
                  <a:pt x="47650" y="90020"/>
                </a:lnTo>
                <a:lnTo>
                  <a:pt x="47570" y="90120"/>
                </a:lnTo>
                <a:lnTo>
                  <a:pt x="47530" y="90140"/>
                </a:lnTo>
                <a:lnTo>
                  <a:pt x="47470" y="90130"/>
                </a:lnTo>
                <a:lnTo>
                  <a:pt x="47390" y="90190"/>
                </a:lnTo>
                <a:lnTo>
                  <a:pt x="47290" y="90230"/>
                </a:lnTo>
                <a:lnTo>
                  <a:pt x="47240" y="90250"/>
                </a:lnTo>
                <a:lnTo>
                  <a:pt x="47180" y="90300"/>
                </a:lnTo>
                <a:lnTo>
                  <a:pt x="47130" y="90330"/>
                </a:lnTo>
                <a:lnTo>
                  <a:pt x="47070" y="90370"/>
                </a:lnTo>
                <a:lnTo>
                  <a:pt x="46970" y="90400"/>
                </a:lnTo>
                <a:lnTo>
                  <a:pt x="46910" y="90400"/>
                </a:lnTo>
                <a:lnTo>
                  <a:pt x="46860" y="90420"/>
                </a:lnTo>
                <a:lnTo>
                  <a:pt x="46740" y="90430"/>
                </a:lnTo>
                <a:lnTo>
                  <a:pt x="46530" y="90430"/>
                </a:lnTo>
                <a:lnTo>
                  <a:pt x="46340" y="90450"/>
                </a:lnTo>
                <a:lnTo>
                  <a:pt x="46240" y="90430"/>
                </a:lnTo>
                <a:lnTo>
                  <a:pt x="46170" y="90430"/>
                </a:lnTo>
                <a:lnTo>
                  <a:pt x="46100" y="90440"/>
                </a:lnTo>
                <a:lnTo>
                  <a:pt x="46010" y="90440"/>
                </a:lnTo>
                <a:lnTo>
                  <a:pt x="45920" y="90460"/>
                </a:lnTo>
                <a:lnTo>
                  <a:pt x="45860" y="90480"/>
                </a:lnTo>
                <a:lnTo>
                  <a:pt x="45770" y="90500"/>
                </a:lnTo>
                <a:lnTo>
                  <a:pt x="45710" y="90510"/>
                </a:lnTo>
                <a:lnTo>
                  <a:pt x="45660" y="90530"/>
                </a:lnTo>
                <a:lnTo>
                  <a:pt x="45600" y="90560"/>
                </a:lnTo>
                <a:lnTo>
                  <a:pt x="45560" y="90590"/>
                </a:lnTo>
                <a:lnTo>
                  <a:pt x="45580" y="90640"/>
                </a:lnTo>
                <a:lnTo>
                  <a:pt x="45540" y="90670"/>
                </a:lnTo>
                <a:lnTo>
                  <a:pt x="45480" y="90690"/>
                </a:lnTo>
                <a:lnTo>
                  <a:pt x="45400" y="90700"/>
                </a:lnTo>
                <a:lnTo>
                  <a:pt x="45320" y="90720"/>
                </a:lnTo>
                <a:lnTo>
                  <a:pt x="45250" y="90730"/>
                </a:lnTo>
                <a:lnTo>
                  <a:pt x="45210" y="90750"/>
                </a:lnTo>
                <a:lnTo>
                  <a:pt x="45150" y="90770"/>
                </a:lnTo>
                <a:lnTo>
                  <a:pt x="45070" y="90770"/>
                </a:lnTo>
                <a:lnTo>
                  <a:pt x="45010" y="90780"/>
                </a:lnTo>
                <a:lnTo>
                  <a:pt x="44970" y="90800"/>
                </a:lnTo>
                <a:lnTo>
                  <a:pt x="44920" y="90830"/>
                </a:lnTo>
                <a:lnTo>
                  <a:pt x="44850" y="90840"/>
                </a:lnTo>
                <a:lnTo>
                  <a:pt x="44790" y="90840"/>
                </a:lnTo>
                <a:lnTo>
                  <a:pt x="44730" y="90850"/>
                </a:lnTo>
                <a:lnTo>
                  <a:pt x="44690" y="90850"/>
                </a:lnTo>
                <a:lnTo>
                  <a:pt x="44630" y="90850"/>
                </a:lnTo>
                <a:lnTo>
                  <a:pt x="44580" y="90860"/>
                </a:lnTo>
                <a:lnTo>
                  <a:pt x="44510" y="90870"/>
                </a:lnTo>
                <a:lnTo>
                  <a:pt x="44470" y="90890"/>
                </a:lnTo>
                <a:lnTo>
                  <a:pt x="44430" y="90900"/>
                </a:lnTo>
                <a:lnTo>
                  <a:pt x="44380" y="90910"/>
                </a:lnTo>
                <a:lnTo>
                  <a:pt x="44310" y="90930"/>
                </a:lnTo>
                <a:lnTo>
                  <a:pt x="44270" y="90970"/>
                </a:lnTo>
                <a:lnTo>
                  <a:pt x="44210" y="91000"/>
                </a:lnTo>
                <a:lnTo>
                  <a:pt x="44160" y="91000"/>
                </a:lnTo>
                <a:lnTo>
                  <a:pt x="44100" y="91010"/>
                </a:lnTo>
                <a:lnTo>
                  <a:pt x="44030" y="91010"/>
                </a:lnTo>
                <a:lnTo>
                  <a:pt x="43980" y="91010"/>
                </a:lnTo>
                <a:lnTo>
                  <a:pt x="43920" y="91020"/>
                </a:lnTo>
                <a:lnTo>
                  <a:pt x="43850" y="91030"/>
                </a:lnTo>
                <a:lnTo>
                  <a:pt x="43810" y="91040"/>
                </a:lnTo>
                <a:lnTo>
                  <a:pt x="43770" y="91050"/>
                </a:lnTo>
                <a:lnTo>
                  <a:pt x="43720" y="91070"/>
                </a:lnTo>
                <a:lnTo>
                  <a:pt x="43660" y="91090"/>
                </a:lnTo>
                <a:lnTo>
                  <a:pt x="43610" y="91120"/>
                </a:lnTo>
                <a:lnTo>
                  <a:pt x="43570" y="91130"/>
                </a:lnTo>
                <a:lnTo>
                  <a:pt x="43510" y="91150"/>
                </a:lnTo>
                <a:lnTo>
                  <a:pt x="43420" y="91180"/>
                </a:lnTo>
                <a:lnTo>
                  <a:pt x="43370" y="91210"/>
                </a:lnTo>
                <a:lnTo>
                  <a:pt x="43310" y="91210"/>
                </a:lnTo>
                <a:lnTo>
                  <a:pt x="43240" y="91220"/>
                </a:lnTo>
                <a:lnTo>
                  <a:pt x="43150" y="91230"/>
                </a:lnTo>
                <a:lnTo>
                  <a:pt x="43070" y="91230"/>
                </a:lnTo>
                <a:lnTo>
                  <a:pt x="43020" y="91250"/>
                </a:lnTo>
                <a:lnTo>
                  <a:pt x="42970" y="91260"/>
                </a:lnTo>
                <a:lnTo>
                  <a:pt x="42910" y="91270"/>
                </a:lnTo>
                <a:lnTo>
                  <a:pt x="42850" y="91280"/>
                </a:lnTo>
                <a:lnTo>
                  <a:pt x="42790" y="91280"/>
                </a:lnTo>
                <a:lnTo>
                  <a:pt x="42740" y="91290"/>
                </a:lnTo>
                <a:lnTo>
                  <a:pt x="42690" y="91310"/>
                </a:lnTo>
                <a:lnTo>
                  <a:pt x="42640" y="91320"/>
                </a:lnTo>
                <a:lnTo>
                  <a:pt x="42560" y="91340"/>
                </a:lnTo>
                <a:lnTo>
                  <a:pt x="42490" y="91340"/>
                </a:lnTo>
                <a:lnTo>
                  <a:pt x="42440" y="91340"/>
                </a:lnTo>
                <a:lnTo>
                  <a:pt x="42320" y="91350"/>
                </a:lnTo>
                <a:lnTo>
                  <a:pt x="42330" y="91180"/>
                </a:lnTo>
                <a:lnTo>
                  <a:pt x="42330" y="90880"/>
                </a:lnTo>
                <a:lnTo>
                  <a:pt x="42310" y="90560"/>
                </a:lnTo>
                <a:lnTo>
                  <a:pt x="42300" y="90400"/>
                </a:lnTo>
                <a:lnTo>
                  <a:pt x="42310" y="90220"/>
                </a:lnTo>
                <a:lnTo>
                  <a:pt x="42320" y="90050"/>
                </a:lnTo>
                <a:lnTo>
                  <a:pt x="42320" y="89840"/>
                </a:lnTo>
                <a:lnTo>
                  <a:pt x="42300" y="89640"/>
                </a:lnTo>
                <a:lnTo>
                  <a:pt x="42350" y="89600"/>
                </a:lnTo>
                <a:lnTo>
                  <a:pt x="42490" y="89570"/>
                </a:lnTo>
                <a:lnTo>
                  <a:pt x="42570" y="89570"/>
                </a:lnTo>
                <a:lnTo>
                  <a:pt x="42630" y="89570"/>
                </a:lnTo>
                <a:lnTo>
                  <a:pt x="42700" y="89560"/>
                </a:lnTo>
                <a:lnTo>
                  <a:pt x="42740" y="89560"/>
                </a:lnTo>
                <a:lnTo>
                  <a:pt x="42780" y="89550"/>
                </a:lnTo>
                <a:lnTo>
                  <a:pt x="42830" y="89520"/>
                </a:lnTo>
                <a:lnTo>
                  <a:pt x="42910" y="89510"/>
                </a:lnTo>
                <a:lnTo>
                  <a:pt x="42940" y="89470"/>
                </a:lnTo>
                <a:lnTo>
                  <a:pt x="42960" y="89390"/>
                </a:lnTo>
                <a:lnTo>
                  <a:pt x="43020" y="89400"/>
                </a:lnTo>
                <a:lnTo>
                  <a:pt x="43070" y="89420"/>
                </a:lnTo>
                <a:lnTo>
                  <a:pt x="43090" y="89370"/>
                </a:lnTo>
                <a:lnTo>
                  <a:pt x="43100" y="89300"/>
                </a:lnTo>
                <a:lnTo>
                  <a:pt x="43120" y="89250"/>
                </a:lnTo>
                <a:lnTo>
                  <a:pt x="43100" y="89190"/>
                </a:lnTo>
                <a:lnTo>
                  <a:pt x="43100" y="89150"/>
                </a:lnTo>
                <a:lnTo>
                  <a:pt x="43100" y="89100"/>
                </a:lnTo>
                <a:lnTo>
                  <a:pt x="43110" y="89050"/>
                </a:lnTo>
                <a:lnTo>
                  <a:pt x="43130" y="89000"/>
                </a:lnTo>
                <a:lnTo>
                  <a:pt x="43160" y="88970"/>
                </a:lnTo>
                <a:lnTo>
                  <a:pt x="43210" y="88960"/>
                </a:lnTo>
                <a:lnTo>
                  <a:pt x="43260" y="88940"/>
                </a:lnTo>
                <a:lnTo>
                  <a:pt x="43320" y="88910"/>
                </a:lnTo>
                <a:lnTo>
                  <a:pt x="43420" y="88910"/>
                </a:lnTo>
                <a:lnTo>
                  <a:pt x="43490" y="88910"/>
                </a:lnTo>
                <a:lnTo>
                  <a:pt x="43540" y="88900"/>
                </a:lnTo>
                <a:lnTo>
                  <a:pt x="43590" y="88900"/>
                </a:lnTo>
                <a:lnTo>
                  <a:pt x="43650" y="88880"/>
                </a:lnTo>
                <a:lnTo>
                  <a:pt x="43700" y="88870"/>
                </a:lnTo>
                <a:lnTo>
                  <a:pt x="43750" y="88890"/>
                </a:lnTo>
                <a:lnTo>
                  <a:pt x="43810" y="88890"/>
                </a:lnTo>
                <a:lnTo>
                  <a:pt x="43850" y="88880"/>
                </a:lnTo>
                <a:lnTo>
                  <a:pt x="43900" y="88890"/>
                </a:lnTo>
                <a:lnTo>
                  <a:pt x="43940" y="88890"/>
                </a:lnTo>
                <a:lnTo>
                  <a:pt x="44000" y="88900"/>
                </a:lnTo>
                <a:lnTo>
                  <a:pt x="44070" y="88850"/>
                </a:lnTo>
                <a:lnTo>
                  <a:pt x="44140" y="88870"/>
                </a:lnTo>
                <a:lnTo>
                  <a:pt x="44180" y="88860"/>
                </a:lnTo>
                <a:lnTo>
                  <a:pt x="44200" y="88800"/>
                </a:lnTo>
                <a:lnTo>
                  <a:pt x="44170" y="88690"/>
                </a:lnTo>
                <a:lnTo>
                  <a:pt x="44160" y="88640"/>
                </a:lnTo>
                <a:lnTo>
                  <a:pt x="44160" y="88590"/>
                </a:lnTo>
                <a:lnTo>
                  <a:pt x="44170" y="88520"/>
                </a:lnTo>
                <a:lnTo>
                  <a:pt x="44170" y="88450"/>
                </a:lnTo>
                <a:lnTo>
                  <a:pt x="44170" y="88340"/>
                </a:lnTo>
                <a:lnTo>
                  <a:pt x="44200" y="88140"/>
                </a:lnTo>
                <a:lnTo>
                  <a:pt x="44220" y="88050"/>
                </a:lnTo>
                <a:lnTo>
                  <a:pt x="44270" y="88060"/>
                </a:lnTo>
                <a:lnTo>
                  <a:pt x="44340" y="88060"/>
                </a:lnTo>
                <a:lnTo>
                  <a:pt x="44370" y="87960"/>
                </a:lnTo>
                <a:lnTo>
                  <a:pt x="44410" y="87860"/>
                </a:lnTo>
                <a:lnTo>
                  <a:pt x="44450" y="87760"/>
                </a:lnTo>
                <a:lnTo>
                  <a:pt x="44490" y="87740"/>
                </a:lnTo>
                <a:lnTo>
                  <a:pt x="44540" y="87730"/>
                </a:lnTo>
                <a:lnTo>
                  <a:pt x="44620" y="87700"/>
                </a:lnTo>
                <a:lnTo>
                  <a:pt x="44730" y="87660"/>
                </a:lnTo>
                <a:lnTo>
                  <a:pt x="44840" y="87630"/>
                </a:lnTo>
                <a:lnTo>
                  <a:pt x="44780" y="87520"/>
                </a:lnTo>
                <a:lnTo>
                  <a:pt x="44730" y="87430"/>
                </a:lnTo>
                <a:lnTo>
                  <a:pt x="44640" y="87350"/>
                </a:lnTo>
                <a:lnTo>
                  <a:pt x="44570" y="87290"/>
                </a:lnTo>
                <a:lnTo>
                  <a:pt x="44500" y="87230"/>
                </a:lnTo>
                <a:lnTo>
                  <a:pt x="44470" y="87200"/>
                </a:lnTo>
                <a:lnTo>
                  <a:pt x="44420" y="87160"/>
                </a:lnTo>
                <a:lnTo>
                  <a:pt x="44310" y="87060"/>
                </a:lnTo>
                <a:lnTo>
                  <a:pt x="44260" y="87050"/>
                </a:lnTo>
                <a:lnTo>
                  <a:pt x="44180" y="87030"/>
                </a:lnTo>
                <a:lnTo>
                  <a:pt x="44130" y="87010"/>
                </a:lnTo>
                <a:lnTo>
                  <a:pt x="44090" y="86970"/>
                </a:lnTo>
                <a:lnTo>
                  <a:pt x="44060" y="86930"/>
                </a:lnTo>
                <a:lnTo>
                  <a:pt x="44030" y="86790"/>
                </a:lnTo>
                <a:lnTo>
                  <a:pt x="44020" y="86740"/>
                </a:lnTo>
                <a:lnTo>
                  <a:pt x="44010" y="86670"/>
                </a:lnTo>
                <a:lnTo>
                  <a:pt x="43990" y="86590"/>
                </a:lnTo>
                <a:lnTo>
                  <a:pt x="43980" y="86520"/>
                </a:lnTo>
                <a:lnTo>
                  <a:pt x="43970" y="86450"/>
                </a:lnTo>
                <a:lnTo>
                  <a:pt x="43850" y="86490"/>
                </a:lnTo>
                <a:lnTo>
                  <a:pt x="43800" y="86510"/>
                </a:lnTo>
                <a:lnTo>
                  <a:pt x="43780" y="86430"/>
                </a:lnTo>
                <a:lnTo>
                  <a:pt x="43730" y="86340"/>
                </a:lnTo>
                <a:lnTo>
                  <a:pt x="43660" y="86270"/>
                </a:lnTo>
                <a:lnTo>
                  <a:pt x="43590" y="86210"/>
                </a:lnTo>
                <a:lnTo>
                  <a:pt x="43540" y="86210"/>
                </a:lnTo>
                <a:lnTo>
                  <a:pt x="43500" y="86200"/>
                </a:lnTo>
                <a:lnTo>
                  <a:pt x="43430" y="86190"/>
                </a:lnTo>
                <a:lnTo>
                  <a:pt x="43360" y="86200"/>
                </a:lnTo>
                <a:lnTo>
                  <a:pt x="43290" y="86270"/>
                </a:lnTo>
                <a:lnTo>
                  <a:pt x="43250" y="86300"/>
                </a:lnTo>
                <a:lnTo>
                  <a:pt x="43200" y="86280"/>
                </a:lnTo>
                <a:lnTo>
                  <a:pt x="43170" y="86230"/>
                </a:lnTo>
                <a:lnTo>
                  <a:pt x="43120" y="86190"/>
                </a:lnTo>
                <a:lnTo>
                  <a:pt x="43070" y="86160"/>
                </a:lnTo>
                <a:lnTo>
                  <a:pt x="43020" y="86150"/>
                </a:lnTo>
                <a:lnTo>
                  <a:pt x="42970" y="86150"/>
                </a:lnTo>
                <a:lnTo>
                  <a:pt x="42900" y="86130"/>
                </a:lnTo>
                <a:lnTo>
                  <a:pt x="42860" y="86100"/>
                </a:lnTo>
                <a:lnTo>
                  <a:pt x="42810" y="86090"/>
                </a:lnTo>
                <a:lnTo>
                  <a:pt x="42760" y="86100"/>
                </a:lnTo>
                <a:lnTo>
                  <a:pt x="42710" y="86080"/>
                </a:lnTo>
                <a:lnTo>
                  <a:pt x="42670" y="86050"/>
                </a:lnTo>
                <a:lnTo>
                  <a:pt x="42620" y="86030"/>
                </a:lnTo>
                <a:lnTo>
                  <a:pt x="42570" y="85990"/>
                </a:lnTo>
                <a:lnTo>
                  <a:pt x="42490" y="86000"/>
                </a:lnTo>
                <a:lnTo>
                  <a:pt x="42440" y="86020"/>
                </a:lnTo>
                <a:lnTo>
                  <a:pt x="42390" y="86030"/>
                </a:lnTo>
                <a:lnTo>
                  <a:pt x="42310" y="86040"/>
                </a:lnTo>
                <a:lnTo>
                  <a:pt x="42250" y="86050"/>
                </a:lnTo>
                <a:lnTo>
                  <a:pt x="42190" y="86040"/>
                </a:lnTo>
                <a:lnTo>
                  <a:pt x="42100" y="86040"/>
                </a:lnTo>
                <a:lnTo>
                  <a:pt x="42030" y="86020"/>
                </a:lnTo>
                <a:lnTo>
                  <a:pt x="41970" y="85950"/>
                </a:lnTo>
                <a:lnTo>
                  <a:pt x="41970" y="85910"/>
                </a:lnTo>
                <a:lnTo>
                  <a:pt x="41930" y="85890"/>
                </a:lnTo>
                <a:lnTo>
                  <a:pt x="41870" y="85880"/>
                </a:lnTo>
                <a:lnTo>
                  <a:pt x="41810" y="85860"/>
                </a:lnTo>
                <a:lnTo>
                  <a:pt x="41770" y="85840"/>
                </a:lnTo>
                <a:lnTo>
                  <a:pt x="41720" y="85890"/>
                </a:lnTo>
                <a:lnTo>
                  <a:pt x="41680" y="85910"/>
                </a:lnTo>
                <a:lnTo>
                  <a:pt x="41650" y="85870"/>
                </a:lnTo>
                <a:lnTo>
                  <a:pt x="41660" y="85810"/>
                </a:lnTo>
                <a:lnTo>
                  <a:pt x="41670" y="85740"/>
                </a:lnTo>
                <a:lnTo>
                  <a:pt x="41680" y="85700"/>
                </a:lnTo>
                <a:lnTo>
                  <a:pt x="41710" y="85660"/>
                </a:lnTo>
                <a:lnTo>
                  <a:pt x="41740" y="85620"/>
                </a:lnTo>
                <a:lnTo>
                  <a:pt x="41790" y="85600"/>
                </a:lnTo>
                <a:lnTo>
                  <a:pt x="41830" y="85570"/>
                </a:lnTo>
                <a:lnTo>
                  <a:pt x="41900" y="85560"/>
                </a:lnTo>
                <a:lnTo>
                  <a:pt x="41950" y="85540"/>
                </a:lnTo>
                <a:lnTo>
                  <a:pt x="42020" y="85470"/>
                </a:lnTo>
                <a:lnTo>
                  <a:pt x="42010" y="85420"/>
                </a:lnTo>
                <a:lnTo>
                  <a:pt x="41970" y="85380"/>
                </a:lnTo>
                <a:lnTo>
                  <a:pt x="41920" y="85360"/>
                </a:lnTo>
                <a:lnTo>
                  <a:pt x="41890" y="85320"/>
                </a:lnTo>
                <a:lnTo>
                  <a:pt x="41860" y="85250"/>
                </a:lnTo>
                <a:lnTo>
                  <a:pt x="41870" y="85200"/>
                </a:lnTo>
                <a:lnTo>
                  <a:pt x="41870" y="85110"/>
                </a:lnTo>
                <a:lnTo>
                  <a:pt x="41840" y="85050"/>
                </a:lnTo>
                <a:lnTo>
                  <a:pt x="41840" y="84980"/>
                </a:lnTo>
                <a:lnTo>
                  <a:pt x="41830" y="84890"/>
                </a:lnTo>
                <a:lnTo>
                  <a:pt x="41820" y="84850"/>
                </a:lnTo>
                <a:lnTo>
                  <a:pt x="41810" y="84800"/>
                </a:lnTo>
                <a:lnTo>
                  <a:pt x="41810" y="84750"/>
                </a:lnTo>
                <a:lnTo>
                  <a:pt x="41820" y="84630"/>
                </a:lnTo>
                <a:lnTo>
                  <a:pt x="41840" y="84570"/>
                </a:lnTo>
                <a:lnTo>
                  <a:pt x="41820" y="84520"/>
                </a:lnTo>
                <a:lnTo>
                  <a:pt x="41860" y="84470"/>
                </a:lnTo>
                <a:lnTo>
                  <a:pt x="41900" y="84370"/>
                </a:lnTo>
                <a:lnTo>
                  <a:pt x="41950" y="84340"/>
                </a:lnTo>
                <a:lnTo>
                  <a:pt x="42000" y="84350"/>
                </a:lnTo>
                <a:lnTo>
                  <a:pt x="42070" y="84370"/>
                </a:lnTo>
                <a:lnTo>
                  <a:pt x="42120" y="84370"/>
                </a:lnTo>
                <a:lnTo>
                  <a:pt x="42110" y="84300"/>
                </a:lnTo>
                <a:lnTo>
                  <a:pt x="42110" y="84250"/>
                </a:lnTo>
                <a:lnTo>
                  <a:pt x="42130" y="84180"/>
                </a:lnTo>
                <a:lnTo>
                  <a:pt x="42160" y="84110"/>
                </a:lnTo>
                <a:lnTo>
                  <a:pt x="42160" y="84010"/>
                </a:lnTo>
                <a:lnTo>
                  <a:pt x="42150" y="83960"/>
                </a:lnTo>
                <a:lnTo>
                  <a:pt x="42150" y="83910"/>
                </a:lnTo>
                <a:lnTo>
                  <a:pt x="42120" y="83880"/>
                </a:lnTo>
                <a:lnTo>
                  <a:pt x="42060" y="83870"/>
                </a:lnTo>
                <a:lnTo>
                  <a:pt x="41960" y="83860"/>
                </a:lnTo>
                <a:lnTo>
                  <a:pt x="41910" y="83760"/>
                </a:lnTo>
                <a:lnTo>
                  <a:pt x="41870" y="83700"/>
                </a:lnTo>
                <a:lnTo>
                  <a:pt x="41840" y="83670"/>
                </a:lnTo>
                <a:lnTo>
                  <a:pt x="41790" y="83580"/>
                </a:lnTo>
                <a:lnTo>
                  <a:pt x="41780" y="83510"/>
                </a:lnTo>
                <a:lnTo>
                  <a:pt x="41750" y="83420"/>
                </a:lnTo>
                <a:lnTo>
                  <a:pt x="41700" y="83360"/>
                </a:lnTo>
                <a:lnTo>
                  <a:pt x="41660" y="83340"/>
                </a:lnTo>
                <a:lnTo>
                  <a:pt x="41630" y="83290"/>
                </a:lnTo>
                <a:lnTo>
                  <a:pt x="41600" y="83250"/>
                </a:lnTo>
                <a:lnTo>
                  <a:pt x="41510" y="83210"/>
                </a:lnTo>
                <a:lnTo>
                  <a:pt x="41470" y="83180"/>
                </a:lnTo>
                <a:lnTo>
                  <a:pt x="41440" y="83150"/>
                </a:lnTo>
                <a:lnTo>
                  <a:pt x="41390" y="83140"/>
                </a:lnTo>
                <a:lnTo>
                  <a:pt x="41330" y="83140"/>
                </a:lnTo>
                <a:lnTo>
                  <a:pt x="41250" y="83130"/>
                </a:lnTo>
                <a:lnTo>
                  <a:pt x="41190" y="83160"/>
                </a:lnTo>
                <a:lnTo>
                  <a:pt x="41130" y="83200"/>
                </a:lnTo>
                <a:lnTo>
                  <a:pt x="41080" y="83230"/>
                </a:lnTo>
                <a:lnTo>
                  <a:pt x="41030" y="83250"/>
                </a:lnTo>
                <a:lnTo>
                  <a:pt x="40980" y="83250"/>
                </a:lnTo>
                <a:lnTo>
                  <a:pt x="40980" y="83190"/>
                </a:lnTo>
                <a:lnTo>
                  <a:pt x="40980" y="83140"/>
                </a:lnTo>
                <a:lnTo>
                  <a:pt x="40970" y="83040"/>
                </a:lnTo>
                <a:lnTo>
                  <a:pt x="40950" y="82960"/>
                </a:lnTo>
                <a:lnTo>
                  <a:pt x="40940" y="82900"/>
                </a:lnTo>
                <a:lnTo>
                  <a:pt x="40900" y="82860"/>
                </a:lnTo>
                <a:lnTo>
                  <a:pt x="40850" y="82800"/>
                </a:lnTo>
                <a:lnTo>
                  <a:pt x="40740" y="82810"/>
                </a:lnTo>
                <a:lnTo>
                  <a:pt x="40690" y="82830"/>
                </a:lnTo>
                <a:lnTo>
                  <a:pt x="40600" y="82850"/>
                </a:lnTo>
                <a:lnTo>
                  <a:pt x="40540" y="82870"/>
                </a:lnTo>
                <a:lnTo>
                  <a:pt x="40430" y="82900"/>
                </a:lnTo>
                <a:lnTo>
                  <a:pt x="40380" y="82950"/>
                </a:lnTo>
                <a:lnTo>
                  <a:pt x="40320" y="82980"/>
                </a:lnTo>
                <a:lnTo>
                  <a:pt x="40260" y="82980"/>
                </a:lnTo>
                <a:lnTo>
                  <a:pt x="40200" y="82990"/>
                </a:lnTo>
                <a:lnTo>
                  <a:pt x="40100" y="83050"/>
                </a:lnTo>
                <a:lnTo>
                  <a:pt x="39970" y="83020"/>
                </a:lnTo>
                <a:lnTo>
                  <a:pt x="39770" y="83080"/>
                </a:lnTo>
                <a:lnTo>
                  <a:pt x="39660" y="83140"/>
                </a:lnTo>
                <a:lnTo>
                  <a:pt x="39550" y="83180"/>
                </a:lnTo>
                <a:lnTo>
                  <a:pt x="39440" y="83230"/>
                </a:lnTo>
                <a:lnTo>
                  <a:pt x="39330" y="83290"/>
                </a:lnTo>
                <a:lnTo>
                  <a:pt x="39210" y="83340"/>
                </a:lnTo>
                <a:lnTo>
                  <a:pt x="39140" y="83370"/>
                </a:lnTo>
                <a:lnTo>
                  <a:pt x="39070" y="83400"/>
                </a:lnTo>
                <a:lnTo>
                  <a:pt x="39010" y="83430"/>
                </a:lnTo>
                <a:lnTo>
                  <a:pt x="38910" y="83480"/>
                </a:lnTo>
                <a:lnTo>
                  <a:pt x="38790" y="83490"/>
                </a:lnTo>
                <a:lnTo>
                  <a:pt x="38840" y="83340"/>
                </a:lnTo>
                <a:lnTo>
                  <a:pt x="38860" y="83180"/>
                </a:lnTo>
                <a:lnTo>
                  <a:pt x="38870" y="83060"/>
                </a:lnTo>
                <a:lnTo>
                  <a:pt x="38900" y="82920"/>
                </a:lnTo>
                <a:lnTo>
                  <a:pt x="38920" y="82770"/>
                </a:lnTo>
                <a:lnTo>
                  <a:pt x="38960" y="82560"/>
                </a:lnTo>
                <a:lnTo>
                  <a:pt x="38990" y="82340"/>
                </a:lnTo>
                <a:lnTo>
                  <a:pt x="39060" y="82320"/>
                </a:lnTo>
                <a:lnTo>
                  <a:pt x="39110" y="82290"/>
                </a:lnTo>
                <a:lnTo>
                  <a:pt x="39140" y="82230"/>
                </a:lnTo>
                <a:lnTo>
                  <a:pt x="39200" y="82160"/>
                </a:lnTo>
                <a:lnTo>
                  <a:pt x="39240" y="82130"/>
                </a:lnTo>
                <a:lnTo>
                  <a:pt x="39310" y="82100"/>
                </a:lnTo>
                <a:lnTo>
                  <a:pt x="39350" y="82050"/>
                </a:lnTo>
                <a:lnTo>
                  <a:pt x="39370" y="82000"/>
                </a:lnTo>
                <a:lnTo>
                  <a:pt x="39360" y="81920"/>
                </a:lnTo>
                <a:lnTo>
                  <a:pt x="39370" y="81840"/>
                </a:lnTo>
                <a:lnTo>
                  <a:pt x="39400" y="81800"/>
                </a:lnTo>
                <a:lnTo>
                  <a:pt x="39420" y="81750"/>
                </a:lnTo>
                <a:lnTo>
                  <a:pt x="39450" y="81690"/>
                </a:lnTo>
                <a:lnTo>
                  <a:pt x="39470" y="81630"/>
                </a:lnTo>
                <a:lnTo>
                  <a:pt x="39460" y="81570"/>
                </a:lnTo>
                <a:lnTo>
                  <a:pt x="39430" y="81520"/>
                </a:lnTo>
                <a:lnTo>
                  <a:pt x="39370" y="81530"/>
                </a:lnTo>
                <a:lnTo>
                  <a:pt x="39320" y="81550"/>
                </a:lnTo>
                <a:lnTo>
                  <a:pt x="39270" y="81570"/>
                </a:lnTo>
                <a:lnTo>
                  <a:pt x="39220" y="81570"/>
                </a:lnTo>
                <a:lnTo>
                  <a:pt x="39180" y="81580"/>
                </a:lnTo>
                <a:lnTo>
                  <a:pt x="39130" y="81610"/>
                </a:lnTo>
                <a:lnTo>
                  <a:pt x="39070" y="81620"/>
                </a:lnTo>
                <a:lnTo>
                  <a:pt x="39010" y="81620"/>
                </a:lnTo>
                <a:lnTo>
                  <a:pt x="39020" y="81560"/>
                </a:lnTo>
                <a:lnTo>
                  <a:pt x="39060" y="81530"/>
                </a:lnTo>
                <a:lnTo>
                  <a:pt x="39050" y="81480"/>
                </a:lnTo>
                <a:lnTo>
                  <a:pt x="39100" y="81450"/>
                </a:lnTo>
                <a:lnTo>
                  <a:pt x="39120" y="81410"/>
                </a:lnTo>
                <a:lnTo>
                  <a:pt x="39170" y="81390"/>
                </a:lnTo>
                <a:lnTo>
                  <a:pt x="39230" y="81360"/>
                </a:lnTo>
                <a:lnTo>
                  <a:pt x="39240" y="81310"/>
                </a:lnTo>
                <a:lnTo>
                  <a:pt x="39220" y="81260"/>
                </a:lnTo>
                <a:lnTo>
                  <a:pt x="39180" y="81240"/>
                </a:lnTo>
                <a:lnTo>
                  <a:pt x="39090" y="81150"/>
                </a:lnTo>
                <a:lnTo>
                  <a:pt x="38860" y="81110"/>
                </a:lnTo>
                <a:lnTo>
                  <a:pt x="38820" y="81110"/>
                </a:lnTo>
                <a:lnTo>
                  <a:pt x="38630" y="81070"/>
                </a:lnTo>
                <a:lnTo>
                  <a:pt x="38580" y="81060"/>
                </a:lnTo>
                <a:lnTo>
                  <a:pt x="38540" y="81040"/>
                </a:lnTo>
                <a:lnTo>
                  <a:pt x="38560" y="80990"/>
                </a:lnTo>
                <a:lnTo>
                  <a:pt x="38640" y="80890"/>
                </a:lnTo>
                <a:lnTo>
                  <a:pt x="38680" y="80840"/>
                </a:lnTo>
                <a:lnTo>
                  <a:pt x="38760" y="80780"/>
                </a:lnTo>
                <a:lnTo>
                  <a:pt x="38830" y="80780"/>
                </a:lnTo>
                <a:lnTo>
                  <a:pt x="38820" y="80680"/>
                </a:lnTo>
                <a:lnTo>
                  <a:pt x="38770" y="80660"/>
                </a:lnTo>
                <a:lnTo>
                  <a:pt x="38740" y="80700"/>
                </a:lnTo>
                <a:lnTo>
                  <a:pt x="38720" y="80650"/>
                </a:lnTo>
                <a:lnTo>
                  <a:pt x="38700" y="80610"/>
                </a:lnTo>
                <a:lnTo>
                  <a:pt x="38660" y="80550"/>
                </a:lnTo>
                <a:lnTo>
                  <a:pt x="38640" y="80510"/>
                </a:lnTo>
                <a:lnTo>
                  <a:pt x="38690" y="80490"/>
                </a:lnTo>
                <a:lnTo>
                  <a:pt x="38690" y="80440"/>
                </a:lnTo>
                <a:lnTo>
                  <a:pt x="38730" y="80380"/>
                </a:lnTo>
                <a:lnTo>
                  <a:pt x="38760" y="80330"/>
                </a:lnTo>
                <a:lnTo>
                  <a:pt x="38800" y="80270"/>
                </a:lnTo>
                <a:lnTo>
                  <a:pt x="38790" y="80200"/>
                </a:lnTo>
                <a:lnTo>
                  <a:pt x="38810" y="80150"/>
                </a:lnTo>
                <a:lnTo>
                  <a:pt x="38850" y="80070"/>
                </a:lnTo>
                <a:lnTo>
                  <a:pt x="38880" y="79990"/>
                </a:lnTo>
                <a:lnTo>
                  <a:pt x="38910" y="79920"/>
                </a:lnTo>
                <a:lnTo>
                  <a:pt x="38920" y="79860"/>
                </a:lnTo>
                <a:lnTo>
                  <a:pt x="38930" y="79820"/>
                </a:lnTo>
                <a:lnTo>
                  <a:pt x="38960" y="79780"/>
                </a:lnTo>
                <a:lnTo>
                  <a:pt x="38980" y="79740"/>
                </a:lnTo>
                <a:lnTo>
                  <a:pt x="39020" y="79670"/>
                </a:lnTo>
                <a:lnTo>
                  <a:pt x="39040" y="79610"/>
                </a:lnTo>
                <a:lnTo>
                  <a:pt x="39030" y="79550"/>
                </a:lnTo>
                <a:lnTo>
                  <a:pt x="39040" y="79450"/>
                </a:lnTo>
                <a:lnTo>
                  <a:pt x="39040" y="79390"/>
                </a:lnTo>
                <a:lnTo>
                  <a:pt x="39020" y="79310"/>
                </a:lnTo>
                <a:lnTo>
                  <a:pt x="38980" y="79260"/>
                </a:lnTo>
                <a:lnTo>
                  <a:pt x="38930" y="79230"/>
                </a:lnTo>
                <a:lnTo>
                  <a:pt x="38880" y="79180"/>
                </a:lnTo>
                <a:lnTo>
                  <a:pt x="38830" y="79170"/>
                </a:lnTo>
                <a:lnTo>
                  <a:pt x="38810" y="79230"/>
                </a:lnTo>
                <a:lnTo>
                  <a:pt x="38730" y="79230"/>
                </a:lnTo>
                <a:lnTo>
                  <a:pt x="38690" y="79210"/>
                </a:lnTo>
                <a:lnTo>
                  <a:pt x="38670" y="79150"/>
                </a:lnTo>
                <a:lnTo>
                  <a:pt x="38630" y="79170"/>
                </a:lnTo>
                <a:lnTo>
                  <a:pt x="38540" y="79210"/>
                </a:lnTo>
                <a:lnTo>
                  <a:pt x="38490" y="79240"/>
                </a:lnTo>
                <a:lnTo>
                  <a:pt x="38460" y="79320"/>
                </a:lnTo>
                <a:lnTo>
                  <a:pt x="38400" y="79350"/>
                </a:lnTo>
                <a:lnTo>
                  <a:pt x="38350" y="79370"/>
                </a:lnTo>
                <a:lnTo>
                  <a:pt x="38300" y="79390"/>
                </a:lnTo>
                <a:lnTo>
                  <a:pt x="38260" y="79390"/>
                </a:lnTo>
                <a:lnTo>
                  <a:pt x="38210" y="79350"/>
                </a:lnTo>
                <a:lnTo>
                  <a:pt x="38150" y="79320"/>
                </a:lnTo>
                <a:lnTo>
                  <a:pt x="38100" y="79290"/>
                </a:lnTo>
                <a:lnTo>
                  <a:pt x="38060" y="79230"/>
                </a:lnTo>
                <a:lnTo>
                  <a:pt x="38010" y="79180"/>
                </a:lnTo>
                <a:lnTo>
                  <a:pt x="38010" y="79110"/>
                </a:lnTo>
                <a:lnTo>
                  <a:pt x="38010" y="79060"/>
                </a:lnTo>
                <a:lnTo>
                  <a:pt x="37990" y="79010"/>
                </a:lnTo>
                <a:lnTo>
                  <a:pt x="37960" y="78970"/>
                </a:lnTo>
                <a:lnTo>
                  <a:pt x="37920" y="78930"/>
                </a:lnTo>
                <a:lnTo>
                  <a:pt x="37840" y="78930"/>
                </a:lnTo>
                <a:lnTo>
                  <a:pt x="37800" y="78920"/>
                </a:lnTo>
                <a:lnTo>
                  <a:pt x="37780" y="78880"/>
                </a:lnTo>
                <a:lnTo>
                  <a:pt x="37760" y="78850"/>
                </a:lnTo>
                <a:lnTo>
                  <a:pt x="37700" y="78760"/>
                </a:lnTo>
                <a:lnTo>
                  <a:pt x="37680" y="78710"/>
                </a:lnTo>
                <a:lnTo>
                  <a:pt x="37710" y="78660"/>
                </a:lnTo>
                <a:lnTo>
                  <a:pt x="37550" y="78610"/>
                </a:lnTo>
                <a:lnTo>
                  <a:pt x="37450" y="78570"/>
                </a:lnTo>
                <a:lnTo>
                  <a:pt x="37430" y="78520"/>
                </a:lnTo>
                <a:lnTo>
                  <a:pt x="37370" y="78480"/>
                </a:lnTo>
                <a:lnTo>
                  <a:pt x="37350" y="78420"/>
                </a:lnTo>
                <a:lnTo>
                  <a:pt x="37300" y="78380"/>
                </a:lnTo>
                <a:lnTo>
                  <a:pt x="37280" y="78340"/>
                </a:lnTo>
                <a:lnTo>
                  <a:pt x="37300" y="78240"/>
                </a:lnTo>
                <a:lnTo>
                  <a:pt x="37300" y="78190"/>
                </a:lnTo>
                <a:lnTo>
                  <a:pt x="37240" y="78090"/>
                </a:lnTo>
                <a:lnTo>
                  <a:pt x="37230" y="78040"/>
                </a:lnTo>
                <a:lnTo>
                  <a:pt x="37210" y="78000"/>
                </a:lnTo>
                <a:lnTo>
                  <a:pt x="37170" y="78010"/>
                </a:lnTo>
                <a:lnTo>
                  <a:pt x="37100" y="77990"/>
                </a:lnTo>
                <a:lnTo>
                  <a:pt x="37050" y="77920"/>
                </a:lnTo>
                <a:lnTo>
                  <a:pt x="36990" y="77850"/>
                </a:lnTo>
                <a:lnTo>
                  <a:pt x="36950" y="77830"/>
                </a:lnTo>
                <a:lnTo>
                  <a:pt x="36920" y="77800"/>
                </a:lnTo>
                <a:lnTo>
                  <a:pt x="36890" y="77750"/>
                </a:lnTo>
                <a:lnTo>
                  <a:pt x="36820" y="77720"/>
                </a:lnTo>
                <a:lnTo>
                  <a:pt x="36780" y="77690"/>
                </a:lnTo>
                <a:lnTo>
                  <a:pt x="36720" y="77650"/>
                </a:lnTo>
                <a:lnTo>
                  <a:pt x="36670" y="77610"/>
                </a:lnTo>
                <a:lnTo>
                  <a:pt x="36650" y="77530"/>
                </a:lnTo>
                <a:lnTo>
                  <a:pt x="36560" y="77460"/>
                </a:lnTo>
                <a:lnTo>
                  <a:pt x="36420" y="77410"/>
                </a:lnTo>
                <a:lnTo>
                  <a:pt x="36320" y="77420"/>
                </a:lnTo>
                <a:lnTo>
                  <a:pt x="36190" y="77370"/>
                </a:lnTo>
                <a:lnTo>
                  <a:pt x="36150" y="77270"/>
                </a:lnTo>
                <a:lnTo>
                  <a:pt x="36110" y="77230"/>
                </a:lnTo>
                <a:lnTo>
                  <a:pt x="36070" y="77180"/>
                </a:lnTo>
                <a:lnTo>
                  <a:pt x="36000" y="77150"/>
                </a:lnTo>
                <a:lnTo>
                  <a:pt x="35940" y="77130"/>
                </a:lnTo>
                <a:lnTo>
                  <a:pt x="35900" y="77100"/>
                </a:lnTo>
                <a:lnTo>
                  <a:pt x="35860" y="77090"/>
                </a:lnTo>
                <a:lnTo>
                  <a:pt x="35820" y="77090"/>
                </a:lnTo>
                <a:lnTo>
                  <a:pt x="35780" y="77050"/>
                </a:lnTo>
                <a:lnTo>
                  <a:pt x="35730" y="77050"/>
                </a:lnTo>
                <a:lnTo>
                  <a:pt x="35780" y="76980"/>
                </a:lnTo>
                <a:lnTo>
                  <a:pt x="35780" y="76930"/>
                </a:lnTo>
                <a:lnTo>
                  <a:pt x="35750" y="76890"/>
                </a:lnTo>
                <a:lnTo>
                  <a:pt x="35620" y="76760"/>
                </a:lnTo>
                <a:lnTo>
                  <a:pt x="35450" y="76700"/>
                </a:lnTo>
                <a:lnTo>
                  <a:pt x="35350" y="76680"/>
                </a:lnTo>
                <a:lnTo>
                  <a:pt x="35000" y="76570"/>
                </a:lnTo>
                <a:lnTo>
                  <a:pt x="34610" y="76470"/>
                </a:lnTo>
                <a:lnTo>
                  <a:pt x="34550" y="76480"/>
                </a:lnTo>
                <a:lnTo>
                  <a:pt x="34490" y="76480"/>
                </a:lnTo>
                <a:lnTo>
                  <a:pt x="34470" y="76420"/>
                </a:lnTo>
                <a:lnTo>
                  <a:pt x="34460" y="76350"/>
                </a:lnTo>
                <a:lnTo>
                  <a:pt x="34390" y="76330"/>
                </a:lnTo>
                <a:lnTo>
                  <a:pt x="34340" y="76300"/>
                </a:lnTo>
                <a:lnTo>
                  <a:pt x="34300" y="76280"/>
                </a:lnTo>
                <a:lnTo>
                  <a:pt x="34260" y="76230"/>
                </a:lnTo>
                <a:lnTo>
                  <a:pt x="34240" y="76200"/>
                </a:lnTo>
                <a:lnTo>
                  <a:pt x="34200" y="76150"/>
                </a:lnTo>
                <a:lnTo>
                  <a:pt x="34180" y="76090"/>
                </a:lnTo>
                <a:lnTo>
                  <a:pt x="34130" y="76060"/>
                </a:lnTo>
                <a:lnTo>
                  <a:pt x="34040" y="76030"/>
                </a:lnTo>
                <a:lnTo>
                  <a:pt x="34000" y="76060"/>
                </a:lnTo>
                <a:lnTo>
                  <a:pt x="33950" y="76080"/>
                </a:lnTo>
                <a:lnTo>
                  <a:pt x="33900" y="76040"/>
                </a:lnTo>
                <a:lnTo>
                  <a:pt x="33890" y="75980"/>
                </a:lnTo>
                <a:lnTo>
                  <a:pt x="33820" y="75750"/>
                </a:lnTo>
                <a:lnTo>
                  <a:pt x="33790" y="75700"/>
                </a:lnTo>
                <a:lnTo>
                  <a:pt x="33760" y="75550"/>
                </a:lnTo>
                <a:lnTo>
                  <a:pt x="33730" y="75470"/>
                </a:lnTo>
                <a:lnTo>
                  <a:pt x="33690" y="75330"/>
                </a:lnTo>
                <a:lnTo>
                  <a:pt x="33650" y="75230"/>
                </a:lnTo>
                <a:lnTo>
                  <a:pt x="33630" y="75180"/>
                </a:lnTo>
                <a:lnTo>
                  <a:pt x="33590" y="74970"/>
                </a:lnTo>
                <a:lnTo>
                  <a:pt x="33670" y="74950"/>
                </a:lnTo>
                <a:lnTo>
                  <a:pt x="33710" y="74930"/>
                </a:lnTo>
                <a:lnTo>
                  <a:pt x="33760" y="74900"/>
                </a:lnTo>
                <a:lnTo>
                  <a:pt x="33990" y="74750"/>
                </a:lnTo>
                <a:lnTo>
                  <a:pt x="34050" y="74690"/>
                </a:lnTo>
                <a:lnTo>
                  <a:pt x="34100" y="74650"/>
                </a:lnTo>
                <a:lnTo>
                  <a:pt x="34200" y="74550"/>
                </a:lnTo>
                <a:lnTo>
                  <a:pt x="34290" y="74470"/>
                </a:lnTo>
                <a:lnTo>
                  <a:pt x="34320" y="74440"/>
                </a:lnTo>
                <a:lnTo>
                  <a:pt x="34370" y="74400"/>
                </a:lnTo>
                <a:lnTo>
                  <a:pt x="34420" y="74330"/>
                </a:lnTo>
                <a:lnTo>
                  <a:pt x="34440" y="74290"/>
                </a:lnTo>
                <a:lnTo>
                  <a:pt x="34480" y="74240"/>
                </a:lnTo>
                <a:lnTo>
                  <a:pt x="34510" y="74210"/>
                </a:lnTo>
                <a:lnTo>
                  <a:pt x="34560" y="74170"/>
                </a:lnTo>
                <a:lnTo>
                  <a:pt x="34610" y="74140"/>
                </a:lnTo>
                <a:lnTo>
                  <a:pt x="34630" y="74180"/>
                </a:lnTo>
                <a:lnTo>
                  <a:pt x="34670" y="74230"/>
                </a:lnTo>
                <a:lnTo>
                  <a:pt x="34750" y="74250"/>
                </a:lnTo>
                <a:lnTo>
                  <a:pt x="34810" y="74270"/>
                </a:lnTo>
                <a:lnTo>
                  <a:pt x="34870" y="74280"/>
                </a:lnTo>
                <a:lnTo>
                  <a:pt x="34920" y="74300"/>
                </a:lnTo>
                <a:lnTo>
                  <a:pt x="34970" y="74320"/>
                </a:lnTo>
                <a:lnTo>
                  <a:pt x="34990" y="74360"/>
                </a:lnTo>
                <a:lnTo>
                  <a:pt x="35050" y="74380"/>
                </a:lnTo>
                <a:lnTo>
                  <a:pt x="35070" y="74330"/>
                </a:lnTo>
                <a:lnTo>
                  <a:pt x="35100" y="74280"/>
                </a:lnTo>
                <a:lnTo>
                  <a:pt x="35140" y="74230"/>
                </a:lnTo>
                <a:lnTo>
                  <a:pt x="35190" y="74180"/>
                </a:lnTo>
                <a:lnTo>
                  <a:pt x="35200" y="74140"/>
                </a:lnTo>
                <a:lnTo>
                  <a:pt x="35230" y="74080"/>
                </a:lnTo>
                <a:lnTo>
                  <a:pt x="35250" y="74040"/>
                </a:lnTo>
                <a:lnTo>
                  <a:pt x="35260" y="73990"/>
                </a:lnTo>
                <a:lnTo>
                  <a:pt x="35290" y="73950"/>
                </a:lnTo>
                <a:lnTo>
                  <a:pt x="35320" y="73900"/>
                </a:lnTo>
                <a:lnTo>
                  <a:pt x="35330" y="73860"/>
                </a:lnTo>
                <a:lnTo>
                  <a:pt x="35340" y="73800"/>
                </a:lnTo>
                <a:lnTo>
                  <a:pt x="35350" y="73760"/>
                </a:lnTo>
                <a:lnTo>
                  <a:pt x="35360" y="73690"/>
                </a:lnTo>
                <a:lnTo>
                  <a:pt x="35400" y="736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