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Bono East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Ghana • State Map | Fully Editable Vector Shape</a:t>
            </a:r>
          </a:p>
        </p:txBody>
      </p:sp>
      <p:sp>
        <p:nvSpPr>
          <p:cNvPr id="101" name="Bono Ea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070" y="60820"/>
                </a:moveTo>
                <a:lnTo>
                  <a:pt x="61040" y="60740"/>
                </a:lnTo>
                <a:lnTo>
                  <a:pt x="61020" y="60710"/>
                </a:lnTo>
                <a:lnTo>
                  <a:pt x="61020" y="60650"/>
                </a:lnTo>
                <a:lnTo>
                  <a:pt x="61020" y="60610"/>
                </a:lnTo>
                <a:lnTo>
                  <a:pt x="61010" y="60550"/>
                </a:lnTo>
                <a:lnTo>
                  <a:pt x="60960" y="60550"/>
                </a:lnTo>
                <a:lnTo>
                  <a:pt x="60880" y="60520"/>
                </a:lnTo>
                <a:lnTo>
                  <a:pt x="60840" y="60460"/>
                </a:lnTo>
                <a:lnTo>
                  <a:pt x="60860" y="60420"/>
                </a:lnTo>
                <a:lnTo>
                  <a:pt x="60830" y="60360"/>
                </a:lnTo>
                <a:lnTo>
                  <a:pt x="60810" y="60310"/>
                </a:lnTo>
                <a:lnTo>
                  <a:pt x="60810" y="60260"/>
                </a:lnTo>
                <a:lnTo>
                  <a:pt x="60800" y="60210"/>
                </a:lnTo>
                <a:lnTo>
                  <a:pt x="60780" y="60160"/>
                </a:lnTo>
                <a:lnTo>
                  <a:pt x="60780" y="60080"/>
                </a:lnTo>
                <a:lnTo>
                  <a:pt x="60760" y="60030"/>
                </a:lnTo>
                <a:lnTo>
                  <a:pt x="60750" y="59950"/>
                </a:lnTo>
                <a:lnTo>
                  <a:pt x="60710" y="59920"/>
                </a:lnTo>
                <a:lnTo>
                  <a:pt x="60660" y="59920"/>
                </a:lnTo>
                <a:lnTo>
                  <a:pt x="60600" y="59890"/>
                </a:lnTo>
                <a:lnTo>
                  <a:pt x="60560" y="59820"/>
                </a:lnTo>
                <a:lnTo>
                  <a:pt x="60510" y="59790"/>
                </a:lnTo>
                <a:lnTo>
                  <a:pt x="60460" y="59770"/>
                </a:lnTo>
                <a:lnTo>
                  <a:pt x="60420" y="59740"/>
                </a:lnTo>
                <a:lnTo>
                  <a:pt x="60380" y="59700"/>
                </a:lnTo>
                <a:lnTo>
                  <a:pt x="60330" y="59690"/>
                </a:lnTo>
                <a:lnTo>
                  <a:pt x="60280" y="59700"/>
                </a:lnTo>
                <a:lnTo>
                  <a:pt x="60240" y="59710"/>
                </a:lnTo>
                <a:lnTo>
                  <a:pt x="60200" y="59760"/>
                </a:lnTo>
                <a:lnTo>
                  <a:pt x="60140" y="59760"/>
                </a:lnTo>
                <a:lnTo>
                  <a:pt x="60090" y="59710"/>
                </a:lnTo>
                <a:lnTo>
                  <a:pt x="60080" y="59670"/>
                </a:lnTo>
                <a:lnTo>
                  <a:pt x="60020" y="59670"/>
                </a:lnTo>
                <a:lnTo>
                  <a:pt x="59940" y="59690"/>
                </a:lnTo>
                <a:lnTo>
                  <a:pt x="59890" y="59710"/>
                </a:lnTo>
                <a:lnTo>
                  <a:pt x="59860" y="59670"/>
                </a:lnTo>
                <a:lnTo>
                  <a:pt x="59810" y="59650"/>
                </a:lnTo>
                <a:lnTo>
                  <a:pt x="59790" y="59610"/>
                </a:lnTo>
                <a:lnTo>
                  <a:pt x="59740" y="59580"/>
                </a:lnTo>
                <a:lnTo>
                  <a:pt x="59700" y="59550"/>
                </a:lnTo>
                <a:lnTo>
                  <a:pt x="59660" y="59550"/>
                </a:lnTo>
                <a:lnTo>
                  <a:pt x="59600" y="59560"/>
                </a:lnTo>
                <a:lnTo>
                  <a:pt x="59550" y="59550"/>
                </a:lnTo>
                <a:lnTo>
                  <a:pt x="59510" y="59510"/>
                </a:lnTo>
                <a:lnTo>
                  <a:pt x="59460" y="59470"/>
                </a:lnTo>
                <a:lnTo>
                  <a:pt x="59430" y="59420"/>
                </a:lnTo>
                <a:lnTo>
                  <a:pt x="59440" y="59360"/>
                </a:lnTo>
                <a:lnTo>
                  <a:pt x="59390" y="59320"/>
                </a:lnTo>
                <a:lnTo>
                  <a:pt x="59340" y="59290"/>
                </a:lnTo>
                <a:lnTo>
                  <a:pt x="59290" y="59300"/>
                </a:lnTo>
                <a:lnTo>
                  <a:pt x="59250" y="59300"/>
                </a:lnTo>
                <a:lnTo>
                  <a:pt x="59200" y="59290"/>
                </a:lnTo>
                <a:lnTo>
                  <a:pt x="59160" y="59330"/>
                </a:lnTo>
                <a:lnTo>
                  <a:pt x="59100" y="59300"/>
                </a:lnTo>
                <a:lnTo>
                  <a:pt x="59060" y="59260"/>
                </a:lnTo>
                <a:lnTo>
                  <a:pt x="59030" y="59290"/>
                </a:lnTo>
                <a:lnTo>
                  <a:pt x="58990" y="59290"/>
                </a:lnTo>
                <a:lnTo>
                  <a:pt x="58920" y="59300"/>
                </a:lnTo>
                <a:lnTo>
                  <a:pt x="58860" y="59290"/>
                </a:lnTo>
                <a:lnTo>
                  <a:pt x="58800" y="59260"/>
                </a:lnTo>
                <a:lnTo>
                  <a:pt x="58750" y="59230"/>
                </a:lnTo>
                <a:lnTo>
                  <a:pt x="58710" y="59210"/>
                </a:lnTo>
                <a:lnTo>
                  <a:pt x="58650" y="59190"/>
                </a:lnTo>
                <a:lnTo>
                  <a:pt x="58590" y="59170"/>
                </a:lnTo>
                <a:lnTo>
                  <a:pt x="58510" y="59160"/>
                </a:lnTo>
                <a:lnTo>
                  <a:pt x="58440" y="59110"/>
                </a:lnTo>
                <a:lnTo>
                  <a:pt x="58380" y="59130"/>
                </a:lnTo>
                <a:lnTo>
                  <a:pt x="58340" y="59100"/>
                </a:lnTo>
                <a:lnTo>
                  <a:pt x="58280" y="59080"/>
                </a:lnTo>
                <a:lnTo>
                  <a:pt x="58240" y="59040"/>
                </a:lnTo>
                <a:lnTo>
                  <a:pt x="58200" y="59030"/>
                </a:lnTo>
                <a:lnTo>
                  <a:pt x="58170" y="59010"/>
                </a:lnTo>
                <a:lnTo>
                  <a:pt x="58110" y="59000"/>
                </a:lnTo>
                <a:lnTo>
                  <a:pt x="58050" y="59000"/>
                </a:lnTo>
                <a:lnTo>
                  <a:pt x="58000" y="59010"/>
                </a:lnTo>
                <a:lnTo>
                  <a:pt x="57950" y="59000"/>
                </a:lnTo>
                <a:lnTo>
                  <a:pt x="57910" y="58980"/>
                </a:lnTo>
                <a:lnTo>
                  <a:pt x="57860" y="58960"/>
                </a:lnTo>
                <a:lnTo>
                  <a:pt x="57810" y="58930"/>
                </a:lnTo>
                <a:lnTo>
                  <a:pt x="57770" y="58950"/>
                </a:lnTo>
                <a:lnTo>
                  <a:pt x="57720" y="58940"/>
                </a:lnTo>
                <a:lnTo>
                  <a:pt x="57660" y="58930"/>
                </a:lnTo>
                <a:lnTo>
                  <a:pt x="57590" y="58900"/>
                </a:lnTo>
                <a:lnTo>
                  <a:pt x="57530" y="58860"/>
                </a:lnTo>
                <a:lnTo>
                  <a:pt x="57500" y="58880"/>
                </a:lnTo>
                <a:lnTo>
                  <a:pt x="57460" y="58900"/>
                </a:lnTo>
                <a:lnTo>
                  <a:pt x="57440" y="58860"/>
                </a:lnTo>
                <a:lnTo>
                  <a:pt x="57400" y="58850"/>
                </a:lnTo>
                <a:lnTo>
                  <a:pt x="57370" y="58880"/>
                </a:lnTo>
                <a:lnTo>
                  <a:pt x="57310" y="58860"/>
                </a:lnTo>
                <a:lnTo>
                  <a:pt x="57250" y="58850"/>
                </a:lnTo>
                <a:lnTo>
                  <a:pt x="57170" y="58820"/>
                </a:lnTo>
                <a:lnTo>
                  <a:pt x="57110" y="58810"/>
                </a:lnTo>
                <a:lnTo>
                  <a:pt x="57050" y="58790"/>
                </a:lnTo>
                <a:lnTo>
                  <a:pt x="56990" y="58780"/>
                </a:lnTo>
                <a:lnTo>
                  <a:pt x="56940" y="58780"/>
                </a:lnTo>
                <a:lnTo>
                  <a:pt x="56890" y="58720"/>
                </a:lnTo>
                <a:lnTo>
                  <a:pt x="56850" y="58690"/>
                </a:lnTo>
                <a:lnTo>
                  <a:pt x="56810" y="58700"/>
                </a:lnTo>
                <a:lnTo>
                  <a:pt x="56770" y="58690"/>
                </a:lnTo>
                <a:lnTo>
                  <a:pt x="56700" y="58690"/>
                </a:lnTo>
                <a:lnTo>
                  <a:pt x="56640" y="58730"/>
                </a:lnTo>
                <a:lnTo>
                  <a:pt x="56570" y="58720"/>
                </a:lnTo>
                <a:lnTo>
                  <a:pt x="56510" y="58730"/>
                </a:lnTo>
                <a:lnTo>
                  <a:pt x="56450" y="58720"/>
                </a:lnTo>
                <a:lnTo>
                  <a:pt x="56400" y="58710"/>
                </a:lnTo>
                <a:lnTo>
                  <a:pt x="56340" y="58730"/>
                </a:lnTo>
                <a:lnTo>
                  <a:pt x="56270" y="58740"/>
                </a:lnTo>
                <a:lnTo>
                  <a:pt x="56220" y="58750"/>
                </a:lnTo>
                <a:lnTo>
                  <a:pt x="56170" y="58750"/>
                </a:lnTo>
                <a:lnTo>
                  <a:pt x="56110" y="58790"/>
                </a:lnTo>
                <a:lnTo>
                  <a:pt x="56030" y="58750"/>
                </a:lnTo>
                <a:lnTo>
                  <a:pt x="56020" y="58700"/>
                </a:lnTo>
                <a:lnTo>
                  <a:pt x="56000" y="58650"/>
                </a:lnTo>
                <a:lnTo>
                  <a:pt x="55960" y="58620"/>
                </a:lnTo>
                <a:lnTo>
                  <a:pt x="55920" y="58590"/>
                </a:lnTo>
                <a:lnTo>
                  <a:pt x="55900" y="58550"/>
                </a:lnTo>
                <a:lnTo>
                  <a:pt x="55880" y="58500"/>
                </a:lnTo>
                <a:lnTo>
                  <a:pt x="55850" y="58440"/>
                </a:lnTo>
                <a:lnTo>
                  <a:pt x="55810" y="58390"/>
                </a:lnTo>
                <a:lnTo>
                  <a:pt x="55780" y="58350"/>
                </a:lnTo>
                <a:lnTo>
                  <a:pt x="55730" y="58290"/>
                </a:lnTo>
                <a:lnTo>
                  <a:pt x="55680" y="58270"/>
                </a:lnTo>
                <a:lnTo>
                  <a:pt x="55640" y="58220"/>
                </a:lnTo>
                <a:lnTo>
                  <a:pt x="55600" y="58180"/>
                </a:lnTo>
                <a:lnTo>
                  <a:pt x="55570" y="58150"/>
                </a:lnTo>
                <a:lnTo>
                  <a:pt x="55540" y="58100"/>
                </a:lnTo>
                <a:lnTo>
                  <a:pt x="55510" y="58060"/>
                </a:lnTo>
                <a:lnTo>
                  <a:pt x="55480" y="57980"/>
                </a:lnTo>
                <a:lnTo>
                  <a:pt x="55490" y="57920"/>
                </a:lnTo>
                <a:lnTo>
                  <a:pt x="55460" y="57880"/>
                </a:lnTo>
                <a:lnTo>
                  <a:pt x="55460" y="57830"/>
                </a:lnTo>
                <a:lnTo>
                  <a:pt x="55450" y="57780"/>
                </a:lnTo>
                <a:lnTo>
                  <a:pt x="55410" y="57730"/>
                </a:lnTo>
                <a:lnTo>
                  <a:pt x="55350" y="57690"/>
                </a:lnTo>
                <a:lnTo>
                  <a:pt x="55310" y="57660"/>
                </a:lnTo>
                <a:lnTo>
                  <a:pt x="55270" y="57610"/>
                </a:lnTo>
                <a:lnTo>
                  <a:pt x="55270" y="57570"/>
                </a:lnTo>
                <a:lnTo>
                  <a:pt x="55270" y="57510"/>
                </a:lnTo>
                <a:lnTo>
                  <a:pt x="55300" y="57430"/>
                </a:lnTo>
                <a:lnTo>
                  <a:pt x="55300" y="57380"/>
                </a:lnTo>
                <a:lnTo>
                  <a:pt x="55310" y="57330"/>
                </a:lnTo>
                <a:lnTo>
                  <a:pt x="55310" y="57290"/>
                </a:lnTo>
                <a:lnTo>
                  <a:pt x="55320" y="57240"/>
                </a:lnTo>
                <a:lnTo>
                  <a:pt x="55350" y="57160"/>
                </a:lnTo>
                <a:lnTo>
                  <a:pt x="55310" y="57110"/>
                </a:lnTo>
                <a:lnTo>
                  <a:pt x="55310" y="57050"/>
                </a:lnTo>
                <a:lnTo>
                  <a:pt x="55330" y="56990"/>
                </a:lnTo>
                <a:lnTo>
                  <a:pt x="55350" y="56940"/>
                </a:lnTo>
                <a:lnTo>
                  <a:pt x="55330" y="56890"/>
                </a:lnTo>
                <a:lnTo>
                  <a:pt x="55350" y="56820"/>
                </a:lnTo>
                <a:lnTo>
                  <a:pt x="55350" y="56740"/>
                </a:lnTo>
                <a:lnTo>
                  <a:pt x="55320" y="56690"/>
                </a:lnTo>
                <a:lnTo>
                  <a:pt x="55320" y="56630"/>
                </a:lnTo>
                <a:lnTo>
                  <a:pt x="55300" y="56590"/>
                </a:lnTo>
                <a:lnTo>
                  <a:pt x="55270" y="56580"/>
                </a:lnTo>
                <a:lnTo>
                  <a:pt x="55220" y="56540"/>
                </a:lnTo>
                <a:lnTo>
                  <a:pt x="55170" y="56480"/>
                </a:lnTo>
                <a:lnTo>
                  <a:pt x="55140" y="56430"/>
                </a:lnTo>
                <a:lnTo>
                  <a:pt x="55090" y="56390"/>
                </a:lnTo>
                <a:lnTo>
                  <a:pt x="55060" y="56360"/>
                </a:lnTo>
                <a:lnTo>
                  <a:pt x="55040" y="56320"/>
                </a:lnTo>
                <a:lnTo>
                  <a:pt x="54980" y="56300"/>
                </a:lnTo>
                <a:lnTo>
                  <a:pt x="54960" y="56270"/>
                </a:lnTo>
                <a:lnTo>
                  <a:pt x="54940" y="56230"/>
                </a:lnTo>
                <a:lnTo>
                  <a:pt x="54890" y="56270"/>
                </a:lnTo>
                <a:lnTo>
                  <a:pt x="54840" y="56210"/>
                </a:lnTo>
                <a:lnTo>
                  <a:pt x="54790" y="56170"/>
                </a:lnTo>
                <a:lnTo>
                  <a:pt x="54780" y="56110"/>
                </a:lnTo>
                <a:lnTo>
                  <a:pt x="54770" y="56070"/>
                </a:lnTo>
                <a:lnTo>
                  <a:pt x="54730" y="56100"/>
                </a:lnTo>
                <a:lnTo>
                  <a:pt x="54680" y="56140"/>
                </a:lnTo>
                <a:lnTo>
                  <a:pt x="54660" y="56200"/>
                </a:lnTo>
                <a:lnTo>
                  <a:pt x="54600" y="56220"/>
                </a:lnTo>
                <a:lnTo>
                  <a:pt x="54550" y="56220"/>
                </a:lnTo>
                <a:lnTo>
                  <a:pt x="54500" y="56250"/>
                </a:lnTo>
                <a:lnTo>
                  <a:pt x="54440" y="56280"/>
                </a:lnTo>
                <a:lnTo>
                  <a:pt x="54410" y="56310"/>
                </a:lnTo>
                <a:lnTo>
                  <a:pt x="54350" y="56350"/>
                </a:lnTo>
                <a:lnTo>
                  <a:pt x="54290" y="56330"/>
                </a:lnTo>
                <a:lnTo>
                  <a:pt x="54220" y="56320"/>
                </a:lnTo>
                <a:lnTo>
                  <a:pt x="54170" y="56320"/>
                </a:lnTo>
                <a:lnTo>
                  <a:pt x="54100" y="56360"/>
                </a:lnTo>
                <a:lnTo>
                  <a:pt x="54010" y="56420"/>
                </a:lnTo>
                <a:lnTo>
                  <a:pt x="53990" y="56460"/>
                </a:lnTo>
                <a:lnTo>
                  <a:pt x="53950" y="56500"/>
                </a:lnTo>
                <a:lnTo>
                  <a:pt x="53870" y="56500"/>
                </a:lnTo>
                <a:lnTo>
                  <a:pt x="53820" y="56520"/>
                </a:lnTo>
                <a:lnTo>
                  <a:pt x="53760" y="56530"/>
                </a:lnTo>
                <a:lnTo>
                  <a:pt x="53700" y="56520"/>
                </a:lnTo>
                <a:lnTo>
                  <a:pt x="53660" y="56550"/>
                </a:lnTo>
                <a:lnTo>
                  <a:pt x="53600" y="56570"/>
                </a:lnTo>
                <a:lnTo>
                  <a:pt x="53550" y="56560"/>
                </a:lnTo>
                <a:lnTo>
                  <a:pt x="53490" y="56580"/>
                </a:lnTo>
                <a:lnTo>
                  <a:pt x="53480" y="56630"/>
                </a:lnTo>
                <a:lnTo>
                  <a:pt x="53450" y="56670"/>
                </a:lnTo>
                <a:lnTo>
                  <a:pt x="53380" y="56640"/>
                </a:lnTo>
                <a:lnTo>
                  <a:pt x="53320" y="56630"/>
                </a:lnTo>
                <a:lnTo>
                  <a:pt x="53270" y="56640"/>
                </a:lnTo>
                <a:lnTo>
                  <a:pt x="53230" y="56620"/>
                </a:lnTo>
                <a:lnTo>
                  <a:pt x="53170" y="56590"/>
                </a:lnTo>
                <a:lnTo>
                  <a:pt x="53130" y="56580"/>
                </a:lnTo>
                <a:lnTo>
                  <a:pt x="53120" y="56520"/>
                </a:lnTo>
                <a:lnTo>
                  <a:pt x="53070" y="56530"/>
                </a:lnTo>
                <a:lnTo>
                  <a:pt x="53020" y="56540"/>
                </a:lnTo>
                <a:lnTo>
                  <a:pt x="53010" y="56600"/>
                </a:lnTo>
                <a:lnTo>
                  <a:pt x="52960" y="56630"/>
                </a:lnTo>
                <a:lnTo>
                  <a:pt x="52930" y="56570"/>
                </a:lnTo>
                <a:lnTo>
                  <a:pt x="52920" y="56520"/>
                </a:lnTo>
                <a:lnTo>
                  <a:pt x="52880" y="56500"/>
                </a:lnTo>
                <a:lnTo>
                  <a:pt x="52830" y="56470"/>
                </a:lnTo>
                <a:lnTo>
                  <a:pt x="52780" y="56480"/>
                </a:lnTo>
                <a:lnTo>
                  <a:pt x="52740" y="56510"/>
                </a:lnTo>
                <a:lnTo>
                  <a:pt x="52680" y="56500"/>
                </a:lnTo>
                <a:lnTo>
                  <a:pt x="52630" y="56500"/>
                </a:lnTo>
                <a:lnTo>
                  <a:pt x="52600" y="56450"/>
                </a:lnTo>
                <a:lnTo>
                  <a:pt x="52610" y="56400"/>
                </a:lnTo>
                <a:lnTo>
                  <a:pt x="52540" y="56390"/>
                </a:lnTo>
                <a:lnTo>
                  <a:pt x="52490" y="56390"/>
                </a:lnTo>
                <a:lnTo>
                  <a:pt x="52440" y="56380"/>
                </a:lnTo>
                <a:lnTo>
                  <a:pt x="52390" y="56410"/>
                </a:lnTo>
                <a:lnTo>
                  <a:pt x="52350" y="56400"/>
                </a:lnTo>
                <a:lnTo>
                  <a:pt x="52300" y="56350"/>
                </a:lnTo>
                <a:lnTo>
                  <a:pt x="52250" y="56370"/>
                </a:lnTo>
                <a:lnTo>
                  <a:pt x="52200" y="56390"/>
                </a:lnTo>
                <a:lnTo>
                  <a:pt x="52160" y="56430"/>
                </a:lnTo>
                <a:lnTo>
                  <a:pt x="52110" y="56430"/>
                </a:lnTo>
                <a:lnTo>
                  <a:pt x="52040" y="56430"/>
                </a:lnTo>
                <a:lnTo>
                  <a:pt x="51970" y="56410"/>
                </a:lnTo>
                <a:lnTo>
                  <a:pt x="51950" y="56460"/>
                </a:lnTo>
                <a:lnTo>
                  <a:pt x="51940" y="56500"/>
                </a:lnTo>
                <a:lnTo>
                  <a:pt x="51930" y="56570"/>
                </a:lnTo>
                <a:lnTo>
                  <a:pt x="51890" y="56570"/>
                </a:lnTo>
                <a:lnTo>
                  <a:pt x="51850" y="56540"/>
                </a:lnTo>
                <a:lnTo>
                  <a:pt x="51790" y="56530"/>
                </a:lnTo>
                <a:lnTo>
                  <a:pt x="51730" y="56560"/>
                </a:lnTo>
                <a:lnTo>
                  <a:pt x="51690" y="56560"/>
                </a:lnTo>
                <a:lnTo>
                  <a:pt x="51630" y="56560"/>
                </a:lnTo>
                <a:lnTo>
                  <a:pt x="51570" y="56570"/>
                </a:lnTo>
                <a:lnTo>
                  <a:pt x="51510" y="56580"/>
                </a:lnTo>
                <a:lnTo>
                  <a:pt x="51470" y="56570"/>
                </a:lnTo>
                <a:lnTo>
                  <a:pt x="51420" y="56550"/>
                </a:lnTo>
                <a:lnTo>
                  <a:pt x="51360" y="56530"/>
                </a:lnTo>
                <a:lnTo>
                  <a:pt x="51330" y="56460"/>
                </a:lnTo>
                <a:lnTo>
                  <a:pt x="51290" y="56420"/>
                </a:lnTo>
                <a:lnTo>
                  <a:pt x="51250" y="56400"/>
                </a:lnTo>
                <a:lnTo>
                  <a:pt x="51210" y="56390"/>
                </a:lnTo>
                <a:lnTo>
                  <a:pt x="51170" y="56370"/>
                </a:lnTo>
                <a:lnTo>
                  <a:pt x="51120" y="56340"/>
                </a:lnTo>
                <a:lnTo>
                  <a:pt x="51070" y="56310"/>
                </a:lnTo>
                <a:lnTo>
                  <a:pt x="51010" y="56310"/>
                </a:lnTo>
                <a:lnTo>
                  <a:pt x="50970" y="56340"/>
                </a:lnTo>
                <a:lnTo>
                  <a:pt x="50910" y="56350"/>
                </a:lnTo>
                <a:lnTo>
                  <a:pt x="50860" y="56360"/>
                </a:lnTo>
                <a:lnTo>
                  <a:pt x="50820" y="56340"/>
                </a:lnTo>
                <a:lnTo>
                  <a:pt x="50780" y="56300"/>
                </a:lnTo>
                <a:lnTo>
                  <a:pt x="50760" y="56240"/>
                </a:lnTo>
                <a:lnTo>
                  <a:pt x="50720" y="56200"/>
                </a:lnTo>
                <a:lnTo>
                  <a:pt x="50660" y="56160"/>
                </a:lnTo>
                <a:lnTo>
                  <a:pt x="50570" y="56190"/>
                </a:lnTo>
                <a:lnTo>
                  <a:pt x="50500" y="56220"/>
                </a:lnTo>
                <a:lnTo>
                  <a:pt x="50450" y="56230"/>
                </a:lnTo>
                <a:lnTo>
                  <a:pt x="50390" y="56230"/>
                </a:lnTo>
                <a:lnTo>
                  <a:pt x="50330" y="56210"/>
                </a:lnTo>
                <a:lnTo>
                  <a:pt x="50280" y="56180"/>
                </a:lnTo>
                <a:lnTo>
                  <a:pt x="50220" y="56150"/>
                </a:lnTo>
                <a:lnTo>
                  <a:pt x="50190" y="56180"/>
                </a:lnTo>
                <a:lnTo>
                  <a:pt x="50140" y="56160"/>
                </a:lnTo>
                <a:lnTo>
                  <a:pt x="50090" y="56170"/>
                </a:lnTo>
                <a:lnTo>
                  <a:pt x="50020" y="56190"/>
                </a:lnTo>
                <a:lnTo>
                  <a:pt x="49970" y="56240"/>
                </a:lnTo>
                <a:lnTo>
                  <a:pt x="49910" y="56260"/>
                </a:lnTo>
                <a:lnTo>
                  <a:pt x="49860" y="56260"/>
                </a:lnTo>
                <a:lnTo>
                  <a:pt x="49830" y="56300"/>
                </a:lnTo>
                <a:lnTo>
                  <a:pt x="49810" y="56340"/>
                </a:lnTo>
                <a:lnTo>
                  <a:pt x="49810" y="56380"/>
                </a:lnTo>
                <a:lnTo>
                  <a:pt x="49780" y="56430"/>
                </a:lnTo>
                <a:lnTo>
                  <a:pt x="49730" y="56450"/>
                </a:lnTo>
                <a:lnTo>
                  <a:pt x="49700" y="56510"/>
                </a:lnTo>
                <a:lnTo>
                  <a:pt x="49640" y="56550"/>
                </a:lnTo>
                <a:lnTo>
                  <a:pt x="49580" y="56570"/>
                </a:lnTo>
                <a:lnTo>
                  <a:pt x="49530" y="56570"/>
                </a:lnTo>
                <a:lnTo>
                  <a:pt x="49490" y="56610"/>
                </a:lnTo>
                <a:lnTo>
                  <a:pt x="49480" y="56650"/>
                </a:lnTo>
                <a:lnTo>
                  <a:pt x="49490" y="56690"/>
                </a:lnTo>
                <a:lnTo>
                  <a:pt x="49470" y="56740"/>
                </a:lnTo>
                <a:lnTo>
                  <a:pt x="49450" y="56780"/>
                </a:lnTo>
                <a:lnTo>
                  <a:pt x="49420" y="56800"/>
                </a:lnTo>
                <a:lnTo>
                  <a:pt x="49370" y="56810"/>
                </a:lnTo>
                <a:lnTo>
                  <a:pt x="49320" y="56800"/>
                </a:lnTo>
                <a:lnTo>
                  <a:pt x="49260" y="56820"/>
                </a:lnTo>
                <a:lnTo>
                  <a:pt x="49240" y="56870"/>
                </a:lnTo>
                <a:lnTo>
                  <a:pt x="49180" y="56920"/>
                </a:lnTo>
                <a:lnTo>
                  <a:pt x="49150" y="56960"/>
                </a:lnTo>
                <a:lnTo>
                  <a:pt x="49100" y="56990"/>
                </a:lnTo>
                <a:lnTo>
                  <a:pt x="49070" y="57020"/>
                </a:lnTo>
                <a:lnTo>
                  <a:pt x="49050" y="57070"/>
                </a:lnTo>
                <a:lnTo>
                  <a:pt x="48980" y="57120"/>
                </a:lnTo>
                <a:lnTo>
                  <a:pt x="48930" y="57110"/>
                </a:lnTo>
                <a:lnTo>
                  <a:pt x="48900" y="57080"/>
                </a:lnTo>
                <a:lnTo>
                  <a:pt x="48870" y="57030"/>
                </a:lnTo>
                <a:lnTo>
                  <a:pt x="48810" y="57020"/>
                </a:lnTo>
                <a:lnTo>
                  <a:pt x="48750" y="57010"/>
                </a:lnTo>
                <a:lnTo>
                  <a:pt x="48690" y="56970"/>
                </a:lnTo>
                <a:lnTo>
                  <a:pt x="48640" y="57010"/>
                </a:lnTo>
                <a:lnTo>
                  <a:pt x="48590" y="57040"/>
                </a:lnTo>
                <a:lnTo>
                  <a:pt x="48540" y="57040"/>
                </a:lnTo>
                <a:lnTo>
                  <a:pt x="48490" y="57020"/>
                </a:lnTo>
                <a:lnTo>
                  <a:pt x="48450" y="57030"/>
                </a:lnTo>
                <a:lnTo>
                  <a:pt x="48410" y="57050"/>
                </a:lnTo>
                <a:lnTo>
                  <a:pt x="48370" y="57080"/>
                </a:lnTo>
                <a:lnTo>
                  <a:pt x="48310" y="57070"/>
                </a:lnTo>
                <a:lnTo>
                  <a:pt x="48270" y="57080"/>
                </a:lnTo>
                <a:lnTo>
                  <a:pt x="48250" y="56990"/>
                </a:lnTo>
                <a:lnTo>
                  <a:pt x="48230" y="56930"/>
                </a:lnTo>
                <a:lnTo>
                  <a:pt x="48160" y="56910"/>
                </a:lnTo>
                <a:lnTo>
                  <a:pt x="48110" y="56920"/>
                </a:lnTo>
                <a:lnTo>
                  <a:pt x="48050" y="56910"/>
                </a:lnTo>
                <a:lnTo>
                  <a:pt x="47980" y="56900"/>
                </a:lnTo>
                <a:lnTo>
                  <a:pt x="47910" y="56890"/>
                </a:lnTo>
                <a:lnTo>
                  <a:pt x="47860" y="56850"/>
                </a:lnTo>
                <a:lnTo>
                  <a:pt x="47790" y="56840"/>
                </a:lnTo>
                <a:lnTo>
                  <a:pt x="47730" y="56800"/>
                </a:lnTo>
                <a:lnTo>
                  <a:pt x="47680" y="56750"/>
                </a:lnTo>
                <a:lnTo>
                  <a:pt x="47640" y="56720"/>
                </a:lnTo>
                <a:lnTo>
                  <a:pt x="47600" y="56710"/>
                </a:lnTo>
                <a:lnTo>
                  <a:pt x="47540" y="56740"/>
                </a:lnTo>
                <a:lnTo>
                  <a:pt x="47470" y="56720"/>
                </a:lnTo>
                <a:lnTo>
                  <a:pt x="47420" y="56720"/>
                </a:lnTo>
                <a:lnTo>
                  <a:pt x="47370" y="56720"/>
                </a:lnTo>
                <a:lnTo>
                  <a:pt x="47330" y="56720"/>
                </a:lnTo>
                <a:lnTo>
                  <a:pt x="47270" y="56710"/>
                </a:lnTo>
                <a:lnTo>
                  <a:pt x="47230" y="56730"/>
                </a:lnTo>
                <a:lnTo>
                  <a:pt x="47180" y="56750"/>
                </a:lnTo>
                <a:lnTo>
                  <a:pt x="47140" y="56770"/>
                </a:lnTo>
                <a:lnTo>
                  <a:pt x="47100" y="56780"/>
                </a:lnTo>
                <a:lnTo>
                  <a:pt x="47040" y="56760"/>
                </a:lnTo>
                <a:lnTo>
                  <a:pt x="47000" y="56740"/>
                </a:lnTo>
                <a:lnTo>
                  <a:pt x="46970" y="56720"/>
                </a:lnTo>
                <a:lnTo>
                  <a:pt x="46930" y="56670"/>
                </a:lnTo>
                <a:lnTo>
                  <a:pt x="46900" y="56630"/>
                </a:lnTo>
                <a:lnTo>
                  <a:pt x="46840" y="56540"/>
                </a:lnTo>
                <a:lnTo>
                  <a:pt x="46800" y="56490"/>
                </a:lnTo>
                <a:lnTo>
                  <a:pt x="46760" y="56460"/>
                </a:lnTo>
                <a:lnTo>
                  <a:pt x="46730" y="56380"/>
                </a:lnTo>
                <a:lnTo>
                  <a:pt x="46710" y="56340"/>
                </a:lnTo>
                <a:lnTo>
                  <a:pt x="46670" y="56310"/>
                </a:lnTo>
                <a:lnTo>
                  <a:pt x="46580" y="56270"/>
                </a:lnTo>
                <a:lnTo>
                  <a:pt x="46530" y="56230"/>
                </a:lnTo>
                <a:lnTo>
                  <a:pt x="46470" y="56180"/>
                </a:lnTo>
                <a:lnTo>
                  <a:pt x="46410" y="56150"/>
                </a:lnTo>
                <a:lnTo>
                  <a:pt x="46370" y="56130"/>
                </a:lnTo>
                <a:lnTo>
                  <a:pt x="46340" y="56080"/>
                </a:lnTo>
                <a:lnTo>
                  <a:pt x="46320" y="56030"/>
                </a:lnTo>
                <a:lnTo>
                  <a:pt x="46300" y="55970"/>
                </a:lnTo>
                <a:lnTo>
                  <a:pt x="46310" y="55920"/>
                </a:lnTo>
                <a:lnTo>
                  <a:pt x="46320" y="55880"/>
                </a:lnTo>
                <a:lnTo>
                  <a:pt x="46320" y="55810"/>
                </a:lnTo>
                <a:lnTo>
                  <a:pt x="46290" y="55770"/>
                </a:lnTo>
                <a:lnTo>
                  <a:pt x="46270" y="55700"/>
                </a:lnTo>
                <a:lnTo>
                  <a:pt x="46230" y="55630"/>
                </a:lnTo>
                <a:lnTo>
                  <a:pt x="46180" y="55600"/>
                </a:lnTo>
                <a:lnTo>
                  <a:pt x="46130" y="55580"/>
                </a:lnTo>
                <a:lnTo>
                  <a:pt x="46080" y="55550"/>
                </a:lnTo>
                <a:lnTo>
                  <a:pt x="46050" y="55490"/>
                </a:lnTo>
                <a:lnTo>
                  <a:pt x="46050" y="55450"/>
                </a:lnTo>
                <a:lnTo>
                  <a:pt x="46060" y="55400"/>
                </a:lnTo>
                <a:lnTo>
                  <a:pt x="46040" y="55350"/>
                </a:lnTo>
                <a:lnTo>
                  <a:pt x="46050" y="55280"/>
                </a:lnTo>
                <a:lnTo>
                  <a:pt x="46050" y="55200"/>
                </a:lnTo>
                <a:lnTo>
                  <a:pt x="46030" y="55140"/>
                </a:lnTo>
                <a:lnTo>
                  <a:pt x="46000" y="55090"/>
                </a:lnTo>
                <a:lnTo>
                  <a:pt x="46030" y="55050"/>
                </a:lnTo>
                <a:lnTo>
                  <a:pt x="46080" y="55010"/>
                </a:lnTo>
                <a:lnTo>
                  <a:pt x="46120" y="54960"/>
                </a:lnTo>
                <a:lnTo>
                  <a:pt x="46130" y="54920"/>
                </a:lnTo>
                <a:lnTo>
                  <a:pt x="46080" y="54900"/>
                </a:lnTo>
                <a:lnTo>
                  <a:pt x="46020" y="54880"/>
                </a:lnTo>
                <a:lnTo>
                  <a:pt x="45950" y="54890"/>
                </a:lnTo>
                <a:lnTo>
                  <a:pt x="45900" y="54900"/>
                </a:lnTo>
                <a:lnTo>
                  <a:pt x="45840" y="54910"/>
                </a:lnTo>
                <a:lnTo>
                  <a:pt x="45750" y="54920"/>
                </a:lnTo>
                <a:lnTo>
                  <a:pt x="45690" y="54950"/>
                </a:lnTo>
                <a:lnTo>
                  <a:pt x="45640" y="54960"/>
                </a:lnTo>
                <a:lnTo>
                  <a:pt x="45590" y="54980"/>
                </a:lnTo>
                <a:lnTo>
                  <a:pt x="45550" y="55020"/>
                </a:lnTo>
                <a:lnTo>
                  <a:pt x="45500" y="55070"/>
                </a:lnTo>
                <a:lnTo>
                  <a:pt x="45440" y="55110"/>
                </a:lnTo>
                <a:lnTo>
                  <a:pt x="45360" y="55110"/>
                </a:lnTo>
                <a:lnTo>
                  <a:pt x="45310" y="55140"/>
                </a:lnTo>
                <a:lnTo>
                  <a:pt x="45280" y="55180"/>
                </a:lnTo>
                <a:lnTo>
                  <a:pt x="45110" y="55160"/>
                </a:lnTo>
                <a:lnTo>
                  <a:pt x="45070" y="55150"/>
                </a:lnTo>
                <a:lnTo>
                  <a:pt x="45030" y="55160"/>
                </a:lnTo>
                <a:lnTo>
                  <a:pt x="44990" y="55190"/>
                </a:lnTo>
                <a:lnTo>
                  <a:pt x="44920" y="55220"/>
                </a:lnTo>
                <a:lnTo>
                  <a:pt x="44870" y="55240"/>
                </a:lnTo>
                <a:lnTo>
                  <a:pt x="44830" y="55270"/>
                </a:lnTo>
                <a:lnTo>
                  <a:pt x="44790" y="55300"/>
                </a:lnTo>
                <a:lnTo>
                  <a:pt x="44770" y="55360"/>
                </a:lnTo>
                <a:lnTo>
                  <a:pt x="44710" y="55420"/>
                </a:lnTo>
                <a:lnTo>
                  <a:pt x="44660" y="55440"/>
                </a:lnTo>
                <a:lnTo>
                  <a:pt x="44610" y="55460"/>
                </a:lnTo>
                <a:lnTo>
                  <a:pt x="44550" y="55500"/>
                </a:lnTo>
                <a:lnTo>
                  <a:pt x="44480" y="55470"/>
                </a:lnTo>
                <a:lnTo>
                  <a:pt x="44490" y="55560"/>
                </a:lnTo>
                <a:lnTo>
                  <a:pt x="44430" y="55580"/>
                </a:lnTo>
                <a:lnTo>
                  <a:pt x="44370" y="55600"/>
                </a:lnTo>
                <a:lnTo>
                  <a:pt x="44350" y="55660"/>
                </a:lnTo>
                <a:lnTo>
                  <a:pt x="44350" y="55750"/>
                </a:lnTo>
                <a:lnTo>
                  <a:pt x="44330" y="55820"/>
                </a:lnTo>
                <a:lnTo>
                  <a:pt x="44260" y="55930"/>
                </a:lnTo>
                <a:lnTo>
                  <a:pt x="44230" y="55960"/>
                </a:lnTo>
                <a:lnTo>
                  <a:pt x="44200" y="56000"/>
                </a:lnTo>
                <a:lnTo>
                  <a:pt x="44160" y="56030"/>
                </a:lnTo>
                <a:lnTo>
                  <a:pt x="44110" y="56060"/>
                </a:lnTo>
                <a:lnTo>
                  <a:pt x="44050" y="56190"/>
                </a:lnTo>
                <a:lnTo>
                  <a:pt x="44010" y="56260"/>
                </a:lnTo>
                <a:lnTo>
                  <a:pt x="43960" y="56310"/>
                </a:lnTo>
                <a:lnTo>
                  <a:pt x="43960" y="56390"/>
                </a:lnTo>
                <a:lnTo>
                  <a:pt x="43930" y="56450"/>
                </a:lnTo>
                <a:lnTo>
                  <a:pt x="43880" y="56550"/>
                </a:lnTo>
                <a:lnTo>
                  <a:pt x="43830" y="56660"/>
                </a:lnTo>
                <a:lnTo>
                  <a:pt x="43770" y="56740"/>
                </a:lnTo>
                <a:lnTo>
                  <a:pt x="43720" y="56760"/>
                </a:lnTo>
                <a:lnTo>
                  <a:pt x="43660" y="56800"/>
                </a:lnTo>
                <a:lnTo>
                  <a:pt x="43610" y="56830"/>
                </a:lnTo>
                <a:lnTo>
                  <a:pt x="43560" y="56870"/>
                </a:lnTo>
                <a:lnTo>
                  <a:pt x="43520" y="56910"/>
                </a:lnTo>
                <a:lnTo>
                  <a:pt x="43490" y="56940"/>
                </a:lnTo>
                <a:lnTo>
                  <a:pt x="43460" y="56970"/>
                </a:lnTo>
                <a:lnTo>
                  <a:pt x="43430" y="57000"/>
                </a:lnTo>
                <a:lnTo>
                  <a:pt x="43400" y="57050"/>
                </a:lnTo>
                <a:lnTo>
                  <a:pt x="43370" y="57080"/>
                </a:lnTo>
                <a:lnTo>
                  <a:pt x="43320" y="57140"/>
                </a:lnTo>
                <a:lnTo>
                  <a:pt x="43280" y="57200"/>
                </a:lnTo>
                <a:lnTo>
                  <a:pt x="43230" y="57260"/>
                </a:lnTo>
                <a:lnTo>
                  <a:pt x="43170" y="57360"/>
                </a:lnTo>
                <a:lnTo>
                  <a:pt x="43220" y="57400"/>
                </a:lnTo>
                <a:lnTo>
                  <a:pt x="43260" y="57460"/>
                </a:lnTo>
                <a:lnTo>
                  <a:pt x="43290" y="57510"/>
                </a:lnTo>
                <a:lnTo>
                  <a:pt x="43290" y="57580"/>
                </a:lnTo>
                <a:lnTo>
                  <a:pt x="43300" y="57640"/>
                </a:lnTo>
                <a:lnTo>
                  <a:pt x="43300" y="57690"/>
                </a:lnTo>
                <a:lnTo>
                  <a:pt x="43300" y="57750"/>
                </a:lnTo>
                <a:lnTo>
                  <a:pt x="43270" y="57810"/>
                </a:lnTo>
                <a:lnTo>
                  <a:pt x="43240" y="57860"/>
                </a:lnTo>
                <a:lnTo>
                  <a:pt x="43220" y="57910"/>
                </a:lnTo>
                <a:lnTo>
                  <a:pt x="43230" y="57980"/>
                </a:lnTo>
                <a:lnTo>
                  <a:pt x="43220" y="58020"/>
                </a:lnTo>
                <a:lnTo>
                  <a:pt x="43220" y="58060"/>
                </a:lnTo>
                <a:lnTo>
                  <a:pt x="43210" y="58100"/>
                </a:lnTo>
                <a:lnTo>
                  <a:pt x="43220" y="58160"/>
                </a:lnTo>
                <a:lnTo>
                  <a:pt x="43180" y="58190"/>
                </a:lnTo>
                <a:lnTo>
                  <a:pt x="43140" y="58160"/>
                </a:lnTo>
                <a:lnTo>
                  <a:pt x="43130" y="58100"/>
                </a:lnTo>
                <a:lnTo>
                  <a:pt x="43100" y="58080"/>
                </a:lnTo>
                <a:lnTo>
                  <a:pt x="43050" y="58060"/>
                </a:lnTo>
                <a:lnTo>
                  <a:pt x="42990" y="58070"/>
                </a:lnTo>
                <a:lnTo>
                  <a:pt x="42940" y="58080"/>
                </a:lnTo>
                <a:lnTo>
                  <a:pt x="42870" y="58110"/>
                </a:lnTo>
                <a:lnTo>
                  <a:pt x="42830" y="58100"/>
                </a:lnTo>
                <a:lnTo>
                  <a:pt x="42790" y="58080"/>
                </a:lnTo>
                <a:lnTo>
                  <a:pt x="42730" y="58040"/>
                </a:lnTo>
                <a:lnTo>
                  <a:pt x="42680" y="58020"/>
                </a:lnTo>
                <a:lnTo>
                  <a:pt x="42620" y="58010"/>
                </a:lnTo>
                <a:lnTo>
                  <a:pt x="42550" y="57980"/>
                </a:lnTo>
                <a:lnTo>
                  <a:pt x="42470" y="57980"/>
                </a:lnTo>
                <a:lnTo>
                  <a:pt x="42410" y="58000"/>
                </a:lnTo>
                <a:lnTo>
                  <a:pt x="42360" y="58010"/>
                </a:lnTo>
                <a:lnTo>
                  <a:pt x="42340" y="58040"/>
                </a:lnTo>
                <a:lnTo>
                  <a:pt x="42320" y="58080"/>
                </a:lnTo>
                <a:lnTo>
                  <a:pt x="42270" y="58110"/>
                </a:lnTo>
                <a:lnTo>
                  <a:pt x="42240" y="58170"/>
                </a:lnTo>
                <a:lnTo>
                  <a:pt x="42210" y="58210"/>
                </a:lnTo>
                <a:lnTo>
                  <a:pt x="42170" y="58240"/>
                </a:lnTo>
                <a:lnTo>
                  <a:pt x="42150" y="58270"/>
                </a:lnTo>
                <a:lnTo>
                  <a:pt x="42130" y="58320"/>
                </a:lnTo>
                <a:lnTo>
                  <a:pt x="42100" y="58360"/>
                </a:lnTo>
                <a:lnTo>
                  <a:pt x="42070" y="58420"/>
                </a:lnTo>
                <a:lnTo>
                  <a:pt x="42030" y="58480"/>
                </a:lnTo>
                <a:lnTo>
                  <a:pt x="42000" y="58530"/>
                </a:lnTo>
                <a:lnTo>
                  <a:pt x="41960" y="58570"/>
                </a:lnTo>
                <a:lnTo>
                  <a:pt x="41950" y="58610"/>
                </a:lnTo>
                <a:lnTo>
                  <a:pt x="41910" y="58640"/>
                </a:lnTo>
                <a:lnTo>
                  <a:pt x="41880" y="58670"/>
                </a:lnTo>
                <a:lnTo>
                  <a:pt x="41840" y="58700"/>
                </a:lnTo>
                <a:lnTo>
                  <a:pt x="41790" y="58740"/>
                </a:lnTo>
                <a:lnTo>
                  <a:pt x="41750" y="58800"/>
                </a:lnTo>
                <a:lnTo>
                  <a:pt x="41710" y="58850"/>
                </a:lnTo>
                <a:lnTo>
                  <a:pt x="41680" y="58910"/>
                </a:lnTo>
                <a:lnTo>
                  <a:pt x="41630" y="58910"/>
                </a:lnTo>
                <a:lnTo>
                  <a:pt x="41580" y="58910"/>
                </a:lnTo>
                <a:lnTo>
                  <a:pt x="41540" y="58910"/>
                </a:lnTo>
                <a:lnTo>
                  <a:pt x="41490" y="58940"/>
                </a:lnTo>
                <a:lnTo>
                  <a:pt x="41460" y="58980"/>
                </a:lnTo>
                <a:lnTo>
                  <a:pt x="41450" y="59030"/>
                </a:lnTo>
                <a:lnTo>
                  <a:pt x="41460" y="59090"/>
                </a:lnTo>
                <a:lnTo>
                  <a:pt x="41430" y="59140"/>
                </a:lnTo>
                <a:lnTo>
                  <a:pt x="41380" y="59170"/>
                </a:lnTo>
                <a:lnTo>
                  <a:pt x="41340" y="59190"/>
                </a:lnTo>
                <a:lnTo>
                  <a:pt x="41310" y="59220"/>
                </a:lnTo>
                <a:lnTo>
                  <a:pt x="41290" y="59260"/>
                </a:lnTo>
                <a:lnTo>
                  <a:pt x="41240" y="59180"/>
                </a:lnTo>
                <a:lnTo>
                  <a:pt x="41200" y="59180"/>
                </a:lnTo>
                <a:lnTo>
                  <a:pt x="41140" y="59170"/>
                </a:lnTo>
                <a:lnTo>
                  <a:pt x="41090" y="59170"/>
                </a:lnTo>
                <a:lnTo>
                  <a:pt x="41030" y="59180"/>
                </a:lnTo>
                <a:lnTo>
                  <a:pt x="40970" y="59170"/>
                </a:lnTo>
                <a:lnTo>
                  <a:pt x="40940" y="59120"/>
                </a:lnTo>
                <a:lnTo>
                  <a:pt x="40880" y="59110"/>
                </a:lnTo>
                <a:lnTo>
                  <a:pt x="40830" y="59120"/>
                </a:lnTo>
                <a:lnTo>
                  <a:pt x="40770" y="59120"/>
                </a:lnTo>
                <a:lnTo>
                  <a:pt x="40700" y="59150"/>
                </a:lnTo>
                <a:lnTo>
                  <a:pt x="40640" y="59160"/>
                </a:lnTo>
                <a:lnTo>
                  <a:pt x="40590" y="59140"/>
                </a:lnTo>
                <a:lnTo>
                  <a:pt x="40550" y="59120"/>
                </a:lnTo>
                <a:lnTo>
                  <a:pt x="40500" y="59120"/>
                </a:lnTo>
                <a:lnTo>
                  <a:pt x="40470" y="59160"/>
                </a:lnTo>
                <a:lnTo>
                  <a:pt x="40420" y="59190"/>
                </a:lnTo>
                <a:lnTo>
                  <a:pt x="40380" y="59230"/>
                </a:lnTo>
                <a:lnTo>
                  <a:pt x="40320" y="59230"/>
                </a:lnTo>
                <a:lnTo>
                  <a:pt x="40270" y="59230"/>
                </a:lnTo>
                <a:lnTo>
                  <a:pt x="40220" y="59280"/>
                </a:lnTo>
                <a:lnTo>
                  <a:pt x="40180" y="59240"/>
                </a:lnTo>
                <a:lnTo>
                  <a:pt x="40140" y="59200"/>
                </a:lnTo>
                <a:lnTo>
                  <a:pt x="40080" y="59180"/>
                </a:lnTo>
                <a:lnTo>
                  <a:pt x="40000" y="59170"/>
                </a:lnTo>
                <a:lnTo>
                  <a:pt x="39960" y="59170"/>
                </a:lnTo>
                <a:lnTo>
                  <a:pt x="39910" y="59160"/>
                </a:lnTo>
                <a:lnTo>
                  <a:pt x="39860" y="59150"/>
                </a:lnTo>
                <a:lnTo>
                  <a:pt x="39810" y="59150"/>
                </a:lnTo>
                <a:lnTo>
                  <a:pt x="39770" y="59120"/>
                </a:lnTo>
                <a:lnTo>
                  <a:pt x="39750" y="59090"/>
                </a:lnTo>
                <a:lnTo>
                  <a:pt x="39730" y="59050"/>
                </a:lnTo>
                <a:lnTo>
                  <a:pt x="39700" y="59020"/>
                </a:lnTo>
                <a:lnTo>
                  <a:pt x="39690" y="58970"/>
                </a:lnTo>
                <a:lnTo>
                  <a:pt x="39680" y="58920"/>
                </a:lnTo>
                <a:lnTo>
                  <a:pt x="39640" y="58850"/>
                </a:lnTo>
                <a:lnTo>
                  <a:pt x="39610" y="58790"/>
                </a:lnTo>
                <a:lnTo>
                  <a:pt x="39550" y="58770"/>
                </a:lnTo>
                <a:lnTo>
                  <a:pt x="39520" y="58760"/>
                </a:lnTo>
                <a:lnTo>
                  <a:pt x="39470" y="58770"/>
                </a:lnTo>
                <a:lnTo>
                  <a:pt x="39410" y="58770"/>
                </a:lnTo>
                <a:lnTo>
                  <a:pt x="39350" y="58790"/>
                </a:lnTo>
                <a:lnTo>
                  <a:pt x="39140" y="58760"/>
                </a:lnTo>
                <a:lnTo>
                  <a:pt x="39130" y="58700"/>
                </a:lnTo>
                <a:lnTo>
                  <a:pt x="39100" y="58670"/>
                </a:lnTo>
                <a:lnTo>
                  <a:pt x="39060" y="58590"/>
                </a:lnTo>
                <a:lnTo>
                  <a:pt x="38980" y="58440"/>
                </a:lnTo>
                <a:lnTo>
                  <a:pt x="38880" y="58230"/>
                </a:lnTo>
                <a:lnTo>
                  <a:pt x="38840" y="58150"/>
                </a:lnTo>
                <a:lnTo>
                  <a:pt x="38690" y="57690"/>
                </a:lnTo>
                <a:lnTo>
                  <a:pt x="38720" y="57260"/>
                </a:lnTo>
                <a:lnTo>
                  <a:pt x="38740" y="57050"/>
                </a:lnTo>
                <a:lnTo>
                  <a:pt x="38670" y="57040"/>
                </a:lnTo>
                <a:lnTo>
                  <a:pt x="38590" y="57120"/>
                </a:lnTo>
                <a:lnTo>
                  <a:pt x="38520" y="57170"/>
                </a:lnTo>
                <a:lnTo>
                  <a:pt x="38450" y="57180"/>
                </a:lnTo>
                <a:lnTo>
                  <a:pt x="38360" y="57060"/>
                </a:lnTo>
                <a:lnTo>
                  <a:pt x="38350" y="56960"/>
                </a:lnTo>
                <a:lnTo>
                  <a:pt x="38310" y="56950"/>
                </a:lnTo>
                <a:lnTo>
                  <a:pt x="38300" y="57000"/>
                </a:lnTo>
                <a:lnTo>
                  <a:pt x="38290" y="57040"/>
                </a:lnTo>
                <a:lnTo>
                  <a:pt x="38280" y="57100"/>
                </a:lnTo>
                <a:lnTo>
                  <a:pt x="38250" y="57170"/>
                </a:lnTo>
                <a:lnTo>
                  <a:pt x="38180" y="57260"/>
                </a:lnTo>
                <a:lnTo>
                  <a:pt x="38140" y="57310"/>
                </a:lnTo>
                <a:lnTo>
                  <a:pt x="38110" y="57370"/>
                </a:lnTo>
                <a:lnTo>
                  <a:pt x="38070" y="57420"/>
                </a:lnTo>
                <a:lnTo>
                  <a:pt x="38020" y="57450"/>
                </a:lnTo>
                <a:lnTo>
                  <a:pt x="37970" y="57480"/>
                </a:lnTo>
                <a:lnTo>
                  <a:pt x="37940" y="57520"/>
                </a:lnTo>
                <a:lnTo>
                  <a:pt x="37910" y="57570"/>
                </a:lnTo>
                <a:lnTo>
                  <a:pt x="37880" y="57600"/>
                </a:lnTo>
                <a:lnTo>
                  <a:pt x="37800" y="57580"/>
                </a:lnTo>
                <a:lnTo>
                  <a:pt x="37750" y="57550"/>
                </a:lnTo>
                <a:lnTo>
                  <a:pt x="37710" y="57530"/>
                </a:lnTo>
                <a:lnTo>
                  <a:pt x="37670" y="57540"/>
                </a:lnTo>
                <a:lnTo>
                  <a:pt x="37620" y="57530"/>
                </a:lnTo>
                <a:lnTo>
                  <a:pt x="37590" y="57500"/>
                </a:lnTo>
                <a:lnTo>
                  <a:pt x="37570" y="57460"/>
                </a:lnTo>
                <a:lnTo>
                  <a:pt x="37520" y="57460"/>
                </a:lnTo>
                <a:lnTo>
                  <a:pt x="37470" y="57450"/>
                </a:lnTo>
                <a:lnTo>
                  <a:pt x="37410" y="57500"/>
                </a:lnTo>
                <a:lnTo>
                  <a:pt x="37380" y="57550"/>
                </a:lnTo>
                <a:lnTo>
                  <a:pt x="37320" y="57560"/>
                </a:lnTo>
                <a:lnTo>
                  <a:pt x="37270" y="57590"/>
                </a:lnTo>
                <a:lnTo>
                  <a:pt x="37240" y="57620"/>
                </a:lnTo>
                <a:lnTo>
                  <a:pt x="37210" y="57660"/>
                </a:lnTo>
                <a:lnTo>
                  <a:pt x="37180" y="57720"/>
                </a:lnTo>
                <a:lnTo>
                  <a:pt x="37150" y="57760"/>
                </a:lnTo>
                <a:lnTo>
                  <a:pt x="37110" y="57800"/>
                </a:lnTo>
                <a:lnTo>
                  <a:pt x="37050" y="57830"/>
                </a:lnTo>
                <a:lnTo>
                  <a:pt x="37000" y="57860"/>
                </a:lnTo>
                <a:lnTo>
                  <a:pt x="36970" y="57880"/>
                </a:lnTo>
                <a:lnTo>
                  <a:pt x="36940" y="57920"/>
                </a:lnTo>
                <a:lnTo>
                  <a:pt x="36910" y="57870"/>
                </a:lnTo>
                <a:lnTo>
                  <a:pt x="36870" y="57880"/>
                </a:lnTo>
                <a:lnTo>
                  <a:pt x="36830" y="57900"/>
                </a:lnTo>
                <a:lnTo>
                  <a:pt x="36780" y="57890"/>
                </a:lnTo>
                <a:lnTo>
                  <a:pt x="36730" y="57870"/>
                </a:lnTo>
                <a:lnTo>
                  <a:pt x="36700" y="57850"/>
                </a:lnTo>
                <a:lnTo>
                  <a:pt x="36660" y="57820"/>
                </a:lnTo>
                <a:lnTo>
                  <a:pt x="36590" y="57800"/>
                </a:lnTo>
                <a:lnTo>
                  <a:pt x="36520" y="57790"/>
                </a:lnTo>
                <a:lnTo>
                  <a:pt x="36480" y="57770"/>
                </a:lnTo>
                <a:lnTo>
                  <a:pt x="36420" y="57750"/>
                </a:lnTo>
                <a:lnTo>
                  <a:pt x="36370" y="57750"/>
                </a:lnTo>
                <a:lnTo>
                  <a:pt x="36300" y="57740"/>
                </a:lnTo>
                <a:lnTo>
                  <a:pt x="36240" y="57730"/>
                </a:lnTo>
                <a:lnTo>
                  <a:pt x="36200" y="57750"/>
                </a:lnTo>
                <a:lnTo>
                  <a:pt x="36180" y="57700"/>
                </a:lnTo>
                <a:lnTo>
                  <a:pt x="36180" y="57640"/>
                </a:lnTo>
                <a:lnTo>
                  <a:pt x="36140" y="57600"/>
                </a:lnTo>
                <a:lnTo>
                  <a:pt x="36120" y="57560"/>
                </a:lnTo>
                <a:lnTo>
                  <a:pt x="36100" y="57500"/>
                </a:lnTo>
                <a:lnTo>
                  <a:pt x="36030" y="57400"/>
                </a:lnTo>
                <a:lnTo>
                  <a:pt x="36000" y="57370"/>
                </a:lnTo>
                <a:lnTo>
                  <a:pt x="35960" y="57310"/>
                </a:lnTo>
                <a:lnTo>
                  <a:pt x="35940" y="57260"/>
                </a:lnTo>
                <a:lnTo>
                  <a:pt x="35890" y="57240"/>
                </a:lnTo>
                <a:lnTo>
                  <a:pt x="35840" y="57240"/>
                </a:lnTo>
                <a:lnTo>
                  <a:pt x="35790" y="57240"/>
                </a:lnTo>
                <a:lnTo>
                  <a:pt x="35720" y="57260"/>
                </a:lnTo>
                <a:lnTo>
                  <a:pt x="35670" y="57270"/>
                </a:lnTo>
                <a:lnTo>
                  <a:pt x="35600" y="57280"/>
                </a:lnTo>
                <a:lnTo>
                  <a:pt x="35560" y="57270"/>
                </a:lnTo>
                <a:lnTo>
                  <a:pt x="35510" y="57270"/>
                </a:lnTo>
                <a:lnTo>
                  <a:pt x="35470" y="57260"/>
                </a:lnTo>
                <a:lnTo>
                  <a:pt x="35410" y="57260"/>
                </a:lnTo>
                <a:lnTo>
                  <a:pt x="35350" y="57250"/>
                </a:lnTo>
                <a:lnTo>
                  <a:pt x="35280" y="57240"/>
                </a:lnTo>
                <a:lnTo>
                  <a:pt x="35220" y="57220"/>
                </a:lnTo>
                <a:lnTo>
                  <a:pt x="35170" y="57220"/>
                </a:lnTo>
                <a:lnTo>
                  <a:pt x="35090" y="57190"/>
                </a:lnTo>
                <a:lnTo>
                  <a:pt x="35030" y="57170"/>
                </a:lnTo>
                <a:lnTo>
                  <a:pt x="34970" y="57150"/>
                </a:lnTo>
                <a:lnTo>
                  <a:pt x="34930" y="57140"/>
                </a:lnTo>
                <a:lnTo>
                  <a:pt x="34900" y="57100"/>
                </a:lnTo>
                <a:lnTo>
                  <a:pt x="34880" y="57060"/>
                </a:lnTo>
                <a:lnTo>
                  <a:pt x="34870" y="57010"/>
                </a:lnTo>
                <a:lnTo>
                  <a:pt x="34860" y="56960"/>
                </a:lnTo>
                <a:lnTo>
                  <a:pt x="34850" y="56890"/>
                </a:lnTo>
                <a:lnTo>
                  <a:pt x="34850" y="56830"/>
                </a:lnTo>
                <a:lnTo>
                  <a:pt x="34860" y="56770"/>
                </a:lnTo>
                <a:lnTo>
                  <a:pt x="34860" y="56720"/>
                </a:lnTo>
                <a:lnTo>
                  <a:pt x="34900" y="56690"/>
                </a:lnTo>
                <a:lnTo>
                  <a:pt x="34860" y="56630"/>
                </a:lnTo>
                <a:lnTo>
                  <a:pt x="34800" y="56610"/>
                </a:lnTo>
                <a:lnTo>
                  <a:pt x="34780" y="56550"/>
                </a:lnTo>
                <a:lnTo>
                  <a:pt x="34760" y="56490"/>
                </a:lnTo>
                <a:lnTo>
                  <a:pt x="34740" y="56430"/>
                </a:lnTo>
                <a:lnTo>
                  <a:pt x="34680" y="56410"/>
                </a:lnTo>
                <a:lnTo>
                  <a:pt x="34610" y="56390"/>
                </a:lnTo>
                <a:lnTo>
                  <a:pt x="34550" y="56380"/>
                </a:lnTo>
                <a:lnTo>
                  <a:pt x="34520" y="56300"/>
                </a:lnTo>
                <a:lnTo>
                  <a:pt x="34530" y="56240"/>
                </a:lnTo>
                <a:lnTo>
                  <a:pt x="34570" y="56210"/>
                </a:lnTo>
                <a:lnTo>
                  <a:pt x="34610" y="56180"/>
                </a:lnTo>
                <a:lnTo>
                  <a:pt x="34650" y="56150"/>
                </a:lnTo>
                <a:lnTo>
                  <a:pt x="34690" y="56130"/>
                </a:lnTo>
                <a:lnTo>
                  <a:pt x="34730" y="56090"/>
                </a:lnTo>
                <a:lnTo>
                  <a:pt x="34780" y="56040"/>
                </a:lnTo>
                <a:lnTo>
                  <a:pt x="34830" y="55990"/>
                </a:lnTo>
                <a:lnTo>
                  <a:pt x="34880" y="55940"/>
                </a:lnTo>
                <a:lnTo>
                  <a:pt x="34920" y="55890"/>
                </a:lnTo>
                <a:lnTo>
                  <a:pt x="34920" y="55830"/>
                </a:lnTo>
                <a:lnTo>
                  <a:pt x="34900" y="55710"/>
                </a:lnTo>
                <a:lnTo>
                  <a:pt x="34880" y="55620"/>
                </a:lnTo>
                <a:lnTo>
                  <a:pt x="34940" y="55540"/>
                </a:lnTo>
                <a:lnTo>
                  <a:pt x="34950" y="55490"/>
                </a:lnTo>
                <a:lnTo>
                  <a:pt x="34970" y="55430"/>
                </a:lnTo>
                <a:lnTo>
                  <a:pt x="35000" y="55370"/>
                </a:lnTo>
                <a:lnTo>
                  <a:pt x="35040" y="55320"/>
                </a:lnTo>
                <a:lnTo>
                  <a:pt x="35110" y="55260"/>
                </a:lnTo>
                <a:lnTo>
                  <a:pt x="35140" y="55210"/>
                </a:lnTo>
                <a:lnTo>
                  <a:pt x="35140" y="55160"/>
                </a:lnTo>
                <a:lnTo>
                  <a:pt x="35170" y="55120"/>
                </a:lnTo>
                <a:lnTo>
                  <a:pt x="35210" y="55070"/>
                </a:lnTo>
                <a:lnTo>
                  <a:pt x="35210" y="55000"/>
                </a:lnTo>
                <a:lnTo>
                  <a:pt x="35190" y="54960"/>
                </a:lnTo>
                <a:lnTo>
                  <a:pt x="35170" y="54910"/>
                </a:lnTo>
                <a:lnTo>
                  <a:pt x="35180" y="54850"/>
                </a:lnTo>
                <a:lnTo>
                  <a:pt x="35200" y="54780"/>
                </a:lnTo>
                <a:lnTo>
                  <a:pt x="35230" y="54740"/>
                </a:lnTo>
                <a:lnTo>
                  <a:pt x="35260" y="54700"/>
                </a:lnTo>
                <a:lnTo>
                  <a:pt x="35300" y="54660"/>
                </a:lnTo>
                <a:lnTo>
                  <a:pt x="35350" y="54620"/>
                </a:lnTo>
                <a:lnTo>
                  <a:pt x="35370" y="54560"/>
                </a:lnTo>
                <a:lnTo>
                  <a:pt x="35430" y="54540"/>
                </a:lnTo>
                <a:lnTo>
                  <a:pt x="35460" y="54510"/>
                </a:lnTo>
                <a:lnTo>
                  <a:pt x="35480" y="54440"/>
                </a:lnTo>
                <a:lnTo>
                  <a:pt x="35500" y="54370"/>
                </a:lnTo>
                <a:lnTo>
                  <a:pt x="35550" y="54340"/>
                </a:lnTo>
                <a:lnTo>
                  <a:pt x="35610" y="54320"/>
                </a:lnTo>
                <a:lnTo>
                  <a:pt x="35660" y="54310"/>
                </a:lnTo>
                <a:lnTo>
                  <a:pt x="35720" y="54300"/>
                </a:lnTo>
                <a:lnTo>
                  <a:pt x="35750" y="54260"/>
                </a:lnTo>
                <a:lnTo>
                  <a:pt x="35770" y="54220"/>
                </a:lnTo>
                <a:lnTo>
                  <a:pt x="35780" y="54170"/>
                </a:lnTo>
                <a:lnTo>
                  <a:pt x="35760" y="54110"/>
                </a:lnTo>
                <a:lnTo>
                  <a:pt x="35730" y="54060"/>
                </a:lnTo>
                <a:lnTo>
                  <a:pt x="35660" y="54020"/>
                </a:lnTo>
                <a:lnTo>
                  <a:pt x="35640" y="53960"/>
                </a:lnTo>
                <a:lnTo>
                  <a:pt x="35620" y="53910"/>
                </a:lnTo>
                <a:lnTo>
                  <a:pt x="35610" y="53870"/>
                </a:lnTo>
                <a:lnTo>
                  <a:pt x="35570" y="53780"/>
                </a:lnTo>
                <a:lnTo>
                  <a:pt x="35530" y="53730"/>
                </a:lnTo>
                <a:lnTo>
                  <a:pt x="35470" y="53680"/>
                </a:lnTo>
                <a:lnTo>
                  <a:pt x="35430" y="53600"/>
                </a:lnTo>
                <a:lnTo>
                  <a:pt x="35440" y="53530"/>
                </a:lnTo>
                <a:lnTo>
                  <a:pt x="35450" y="53470"/>
                </a:lnTo>
                <a:lnTo>
                  <a:pt x="35460" y="53420"/>
                </a:lnTo>
                <a:lnTo>
                  <a:pt x="35460" y="53360"/>
                </a:lnTo>
                <a:lnTo>
                  <a:pt x="35430" y="53300"/>
                </a:lnTo>
                <a:lnTo>
                  <a:pt x="35420" y="53240"/>
                </a:lnTo>
                <a:lnTo>
                  <a:pt x="35420" y="53180"/>
                </a:lnTo>
                <a:lnTo>
                  <a:pt x="35440" y="53120"/>
                </a:lnTo>
                <a:lnTo>
                  <a:pt x="35410" y="53060"/>
                </a:lnTo>
                <a:lnTo>
                  <a:pt x="35370" y="53020"/>
                </a:lnTo>
                <a:lnTo>
                  <a:pt x="35320" y="52990"/>
                </a:lnTo>
                <a:lnTo>
                  <a:pt x="35310" y="52950"/>
                </a:lnTo>
                <a:lnTo>
                  <a:pt x="35310" y="52880"/>
                </a:lnTo>
                <a:lnTo>
                  <a:pt x="35350" y="52820"/>
                </a:lnTo>
                <a:lnTo>
                  <a:pt x="35370" y="52760"/>
                </a:lnTo>
                <a:lnTo>
                  <a:pt x="35380" y="52710"/>
                </a:lnTo>
                <a:lnTo>
                  <a:pt x="35420" y="52690"/>
                </a:lnTo>
                <a:lnTo>
                  <a:pt x="35460" y="52680"/>
                </a:lnTo>
                <a:lnTo>
                  <a:pt x="35510" y="52690"/>
                </a:lnTo>
                <a:lnTo>
                  <a:pt x="35580" y="52690"/>
                </a:lnTo>
                <a:lnTo>
                  <a:pt x="35640" y="52700"/>
                </a:lnTo>
                <a:lnTo>
                  <a:pt x="35700" y="52700"/>
                </a:lnTo>
                <a:lnTo>
                  <a:pt x="35750" y="52690"/>
                </a:lnTo>
                <a:lnTo>
                  <a:pt x="35800" y="52710"/>
                </a:lnTo>
                <a:lnTo>
                  <a:pt x="35880" y="52710"/>
                </a:lnTo>
                <a:lnTo>
                  <a:pt x="35920" y="52710"/>
                </a:lnTo>
                <a:lnTo>
                  <a:pt x="35970" y="52690"/>
                </a:lnTo>
                <a:lnTo>
                  <a:pt x="36080" y="52690"/>
                </a:lnTo>
                <a:lnTo>
                  <a:pt x="36130" y="52680"/>
                </a:lnTo>
                <a:lnTo>
                  <a:pt x="36180" y="52650"/>
                </a:lnTo>
                <a:lnTo>
                  <a:pt x="36260" y="52600"/>
                </a:lnTo>
                <a:lnTo>
                  <a:pt x="36390" y="52530"/>
                </a:lnTo>
                <a:lnTo>
                  <a:pt x="36480" y="52480"/>
                </a:lnTo>
                <a:lnTo>
                  <a:pt x="36560" y="52430"/>
                </a:lnTo>
                <a:lnTo>
                  <a:pt x="36630" y="52390"/>
                </a:lnTo>
                <a:lnTo>
                  <a:pt x="36690" y="52360"/>
                </a:lnTo>
                <a:lnTo>
                  <a:pt x="36780" y="52340"/>
                </a:lnTo>
                <a:lnTo>
                  <a:pt x="36850" y="52320"/>
                </a:lnTo>
                <a:lnTo>
                  <a:pt x="36890" y="52320"/>
                </a:lnTo>
                <a:lnTo>
                  <a:pt x="36940" y="52320"/>
                </a:lnTo>
                <a:lnTo>
                  <a:pt x="36980" y="52320"/>
                </a:lnTo>
                <a:lnTo>
                  <a:pt x="37010" y="52370"/>
                </a:lnTo>
                <a:lnTo>
                  <a:pt x="37070" y="52390"/>
                </a:lnTo>
                <a:lnTo>
                  <a:pt x="37110" y="52410"/>
                </a:lnTo>
                <a:lnTo>
                  <a:pt x="37160" y="52410"/>
                </a:lnTo>
                <a:lnTo>
                  <a:pt x="37230" y="52410"/>
                </a:lnTo>
                <a:lnTo>
                  <a:pt x="37310" y="52380"/>
                </a:lnTo>
                <a:lnTo>
                  <a:pt x="37360" y="52330"/>
                </a:lnTo>
                <a:lnTo>
                  <a:pt x="37390" y="52300"/>
                </a:lnTo>
                <a:lnTo>
                  <a:pt x="37460" y="52270"/>
                </a:lnTo>
                <a:lnTo>
                  <a:pt x="37520" y="52300"/>
                </a:lnTo>
                <a:lnTo>
                  <a:pt x="37590" y="52270"/>
                </a:lnTo>
                <a:lnTo>
                  <a:pt x="37640" y="52220"/>
                </a:lnTo>
                <a:lnTo>
                  <a:pt x="37720" y="52120"/>
                </a:lnTo>
                <a:lnTo>
                  <a:pt x="37750" y="52060"/>
                </a:lnTo>
                <a:lnTo>
                  <a:pt x="37800" y="51960"/>
                </a:lnTo>
                <a:lnTo>
                  <a:pt x="37700" y="51530"/>
                </a:lnTo>
                <a:lnTo>
                  <a:pt x="37670" y="51430"/>
                </a:lnTo>
                <a:lnTo>
                  <a:pt x="37630" y="51310"/>
                </a:lnTo>
                <a:lnTo>
                  <a:pt x="37570" y="51240"/>
                </a:lnTo>
                <a:lnTo>
                  <a:pt x="37530" y="51180"/>
                </a:lnTo>
                <a:lnTo>
                  <a:pt x="37470" y="51110"/>
                </a:lnTo>
                <a:lnTo>
                  <a:pt x="37350" y="50980"/>
                </a:lnTo>
                <a:lnTo>
                  <a:pt x="37270" y="50880"/>
                </a:lnTo>
                <a:lnTo>
                  <a:pt x="37140" y="50730"/>
                </a:lnTo>
                <a:lnTo>
                  <a:pt x="37050" y="50610"/>
                </a:lnTo>
                <a:lnTo>
                  <a:pt x="37030" y="50580"/>
                </a:lnTo>
                <a:lnTo>
                  <a:pt x="36970" y="50500"/>
                </a:lnTo>
                <a:lnTo>
                  <a:pt x="36890" y="50380"/>
                </a:lnTo>
                <a:lnTo>
                  <a:pt x="36800" y="50300"/>
                </a:lnTo>
                <a:lnTo>
                  <a:pt x="36750" y="50220"/>
                </a:lnTo>
                <a:lnTo>
                  <a:pt x="36720" y="50170"/>
                </a:lnTo>
                <a:lnTo>
                  <a:pt x="36670" y="50110"/>
                </a:lnTo>
                <a:lnTo>
                  <a:pt x="36640" y="50050"/>
                </a:lnTo>
                <a:lnTo>
                  <a:pt x="36580" y="50040"/>
                </a:lnTo>
                <a:lnTo>
                  <a:pt x="36520" y="50040"/>
                </a:lnTo>
                <a:lnTo>
                  <a:pt x="36480" y="50070"/>
                </a:lnTo>
                <a:lnTo>
                  <a:pt x="36440" y="50100"/>
                </a:lnTo>
                <a:lnTo>
                  <a:pt x="36380" y="50100"/>
                </a:lnTo>
                <a:lnTo>
                  <a:pt x="36330" y="50110"/>
                </a:lnTo>
                <a:lnTo>
                  <a:pt x="36290" y="50130"/>
                </a:lnTo>
                <a:lnTo>
                  <a:pt x="36260" y="50160"/>
                </a:lnTo>
                <a:lnTo>
                  <a:pt x="36220" y="50190"/>
                </a:lnTo>
                <a:lnTo>
                  <a:pt x="36150" y="50210"/>
                </a:lnTo>
                <a:lnTo>
                  <a:pt x="36100" y="50200"/>
                </a:lnTo>
                <a:lnTo>
                  <a:pt x="36050" y="50190"/>
                </a:lnTo>
                <a:lnTo>
                  <a:pt x="36000" y="50190"/>
                </a:lnTo>
                <a:lnTo>
                  <a:pt x="35950" y="50160"/>
                </a:lnTo>
                <a:lnTo>
                  <a:pt x="35910" y="50120"/>
                </a:lnTo>
                <a:lnTo>
                  <a:pt x="35870" y="50080"/>
                </a:lnTo>
                <a:lnTo>
                  <a:pt x="35860" y="50040"/>
                </a:lnTo>
                <a:lnTo>
                  <a:pt x="35840" y="49970"/>
                </a:lnTo>
                <a:lnTo>
                  <a:pt x="35880" y="49910"/>
                </a:lnTo>
                <a:lnTo>
                  <a:pt x="35920" y="49860"/>
                </a:lnTo>
                <a:lnTo>
                  <a:pt x="35940" y="49820"/>
                </a:lnTo>
                <a:lnTo>
                  <a:pt x="35970" y="49770"/>
                </a:lnTo>
                <a:lnTo>
                  <a:pt x="36010" y="49720"/>
                </a:lnTo>
                <a:lnTo>
                  <a:pt x="36040" y="49670"/>
                </a:lnTo>
                <a:lnTo>
                  <a:pt x="36080" y="49640"/>
                </a:lnTo>
                <a:lnTo>
                  <a:pt x="36070" y="49590"/>
                </a:lnTo>
                <a:lnTo>
                  <a:pt x="36090" y="49530"/>
                </a:lnTo>
                <a:lnTo>
                  <a:pt x="36080" y="49460"/>
                </a:lnTo>
                <a:lnTo>
                  <a:pt x="36080" y="49370"/>
                </a:lnTo>
                <a:lnTo>
                  <a:pt x="36070" y="49330"/>
                </a:lnTo>
                <a:lnTo>
                  <a:pt x="36080" y="49260"/>
                </a:lnTo>
                <a:lnTo>
                  <a:pt x="36020" y="49200"/>
                </a:lnTo>
                <a:lnTo>
                  <a:pt x="35970" y="49180"/>
                </a:lnTo>
                <a:lnTo>
                  <a:pt x="35920" y="49140"/>
                </a:lnTo>
                <a:lnTo>
                  <a:pt x="35870" y="49090"/>
                </a:lnTo>
                <a:lnTo>
                  <a:pt x="35790" y="48990"/>
                </a:lnTo>
                <a:lnTo>
                  <a:pt x="35720" y="48930"/>
                </a:lnTo>
                <a:lnTo>
                  <a:pt x="35650" y="48830"/>
                </a:lnTo>
                <a:lnTo>
                  <a:pt x="35670" y="48780"/>
                </a:lnTo>
                <a:lnTo>
                  <a:pt x="35680" y="48730"/>
                </a:lnTo>
                <a:lnTo>
                  <a:pt x="35660" y="48680"/>
                </a:lnTo>
                <a:lnTo>
                  <a:pt x="35650" y="48640"/>
                </a:lnTo>
                <a:lnTo>
                  <a:pt x="35630" y="48590"/>
                </a:lnTo>
                <a:lnTo>
                  <a:pt x="35600" y="48530"/>
                </a:lnTo>
                <a:lnTo>
                  <a:pt x="35590" y="48460"/>
                </a:lnTo>
                <a:lnTo>
                  <a:pt x="35570" y="48410"/>
                </a:lnTo>
                <a:lnTo>
                  <a:pt x="35560" y="48370"/>
                </a:lnTo>
                <a:lnTo>
                  <a:pt x="35530" y="48310"/>
                </a:lnTo>
                <a:lnTo>
                  <a:pt x="35500" y="48280"/>
                </a:lnTo>
                <a:lnTo>
                  <a:pt x="35470" y="48250"/>
                </a:lnTo>
                <a:lnTo>
                  <a:pt x="35420" y="48230"/>
                </a:lnTo>
                <a:lnTo>
                  <a:pt x="35370" y="48210"/>
                </a:lnTo>
                <a:lnTo>
                  <a:pt x="35330" y="48170"/>
                </a:lnTo>
                <a:lnTo>
                  <a:pt x="35290" y="48120"/>
                </a:lnTo>
                <a:lnTo>
                  <a:pt x="35280" y="48070"/>
                </a:lnTo>
                <a:lnTo>
                  <a:pt x="35250" y="48030"/>
                </a:lnTo>
                <a:lnTo>
                  <a:pt x="35220" y="47990"/>
                </a:lnTo>
                <a:lnTo>
                  <a:pt x="35200" y="47920"/>
                </a:lnTo>
                <a:lnTo>
                  <a:pt x="35160" y="47860"/>
                </a:lnTo>
                <a:lnTo>
                  <a:pt x="35110" y="47840"/>
                </a:lnTo>
                <a:lnTo>
                  <a:pt x="35080" y="47790"/>
                </a:lnTo>
                <a:lnTo>
                  <a:pt x="35050" y="47730"/>
                </a:lnTo>
                <a:lnTo>
                  <a:pt x="35030" y="47670"/>
                </a:lnTo>
                <a:lnTo>
                  <a:pt x="34990" y="47650"/>
                </a:lnTo>
                <a:lnTo>
                  <a:pt x="34930" y="47660"/>
                </a:lnTo>
                <a:lnTo>
                  <a:pt x="34850" y="47660"/>
                </a:lnTo>
                <a:lnTo>
                  <a:pt x="34810" y="47660"/>
                </a:lnTo>
                <a:lnTo>
                  <a:pt x="34780" y="47600"/>
                </a:lnTo>
                <a:lnTo>
                  <a:pt x="34770" y="47520"/>
                </a:lnTo>
                <a:lnTo>
                  <a:pt x="34750" y="47450"/>
                </a:lnTo>
                <a:lnTo>
                  <a:pt x="34770" y="47390"/>
                </a:lnTo>
                <a:lnTo>
                  <a:pt x="34810" y="47360"/>
                </a:lnTo>
                <a:lnTo>
                  <a:pt x="34870" y="47360"/>
                </a:lnTo>
                <a:lnTo>
                  <a:pt x="34910" y="47360"/>
                </a:lnTo>
                <a:lnTo>
                  <a:pt x="34960" y="47360"/>
                </a:lnTo>
                <a:lnTo>
                  <a:pt x="35010" y="47370"/>
                </a:lnTo>
                <a:lnTo>
                  <a:pt x="35110" y="47380"/>
                </a:lnTo>
                <a:lnTo>
                  <a:pt x="35200" y="47400"/>
                </a:lnTo>
                <a:lnTo>
                  <a:pt x="35280" y="47410"/>
                </a:lnTo>
                <a:lnTo>
                  <a:pt x="35330" y="47430"/>
                </a:lnTo>
                <a:lnTo>
                  <a:pt x="35380" y="47450"/>
                </a:lnTo>
                <a:lnTo>
                  <a:pt x="35430" y="47470"/>
                </a:lnTo>
                <a:lnTo>
                  <a:pt x="35490" y="47510"/>
                </a:lnTo>
                <a:lnTo>
                  <a:pt x="35550" y="47520"/>
                </a:lnTo>
                <a:lnTo>
                  <a:pt x="35670" y="47490"/>
                </a:lnTo>
                <a:lnTo>
                  <a:pt x="35730" y="47490"/>
                </a:lnTo>
                <a:lnTo>
                  <a:pt x="35790" y="47490"/>
                </a:lnTo>
                <a:lnTo>
                  <a:pt x="35840" y="47490"/>
                </a:lnTo>
                <a:lnTo>
                  <a:pt x="35910" y="47470"/>
                </a:lnTo>
                <a:lnTo>
                  <a:pt x="35970" y="47440"/>
                </a:lnTo>
                <a:lnTo>
                  <a:pt x="36020" y="47410"/>
                </a:lnTo>
                <a:lnTo>
                  <a:pt x="36050" y="47380"/>
                </a:lnTo>
                <a:lnTo>
                  <a:pt x="36110" y="47380"/>
                </a:lnTo>
                <a:lnTo>
                  <a:pt x="36180" y="47380"/>
                </a:lnTo>
                <a:lnTo>
                  <a:pt x="36250" y="47380"/>
                </a:lnTo>
                <a:lnTo>
                  <a:pt x="36320" y="47380"/>
                </a:lnTo>
                <a:lnTo>
                  <a:pt x="36360" y="47380"/>
                </a:lnTo>
                <a:lnTo>
                  <a:pt x="36550" y="47330"/>
                </a:lnTo>
                <a:lnTo>
                  <a:pt x="36590" y="47310"/>
                </a:lnTo>
                <a:lnTo>
                  <a:pt x="36730" y="47240"/>
                </a:lnTo>
                <a:lnTo>
                  <a:pt x="36900" y="47210"/>
                </a:lnTo>
                <a:lnTo>
                  <a:pt x="36960" y="47200"/>
                </a:lnTo>
                <a:lnTo>
                  <a:pt x="37000" y="47180"/>
                </a:lnTo>
                <a:lnTo>
                  <a:pt x="37120" y="47070"/>
                </a:lnTo>
                <a:lnTo>
                  <a:pt x="37160" y="47030"/>
                </a:lnTo>
                <a:lnTo>
                  <a:pt x="37220" y="46990"/>
                </a:lnTo>
                <a:lnTo>
                  <a:pt x="37280" y="46900"/>
                </a:lnTo>
                <a:lnTo>
                  <a:pt x="37300" y="46860"/>
                </a:lnTo>
                <a:lnTo>
                  <a:pt x="37380" y="46740"/>
                </a:lnTo>
                <a:lnTo>
                  <a:pt x="37380" y="46650"/>
                </a:lnTo>
                <a:lnTo>
                  <a:pt x="37410" y="46610"/>
                </a:lnTo>
                <a:lnTo>
                  <a:pt x="37440" y="46570"/>
                </a:lnTo>
                <a:lnTo>
                  <a:pt x="37500" y="46530"/>
                </a:lnTo>
                <a:lnTo>
                  <a:pt x="37560" y="46460"/>
                </a:lnTo>
                <a:lnTo>
                  <a:pt x="37630" y="46370"/>
                </a:lnTo>
                <a:lnTo>
                  <a:pt x="37660" y="46340"/>
                </a:lnTo>
                <a:lnTo>
                  <a:pt x="37670" y="46280"/>
                </a:lnTo>
                <a:lnTo>
                  <a:pt x="37690" y="46210"/>
                </a:lnTo>
                <a:lnTo>
                  <a:pt x="37730" y="46090"/>
                </a:lnTo>
                <a:lnTo>
                  <a:pt x="37910" y="45880"/>
                </a:lnTo>
                <a:lnTo>
                  <a:pt x="37970" y="45880"/>
                </a:lnTo>
                <a:lnTo>
                  <a:pt x="38220" y="45910"/>
                </a:lnTo>
                <a:lnTo>
                  <a:pt x="38280" y="45910"/>
                </a:lnTo>
                <a:lnTo>
                  <a:pt x="38330" y="45930"/>
                </a:lnTo>
                <a:lnTo>
                  <a:pt x="38380" y="45940"/>
                </a:lnTo>
                <a:lnTo>
                  <a:pt x="38460" y="45960"/>
                </a:lnTo>
                <a:lnTo>
                  <a:pt x="38530" y="45980"/>
                </a:lnTo>
                <a:lnTo>
                  <a:pt x="38570" y="45990"/>
                </a:lnTo>
                <a:lnTo>
                  <a:pt x="38620" y="46000"/>
                </a:lnTo>
                <a:lnTo>
                  <a:pt x="38680" y="46020"/>
                </a:lnTo>
                <a:lnTo>
                  <a:pt x="38720" y="46040"/>
                </a:lnTo>
                <a:lnTo>
                  <a:pt x="38780" y="46070"/>
                </a:lnTo>
                <a:lnTo>
                  <a:pt x="38830" y="46100"/>
                </a:lnTo>
                <a:lnTo>
                  <a:pt x="38880" y="46130"/>
                </a:lnTo>
                <a:lnTo>
                  <a:pt x="38930" y="46170"/>
                </a:lnTo>
                <a:lnTo>
                  <a:pt x="38970" y="46190"/>
                </a:lnTo>
                <a:lnTo>
                  <a:pt x="39030" y="46220"/>
                </a:lnTo>
                <a:lnTo>
                  <a:pt x="39080" y="46250"/>
                </a:lnTo>
                <a:lnTo>
                  <a:pt x="39130" y="46290"/>
                </a:lnTo>
                <a:lnTo>
                  <a:pt x="39180" y="46340"/>
                </a:lnTo>
                <a:lnTo>
                  <a:pt x="39260" y="46380"/>
                </a:lnTo>
                <a:lnTo>
                  <a:pt x="39340" y="46380"/>
                </a:lnTo>
                <a:lnTo>
                  <a:pt x="39400" y="46380"/>
                </a:lnTo>
                <a:lnTo>
                  <a:pt x="39460" y="46380"/>
                </a:lnTo>
                <a:lnTo>
                  <a:pt x="39510" y="46360"/>
                </a:lnTo>
                <a:lnTo>
                  <a:pt x="39570" y="46330"/>
                </a:lnTo>
                <a:lnTo>
                  <a:pt x="39640" y="46290"/>
                </a:lnTo>
                <a:lnTo>
                  <a:pt x="39680" y="46240"/>
                </a:lnTo>
                <a:lnTo>
                  <a:pt x="39720" y="46190"/>
                </a:lnTo>
                <a:lnTo>
                  <a:pt x="39750" y="46150"/>
                </a:lnTo>
                <a:lnTo>
                  <a:pt x="39790" y="46120"/>
                </a:lnTo>
                <a:lnTo>
                  <a:pt x="39850" y="46070"/>
                </a:lnTo>
                <a:lnTo>
                  <a:pt x="39880" y="46030"/>
                </a:lnTo>
                <a:lnTo>
                  <a:pt x="39900" y="45990"/>
                </a:lnTo>
                <a:lnTo>
                  <a:pt x="39930" y="45950"/>
                </a:lnTo>
                <a:lnTo>
                  <a:pt x="39950" y="45920"/>
                </a:lnTo>
                <a:lnTo>
                  <a:pt x="39980" y="45860"/>
                </a:lnTo>
                <a:lnTo>
                  <a:pt x="39990" y="45780"/>
                </a:lnTo>
                <a:lnTo>
                  <a:pt x="39980" y="45710"/>
                </a:lnTo>
                <a:lnTo>
                  <a:pt x="39960" y="45620"/>
                </a:lnTo>
                <a:lnTo>
                  <a:pt x="39910" y="45550"/>
                </a:lnTo>
                <a:lnTo>
                  <a:pt x="39860" y="45480"/>
                </a:lnTo>
                <a:lnTo>
                  <a:pt x="39820" y="45400"/>
                </a:lnTo>
                <a:lnTo>
                  <a:pt x="39780" y="45340"/>
                </a:lnTo>
                <a:lnTo>
                  <a:pt x="39760" y="45300"/>
                </a:lnTo>
                <a:lnTo>
                  <a:pt x="39730" y="45250"/>
                </a:lnTo>
                <a:lnTo>
                  <a:pt x="39710" y="45190"/>
                </a:lnTo>
                <a:lnTo>
                  <a:pt x="39690" y="45120"/>
                </a:lnTo>
                <a:lnTo>
                  <a:pt x="39680" y="45060"/>
                </a:lnTo>
                <a:lnTo>
                  <a:pt x="39640" y="45010"/>
                </a:lnTo>
                <a:lnTo>
                  <a:pt x="39570" y="44970"/>
                </a:lnTo>
                <a:lnTo>
                  <a:pt x="39530" y="44950"/>
                </a:lnTo>
                <a:lnTo>
                  <a:pt x="39480" y="44920"/>
                </a:lnTo>
                <a:lnTo>
                  <a:pt x="39430" y="44880"/>
                </a:lnTo>
                <a:lnTo>
                  <a:pt x="39380" y="44840"/>
                </a:lnTo>
                <a:lnTo>
                  <a:pt x="39310" y="44800"/>
                </a:lnTo>
                <a:lnTo>
                  <a:pt x="39200" y="44780"/>
                </a:lnTo>
                <a:lnTo>
                  <a:pt x="39150" y="44780"/>
                </a:lnTo>
                <a:lnTo>
                  <a:pt x="39080" y="44780"/>
                </a:lnTo>
                <a:lnTo>
                  <a:pt x="39010" y="44790"/>
                </a:lnTo>
                <a:lnTo>
                  <a:pt x="38960" y="44810"/>
                </a:lnTo>
                <a:lnTo>
                  <a:pt x="38920" y="44830"/>
                </a:lnTo>
                <a:lnTo>
                  <a:pt x="38840" y="44860"/>
                </a:lnTo>
                <a:lnTo>
                  <a:pt x="38750" y="44880"/>
                </a:lnTo>
                <a:lnTo>
                  <a:pt x="38690" y="44890"/>
                </a:lnTo>
                <a:lnTo>
                  <a:pt x="38620" y="44920"/>
                </a:lnTo>
                <a:lnTo>
                  <a:pt x="38460" y="44930"/>
                </a:lnTo>
                <a:lnTo>
                  <a:pt x="38380" y="44910"/>
                </a:lnTo>
                <a:lnTo>
                  <a:pt x="38310" y="44890"/>
                </a:lnTo>
                <a:lnTo>
                  <a:pt x="38250" y="44860"/>
                </a:lnTo>
                <a:lnTo>
                  <a:pt x="38210" y="44820"/>
                </a:lnTo>
                <a:lnTo>
                  <a:pt x="38170" y="44770"/>
                </a:lnTo>
                <a:lnTo>
                  <a:pt x="38130" y="44730"/>
                </a:lnTo>
                <a:lnTo>
                  <a:pt x="38070" y="44650"/>
                </a:lnTo>
                <a:lnTo>
                  <a:pt x="38040" y="44590"/>
                </a:lnTo>
                <a:lnTo>
                  <a:pt x="37970" y="44440"/>
                </a:lnTo>
                <a:lnTo>
                  <a:pt x="37940" y="44380"/>
                </a:lnTo>
                <a:lnTo>
                  <a:pt x="37920" y="44340"/>
                </a:lnTo>
                <a:lnTo>
                  <a:pt x="37900" y="44300"/>
                </a:lnTo>
                <a:lnTo>
                  <a:pt x="37870" y="44230"/>
                </a:lnTo>
                <a:lnTo>
                  <a:pt x="37810" y="44090"/>
                </a:lnTo>
                <a:lnTo>
                  <a:pt x="37760" y="44020"/>
                </a:lnTo>
                <a:lnTo>
                  <a:pt x="37740" y="43970"/>
                </a:lnTo>
                <a:lnTo>
                  <a:pt x="37730" y="43910"/>
                </a:lnTo>
                <a:lnTo>
                  <a:pt x="37740" y="43870"/>
                </a:lnTo>
                <a:lnTo>
                  <a:pt x="37740" y="43830"/>
                </a:lnTo>
                <a:lnTo>
                  <a:pt x="37710" y="43670"/>
                </a:lnTo>
                <a:lnTo>
                  <a:pt x="37700" y="43480"/>
                </a:lnTo>
                <a:lnTo>
                  <a:pt x="37710" y="43420"/>
                </a:lnTo>
                <a:lnTo>
                  <a:pt x="37720" y="43360"/>
                </a:lnTo>
                <a:lnTo>
                  <a:pt x="37760" y="43290"/>
                </a:lnTo>
                <a:lnTo>
                  <a:pt x="37790" y="43250"/>
                </a:lnTo>
                <a:lnTo>
                  <a:pt x="37840" y="43220"/>
                </a:lnTo>
                <a:lnTo>
                  <a:pt x="37940" y="43150"/>
                </a:lnTo>
                <a:lnTo>
                  <a:pt x="38030" y="43020"/>
                </a:lnTo>
                <a:lnTo>
                  <a:pt x="38040" y="42970"/>
                </a:lnTo>
                <a:lnTo>
                  <a:pt x="38070" y="42830"/>
                </a:lnTo>
                <a:lnTo>
                  <a:pt x="38080" y="42790"/>
                </a:lnTo>
                <a:lnTo>
                  <a:pt x="38070" y="42750"/>
                </a:lnTo>
                <a:lnTo>
                  <a:pt x="38050" y="42700"/>
                </a:lnTo>
                <a:lnTo>
                  <a:pt x="38040" y="42660"/>
                </a:lnTo>
                <a:lnTo>
                  <a:pt x="38020" y="42540"/>
                </a:lnTo>
                <a:lnTo>
                  <a:pt x="37960" y="42370"/>
                </a:lnTo>
                <a:lnTo>
                  <a:pt x="37950" y="42310"/>
                </a:lnTo>
                <a:lnTo>
                  <a:pt x="37920" y="42230"/>
                </a:lnTo>
                <a:lnTo>
                  <a:pt x="37910" y="42180"/>
                </a:lnTo>
                <a:lnTo>
                  <a:pt x="37900" y="42130"/>
                </a:lnTo>
                <a:lnTo>
                  <a:pt x="37890" y="41990"/>
                </a:lnTo>
                <a:lnTo>
                  <a:pt x="37860" y="41950"/>
                </a:lnTo>
                <a:lnTo>
                  <a:pt x="37890" y="41910"/>
                </a:lnTo>
                <a:lnTo>
                  <a:pt x="37900" y="41850"/>
                </a:lnTo>
                <a:lnTo>
                  <a:pt x="37900" y="41780"/>
                </a:lnTo>
                <a:lnTo>
                  <a:pt x="37940" y="41720"/>
                </a:lnTo>
                <a:lnTo>
                  <a:pt x="37950" y="41670"/>
                </a:lnTo>
                <a:lnTo>
                  <a:pt x="37950" y="41610"/>
                </a:lnTo>
                <a:lnTo>
                  <a:pt x="37960" y="41540"/>
                </a:lnTo>
                <a:lnTo>
                  <a:pt x="37960" y="41470"/>
                </a:lnTo>
                <a:lnTo>
                  <a:pt x="37970" y="41430"/>
                </a:lnTo>
                <a:lnTo>
                  <a:pt x="37980" y="41380"/>
                </a:lnTo>
                <a:lnTo>
                  <a:pt x="37990" y="41290"/>
                </a:lnTo>
                <a:lnTo>
                  <a:pt x="38020" y="41230"/>
                </a:lnTo>
                <a:lnTo>
                  <a:pt x="38030" y="41190"/>
                </a:lnTo>
                <a:lnTo>
                  <a:pt x="38050" y="41130"/>
                </a:lnTo>
                <a:lnTo>
                  <a:pt x="38060" y="41090"/>
                </a:lnTo>
                <a:lnTo>
                  <a:pt x="38090" y="41030"/>
                </a:lnTo>
                <a:lnTo>
                  <a:pt x="38120" y="40940"/>
                </a:lnTo>
                <a:lnTo>
                  <a:pt x="38140" y="40880"/>
                </a:lnTo>
                <a:lnTo>
                  <a:pt x="38170" y="40830"/>
                </a:lnTo>
                <a:lnTo>
                  <a:pt x="38210" y="40740"/>
                </a:lnTo>
                <a:lnTo>
                  <a:pt x="38220" y="40680"/>
                </a:lnTo>
                <a:lnTo>
                  <a:pt x="38240" y="40620"/>
                </a:lnTo>
                <a:lnTo>
                  <a:pt x="38270" y="40560"/>
                </a:lnTo>
                <a:lnTo>
                  <a:pt x="38290" y="40520"/>
                </a:lnTo>
                <a:lnTo>
                  <a:pt x="38320" y="40480"/>
                </a:lnTo>
                <a:lnTo>
                  <a:pt x="38360" y="40440"/>
                </a:lnTo>
                <a:lnTo>
                  <a:pt x="38390" y="40410"/>
                </a:lnTo>
                <a:lnTo>
                  <a:pt x="38460" y="40360"/>
                </a:lnTo>
                <a:lnTo>
                  <a:pt x="38510" y="40320"/>
                </a:lnTo>
                <a:lnTo>
                  <a:pt x="38620" y="40260"/>
                </a:lnTo>
                <a:lnTo>
                  <a:pt x="38690" y="40230"/>
                </a:lnTo>
                <a:lnTo>
                  <a:pt x="38780" y="40230"/>
                </a:lnTo>
                <a:lnTo>
                  <a:pt x="38840" y="40240"/>
                </a:lnTo>
                <a:lnTo>
                  <a:pt x="38900" y="40240"/>
                </a:lnTo>
                <a:lnTo>
                  <a:pt x="38970" y="40230"/>
                </a:lnTo>
                <a:lnTo>
                  <a:pt x="39010" y="40220"/>
                </a:lnTo>
                <a:lnTo>
                  <a:pt x="39080" y="40240"/>
                </a:lnTo>
                <a:lnTo>
                  <a:pt x="39160" y="40270"/>
                </a:lnTo>
                <a:lnTo>
                  <a:pt x="39210" y="40290"/>
                </a:lnTo>
                <a:lnTo>
                  <a:pt x="39250" y="40310"/>
                </a:lnTo>
                <a:lnTo>
                  <a:pt x="39290" y="40320"/>
                </a:lnTo>
                <a:lnTo>
                  <a:pt x="39400" y="40360"/>
                </a:lnTo>
                <a:lnTo>
                  <a:pt x="39470" y="40400"/>
                </a:lnTo>
                <a:lnTo>
                  <a:pt x="39520" y="40430"/>
                </a:lnTo>
                <a:lnTo>
                  <a:pt x="39570" y="40460"/>
                </a:lnTo>
                <a:lnTo>
                  <a:pt x="39610" y="40480"/>
                </a:lnTo>
                <a:lnTo>
                  <a:pt x="39650" y="40510"/>
                </a:lnTo>
                <a:lnTo>
                  <a:pt x="39720" y="40560"/>
                </a:lnTo>
                <a:lnTo>
                  <a:pt x="39780" y="40620"/>
                </a:lnTo>
                <a:lnTo>
                  <a:pt x="39830" y="40650"/>
                </a:lnTo>
                <a:lnTo>
                  <a:pt x="39870" y="40670"/>
                </a:lnTo>
                <a:lnTo>
                  <a:pt x="39950" y="40690"/>
                </a:lnTo>
                <a:lnTo>
                  <a:pt x="40030" y="40720"/>
                </a:lnTo>
                <a:lnTo>
                  <a:pt x="40110" y="40730"/>
                </a:lnTo>
                <a:lnTo>
                  <a:pt x="40170" y="40730"/>
                </a:lnTo>
                <a:lnTo>
                  <a:pt x="40250" y="40710"/>
                </a:lnTo>
                <a:lnTo>
                  <a:pt x="40310" y="40680"/>
                </a:lnTo>
                <a:lnTo>
                  <a:pt x="40350" y="40660"/>
                </a:lnTo>
                <a:lnTo>
                  <a:pt x="40410" y="40630"/>
                </a:lnTo>
                <a:lnTo>
                  <a:pt x="40480" y="40600"/>
                </a:lnTo>
                <a:lnTo>
                  <a:pt x="40540" y="40550"/>
                </a:lnTo>
                <a:lnTo>
                  <a:pt x="40630" y="40530"/>
                </a:lnTo>
                <a:lnTo>
                  <a:pt x="40680" y="40510"/>
                </a:lnTo>
                <a:lnTo>
                  <a:pt x="40740" y="40480"/>
                </a:lnTo>
                <a:lnTo>
                  <a:pt x="40770" y="40450"/>
                </a:lnTo>
                <a:lnTo>
                  <a:pt x="40840" y="40370"/>
                </a:lnTo>
                <a:lnTo>
                  <a:pt x="40870" y="40300"/>
                </a:lnTo>
                <a:lnTo>
                  <a:pt x="40890" y="40240"/>
                </a:lnTo>
                <a:lnTo>
                  <a:pt x="40890" y="40200"/>
                </a:lnTo>
                <a:lnTo>
                  <a:pt x="40880" y="40140"/>
                </a:lnTo>
                <a:lnTo>
                  <a:pt x="40870" y="40080"/>
                </a:lnTo>
                <a:lnTo>
                  <a:pt x="40880" y="40020"/>
                </a:lnTo>
                <a:lnTo>
                  <a:pt x="40890" y="39970"/>
                </a:lnTo>
                <a:lnTo>
                  <a:pt x="40940" y="39900"/>
                </a:lnTo>
                <a:lnTo>
                  <a:pt x="40990" y="39870"/>
                </a:lnTo>
                <a:lnTo>
                  <a:pt x="41040" y="39850"/>
                </a:lnTo>
                <a:lnTo>
                  <a:pt x="41090" y="39830"/>
                </a:lnTo>
                <a:lnTo>
                  <a:pt x="41140" y="39800"/>
                </a:lnTo>
                <a:lnTo>
                  <a:pt x="41170" y="39780"/>
                </a:lnTo>
                <a:lnTo>
                  <a:pt x="41210" y="39760"/>
                </a:lnTo>
                <a:lnTo>
                  <a:pt x="41280" y="39750"/>
                </a:lnTo>
                <a:lnTo>
                  <a:pt x="41340" y="39770"/>
                </a:lnTo>
                <a:lnTo>
                  <a:pt x="41410" y="39790"/>
                </a:lnTo>
                <a:lnTo>
                  <a:pt x="41470" y="39850"/>
                </a:lnTo>
                <a:lnTo>
                  <a:pt x="41510" y="39890"/>
                </a:lnTo>
                <a:lnTo>
                  <a:pt x="41580" y="39930"/>
                </a:lnTo>
                <a:lnTo>
                  <a:pt x="41640" y="39960"/>
                </a:lnTo>
                <a:lnTo>
                  <a:pt x="41690" y="39970"/>
                </a:lnTo>
                <a:lnTo>
                  <a:pt x="41770" y="39990"/>
                </a:lnTo>
                <a:lnTo>
                  <a:pt x="41830" y="40000"/>
                </a:lnTo>
                <a:lnTo>
                  <a:pt x="41880" y="40010"/>
                </a:lnTo>
                <a:lnTo>
                  <a:pt x="41960" y="40010"/>
                </a:lnTo>
                <a:lnTo>
                  <a:pt x="42040" y="40010"/>
                </a:lnTo>
                <a:lnTo>
                  <a:pt x="42090" y="40010"/>
                </a:lnTo>
                <a:lnTo>
                  <a:pt x="42140" y="40010"/>
                </a:lnTo>
                <a:lnTo>
                  <a:pt x="42220" y="40010"/>
                </a:lnTo>
                <a:lnTo>
                  <a:pt x="42290" y="40010"/>
                </a:lnTo>
                <a:lnTo>
                  <a:pt x="42390" y="40000"/>
                </a:lnTo>
                <a:lnTo>
                  <a:pt x="42480" y="40000"/>
                </a:lnTo>
                <a:lnTo>
                  <a:pt x="42570" y="40010"/>
                </a:lnTo>
                <a:lnTo>
                  <a:pt x="42670" y="40030"/>
                </a:lnTo>
                <a:lnTo>
                  <a:pt x="42710" y="40030"/>
                </a:lnTo>
                <a:lnTo>
                  <a:pt x="42790" y="40000"/>
                </a:lnTo>
                <a:lnTo>
                  <a:pt x="42840" y="39990"/>
                </a:lnTo>
                <a:lnTo>
                  <a:pt x="42890" y="39980"/>
                </a:lnTo>
                <a:lnTo>
                  <a:pt x="42940" y="39970"/>
                </a:lnTo>
                <a:lnTo>
                  <a:pt x="43000" y="39950"/>
                </a:lnTo>
                <a:lnTo>
                  <a:pt x="43070" y="39930"/>
                </a:lnTo>
                <a:lnTo>
                  <a:pt x="43110" y="39910"/>
                </a:lnTo>
                <a:lnTo>
                  <a:pt x="43160" y="39890"/>
                </a:lnTo>
                <a:lnTo>
                  <a:pt x="43210" y="39860"/>
                </a:lnTo>
                <a:lnTo>
                  <a:pt x="43250" y="39830"/>
                </a:lnTo>
                <a:lnTo>
                  <a:pt x="43280" y="39810"/>
                </a:lnTo>
                <a:lnTo>
                  <a:pt x="43300" y="39770"/>
                </a:lnTo>
                <a:lnTo>
                  <a:pt x="43320" y="39720"/>
                </a:lnTo>
                <a:lnTo>
                  <a:pt x="43330" y="39670"/>
                </a:lnTo>
                <a:lnTo>
                  <a:pt x="43340" y="39620"/>
                </a:lnTo>
                <a:lnTo>
                  <a:pt x="43350" y="39580"/>
                </a:lnTo>
                <a:lnTo>
                  <a:pt x="43380" y="39520"/>
                </a:lnTo>
                <a:lnTo>
                  <a:pt x="43390" y="39480"/>
                </a:lnTo>
                <a:lnTo>
                  <a:pt x="43400" y="39430"/>
                </a:lnTo>
                <a:lnTo>
                  <a:pt x="43410" y="39360"/>
                </a:lnTo>
                <a:lnTo>
                  <a:pt x="43430" y="39260"/>
                </a:lnTo>
                <a:lnTo>
                  <a:pt x="43430" y="39200"/>
                </a:lnTo>
                <a:lnTo>
                  <a:pt x="43450" y="39140"/>
                </a:lnTo>
                <a:lnTo>
                  <a:pt x="43470" y="39100"/>
                </a:lnTo>
                <a:lnTo>
                  <a:pt x="43500" y="39050"/>
                </a:lnTo>
                <a:lnTo>
                  <a:pt x="43530" y="39000"/>
                </a:lnTo>
                <a:lnTo>
                  <a:pt x="43580" y="38940"/>
                </a:lnTo>
                <a:lnTo>
                  <a:pt x="43620" y="38870"/>
                </a:lnTo>
                <a:lnTo>
                  <a:pt x="43660" y="38840"/>
                </a:lnTo>
                <a:lnTo>
                  <a:pt x="43710" y="38800"/>
                </a:lnTo>
                <a:lnTo>
                  <a:pt x="43760" y="38770"/>
                </a:lnTo>
                <a:lnTo>
                  <a:pt x="43800" y="38760"/>
                </a:lnTo>
                <a:lnTo>
                  <a:pt x="43870" y="38770"/>
                </a:lnTo>
                <a:lnTo>
                  <a:pt x="43960" y="38770"/>
                </a:lnTo>
                <a:lnTo>
                  <a:pt x="44010" y="38760"/>
                </a:lnTo>
                <a:lnTo>
                  <a:pt x="44080" y="38760"/>
                </a:lnTo>
                <a:lnTo>
                  <a:pt x="44140" y="38760"/>
                </a:lnTo>
                <a:lnTo>
                  <a:pt x="44200" y="38750"/>
                </a:lnTo>
                <a:lnTo>
                  <a:pt x="44270" y="38740"/>
                </a:lnTo>
                <a:lnTo>
                  <a:pt x="44320" y="38730"/>
                </a:lnTo>
                <a:lnTo>
                  <a:pt x="44380" y="38710"/>
                </a:lnTo>
                <a:lnTo>
                  <a:pt x="44430" y="38690"/>
                </a:lnTo>
                <a:lnTo>
                  <a:pt x="44480" y="38680"/>
                </a:lnTo>
                <a:lnTo>
                  <a:pt x="44540" y="38660"/>
                </a:lnTo>
                <a:lnTo>
                  <a:pt x="44600" y="38650"/>
                </a:lnTo>
                <a:lnTo>
                  <a:pt x="44660" y="38640"/>
                </a:lnTo>
                <a:lnTo>
                  <a:pt x="44720" y="38630"/>
                </a:lnTo>
                <a:lnTo>
                  <a:pt x="44770" y="38640"/>
                </a:lnTo>
                <a:lnTo>
                  <a:pt x="44830" y="38650"/>
                </a:lnTo>
                <a:lnTo>
                  <a:pt x="44880" y="38670"/>
                </a:lnTo>
                <a:lnTo>
                  <a:pt x="44920" y="38690"/>
                </a:lnTo>
                <a:lnTo>
                  <a:pt x="44980" y="38700"/>
                </a:lnTo>
                <a:lnTo>
                  <a:pt x="45040" y="38710"/>
                </a:lnTo>
                <a:lnTo>
                  <a:pt x="45080" y="38720"/>
                </a:lnTo>
                <a:lnTo>
                  <a:pt x="45140" y="38720"/>
                </a:lnTo>
                <a:lnTo>
                  <a:pt x="45200" y="38740"/>
                </a:lnTo>
                <a:lnTo>
                  <a:pt x="45250" y="38770"/>
                </a:lnTo>
                <a:lnTo>
                  <a:pt x="45290" y="38800"/>
                </a:lnTo>
                <a:lnTo>
                  <a:pt x="45340" y="38820"/>
                </a:lnTo>
                <a:lnTo>
                  <a:pt x="45400" y="38830"/>
                </a:lnTo>
                <a:lnTo>
                  <a:pt x="45450" y="38850"/>
                </a:lnTo>
                <a:lnTo>
                  <a:pt x="45520" y="38900"/>
                </a:lnTo>
                <a:lnTo>
                  <a:pt x="45550" y="38930"/>
                </a:lnTo>
                <a:lnTo>
                  <a:pt x="45590" y="38990"/>
                </a:lnTo>
                <a:lnTo>
                  <a:pt x="45630" y="39020"/>
                </a:lnTo>
                <a:lnTo>
                  <a:pt x="45680" y="39060"/>
                </a:lnTo>
                <a:lnTo>
                  <a:pt x="45730" y="39090"/>
                </a:lnTo>
                <a:lnTo>
                  <a:pt x="45780" y="39120"/>
                </a:lnTo>
                <a:lnTo>
                  <a:pt x="45850" y="39170"/>
                </a:lnTo>
                <a:lnTo>
                  <a:pt x="45890" y="39200"/>
                </a:lnTo>
                <a:lnTo>
                  <a:pt x="45930" y="39250"/>
                </a:lnTo>
                <a:lnTo>
                  <a:pt x="45990" y="39290"/>
                </a:lnTo>
                <a:lnTo>
                  <a:pt x="46030" y="39320"/>
                </a:lnTo>
                <a:lnTo>
                  <a:pt x="46080" y="39350"/>
                </a:lnTo>
                <a:lnTo>
                  <a:pt x="46130" y="39380"/>
                </a:lnTo>
                <a:lnTo>
                  <a:pt x="46210" y="39400"/>
                </a:lnTo>
                <a:lnTo>
                  <a:pt x="46270" y="39400"/>
                </a:lnTo>
                <a:lnTo>
                  <a:pt x="46310" y="39390"/>
                </a:lnTo>
                <a:lnTo>
                  <a:pt x="46370" y="39390"/>
                </a:lnTo>
                <a:lnTo>
                  <a:pt x="46440" y="39430"/>
                </a:lnTo>
                <a:lnTo>
                  <a:pt x="46470" y="39480"/>
                </a:lnTo>
                <a:lnTo>
                  <a:pt x="46500" y="39520"/>
                </a:lnTo>
                <a:lnTo>
                  <a:pt x="46540" y="39570"/>
                </a:lnTo>
                <a:lnTo>
                  <a:pt x="46590" y="39610"/>
                </a:lnTo>
                <a:lnTo>
                  <a:pt x="46630" y="39660"/>
                </a:lnTo>
                <a:lnTo>
                  <a:pt x="46670" y="39710"/>
                </a:lnTo>
                <a:lnTo>
                  <a:pt x="46700" y="39740"/>
                </a:lnTo>
                <a:lnTo>
                  <a:pt x="46730" y="39800"/>
                </a:lnTo>
                <a:lnTo>
                  <a:pt x="46770" y="39830"/>
                </a:lnTo>
                <a:lnTo>
                  <a:pt x="46830" y="39850"/>
                </a:lnTo>
                <a:lnTo>
                  <a:pt x="46880" y="39880"/>
                </a:lnTo>
                <a:lnTo>
                  <a:pt x="46930" y="39910"/>
                </a:lnTo>
                <a:lnTo>
                  <a:pt x="46970" y="39930"/>
                </a:lnTo>
                <a:lnTo>
                  <a:pt x="47040" y="39950"/>
                </a:lnTo>
                <a:lnTo>
                  <a:pt x="47080" y="39980"/>
                </a:lnTo>
                <a:lnTo>
                  <a:pt x="47140" y="40000"/>
                </a:lnTo>
                <a:lnTo>
                  <a:pt x="47210" y="40040"/>
                </a:lnTo>
                <a:lnTo>
                  <a:pt x="47260" y="40050"/>
                </a:lnTo>
                <a:lnTo>
                  <a:pt x="47310" y="40060"/>
                </a:lnTo>
                <a:lnTo>
                  <a:pt x="47350" y="40080"/>
                </a:lnTo>
                <a:lnTo>
                  <a:pt x="47400" y="40100"/>
                </a:lnTo>
                <a:lnTo>
                  <a:pt x="47440" y="40120"/>
                </a:lnTo>
                <a:lnTo>
                  <a:pt x="47490" y="40140"/>
                </a:lnTo>
                <a:lnTo>
                  <a:pt x="47540" y="40140"/>
                </a:lnTo>
                <a:lnTo>
                  <a:pt x="47600" y="40130"/>
                </a:lnTo>
                <a:lnTo>
                  <a:pt x="47660" y="40110"/>
                </a:lnTo>
                <a:lnTo>
                  <a:pt x="47720" y="40080"/>
                </a:lnTo>
                <a:lnTo>
                  <a:pt x="47760" y="40030"/>
                </a:lnTo>
                <a:lnTo>
                  <a:pt x="47830" y="39990"/>
                </a:lnTo>
                <a:lnTo>
                  <a:pt x="47900" y="39990"/>
                </a:lnTo>
                <a:lnTo>
                  <a:pt x="47940" y="39980"/>
                </a:lnTo>
                <a:lnTo>
                  <a:pt x="48000" y="39990"/>
                </a:lnTo>
                <a:lnTo>
                  <a:pt x="48050" y="39980"/>
                </a:lnTo>
                <a:lnTo>
                  <a:pt x="48100" y="39980"/>
                </a:lnTo>
                <a:lnTo>
                  <a:pt x="48190" y="39980"/>
                </a:lnTo>
                <a:lnTo>
                  <a:pt x="48300" y="40000"/>
                </a:lnTo>
                <a:lnTo>
                  <a:pt x="48410" y="40000"/>
                </a:lnTo>
                <a:lnTo>
                  <a:pt x="48370" y="40310"/>
                </a:lnTo>
                <a:lnTo>
                  <a:pt x="48410" y="40450"/>
                </a:lnTo>
                <a:lnTo>
                  <a:pt x="48350" y="40540"/>
                </a:lnTo>
                <a:lnTo>
                  <a:pt x="48330" y="40630"/>
                </a:lnTo>
                <a:lnTo>
                  <a:pt x="48380" y="40740"/>
                </a:lnTo>
                <a:lnTo>
                  <a:pt x="48390" y="40850"/>
                </a:lnTo>
                <a:lnTo>
                  <a:pt x="48380" y="40940"/>
                </a:lnTo>
                <a:lnTo>
                  <a:pt x="48370" y="41070"/>
                </a:lnTo>
                <a:lnTo>
                  <a:pt x="48390" y="41220"/>
                </a:lnTo>
                <a:lnTo>
                  <a:pt x="48450" y="41430"/>
                </a:lnTo>
                <a:lnTo>
                  <a:pt x="48440" y="41500"/>
                </a:lnTo>
                <a:lnTo>
                  <a:pt x="48390" y="41690"/>
                </a:lnTo>
                <a:lnTo>
                  <a:pt x="48280" y="41860"/>
                </a:lnTo>
                <a:lnTo>
                  <a:pt x="48260" y="41920"/>
                </a:lnTo>
                <a:lnTo>
                  <a:pt x="48180" y="41990"/>
                </a:lnTo>
                <a:lnTo>
                  <a:pt x="48100" y="42000"/>
                </a:lnTo>
                <a:lnTo>
                  <a:pt x="48040" y="42010"/>
                </a:lnTo>
                <a:lnTo>
                  <a:pt x="48030" y="42070"/>
                </a:lnTo>
                <a:lnTo>
                  <a:pt x="48040" y="42130"/>
                </a:lnTo>
                <a:lnTo>
                  <a:pt x="48080" y="42150"/>
                </a:lnTo>
                <a:lnTo>
                  <a:pt x="48120" y="42180"/>
                </a:lnTo>
                <a:lnTo>
                  <a:pt x="48120" y="42240"/>
                </a:lnTo>
                <a:lnTo>
                  <a:pt x="48140" y="42300"/>
                </a:lnTo>
                <a:lnTo>
                  <a:pt x="48110" y="42350"/>
                </a:lnTo>
                <a:lnTo>
                  <a:pt x="48060" y="42400"/>
                </a:lnTo>
                <a:lnTo>
                  <a:pt x="48000" y="42390"/>
                </a:lnTo>
                <a:lnTo>
                  <a:pt x="48000" y="42320"/>
                </a:lnTo>
                <a:lnTo>
                  <a:pt x="47980" y="42280"/>
                </a:lnTo>
                <a:lnTo>
                  <a:pt x="47920" y="42290"/>
                </a:lnTo>
                <a:lnTo>
                  <a:pt x="47870" y="42360"/>
                </a:lnTo>
                <a:lnTo>
                  <a:pt x="47810" y="42370"/>
                </a:lnTo>
                <a:lnTo>
                  <a:pt x="47760" y="42350"/>
                </a:lnTo>
                <a:lnTo>
                  <a:pt x="47700" y="42360"/>
                </a:lnTo>
                <a:lnTo>
                  <a:pt x="47720" y="42400"/>
                </a:lnTo>
                <a:lnTo>
                  <a:pt x="47730" y="42450"/>
                </a:lnTo>
                <a:lnTo>
                  <a:pt x="47740" y="42500"/>
                </a:lnTo>
                <a:lnTo>
                  <a:pt x="47740" y="42540"/>
                </a:lnTo>
                <a:lnTo>
                  <a:pt x="47700" y="42590"/>
                </a:lnTo>
                <a:lnTo>
                  <a:pt x="47650" y="42600"/>
                </a:lnTo>
                <a:lnTo>
                  <a:pt x="47600" y="42590"/>
                </a:lnTo>
                <a:lnTo>
                  <a:pt x="47540" y="42600"/>
                </a:lnTo>
                <a:lnTo>
                  <a:pt x="47470" y="42610"/>
                </a:lnTo>
                <a:lnTo>
                  <a:pt x="47430" y="42630"/>
                </a:lnTo>
                <a:lnTo>
                  <a:pt x="47390" y="42640"/>
                </a:lnTo>
                <a:lnTo>
                  <a:pt x="47350" y="42670"/>
                </a:lnTo>
                <a:lnTo>
                  <a:pt x="47350" y="42730"/>
                </a:lnTo>
                <a:lnTo>
                  <a:pt x="47340" y="42790"/>
                </a:lnTo>
                <a:lnTo>
                  <a:pt x="47340" y="42820"/>
                </a:lnTo>
                <a:lnTo>
                  <a:pt x="47290" y="42840"/>
                </a:lnTo>
                <a:lnTo>
                  <a:pt x="47240" y="42840"/>
                </a:lnTo>
                <a:lnTo>
                  <a:pt x="47200" y="42880"/>
                </a:lnTo>
                <a:lnTo>
                  <a:pt x="47180" y="42930"/>
                </a:lnTo>
                <a:lnTo>
                  <a:pt x="47120" y="42920"/>
                </a:lnTo>
                <a:lnTo>
                  <a:pt x="47070" y="42940"/>
                </a:lnTo>
                <a:lnTo>
                  <a:pt x="47020" y="42960"/>
                </a:lnTo>
                <a:lnTo>
                  <a:pt x="47000" y="43020"/>
                </a:lnTo>
                <a:lnTo>
                  <a:pt x="46950" y="43060"/>
                </a:lnTo>
                <a:lnTo>
                  <a:pt x="46890" y="43090"/>
                </a:lnTo>
                <a:lnTo>
                  <a:pt x="46850" y="43130"/>
                </a:lnTo>
                <a:lnTo>
                  <a:pt x="46820" y="43160"/>
                </a:lnTo>
                <a:lnTo>
                  <a:pt x="46820" y="43220"/>
                </a:lnTo>
                <a:lnTo>
                  <a:pt x="46800" y="43290"/>
                </a:lnTo>
                <a:lnTo>
                  <a:pt x="46780" y="43380"/>
                </a:lnTo>
                <a:lnTo>
                  <a:pt x="46760" y="43440"/>
                </a:lnTo>
                <a:lnTo>
                  <a:pt x="46770" y="43490"/>
                </a:lnTo>
                <a:lnTo>
                  <a:pt x="46810" y="43530"/>
                </a:lnTo>
                <a:lnTo>
                  <a:pt x="46860" y="43540"/>
                </a:lnTo>
                <a:lnTo>
                  <a:pt x="46870" y="43610"/>
                </a:lnTo>
                <a:lnTo>
                  <a:pt x="46870" y="43670"/>
                </a:lnTo>
                <a:lnTo>
                  <a:pt x="46830" y="43720"/>
                </a:lnTo>
                <a:lnTo>
                  <a:pt x="46840" y="43770"/>
                </a:lnTo>
                <a:lnTo>
                  <a:pt x="46810" y="43830"/>
                </a:lnTo>
                <a:lnTo>
                  <a:pt x="46840" y="43880"/>
                </a:lnTo>
                <a:lnTo>
                  <a:pt x="46840" y="43930"/>
                </a:lnTo>
                <a:lnTo>
                  <a:pt x="46830" y="43980"/>
                </a:lnTo>
                <a:lnTo>
                  <a:pt x="46840" y="44030"/>
                </a:lnTo>
                <a:lnTo>
                  <a:pt x="46860" y="44090"/>
                </a:lnTo>
                <a:lnTo>
                  <a:pt x="46880" y="44150"/>
                </a:lnTo>
                <a:lnTo>
                  <a:pt x="46870" y="44190"/>
                </a:lnTo>
                <a:lnTo>
                  <a:pt x="46890" y="44230"/>
                </a:lnTo>
                <a:lnTo>
                  <a:pt x="46860" y="44260"/>
                </a:lnTo>
                <a:lnTo>
                  <a:pt x="46860" y="44310"/>
                </a:lnTo>
                <a:lnTo>
                  <a:pt x="46810" y="44320"/>
                </a:lnTo>
                <a:lnTo>
                  <a:pt x="46780" y="44370"/>
                </a:lnTo>
                <a:lnTo>
                  <a:pt x="46800" y="44420"/>
                </a:lnTo>
                <a:lnTo>
                  <a:pt x="46800" y="44470"/>
                </a:lnTo>
                <a:lnTo>
                  <a:pt x="46830" y="44510"/>
                </a:lnTo>
                <a:lnTo>
                  <a:pt x="46810" y="44580"/>
                </a:lnTo>
                <a:lnTo>
                  <a:pt x="46770" y="44630"/>
                </a:lnTo>
                <a:lnTo>
                  <a:pt x="46750" y="44680"/>
                </a:lnTo>
                <a:lnTo>
                  <a:pt x="46750" y="44720"/>
                </a:lnTo>
                <a:lnTo>
                  <a:pt x="46720" y="44760"/>
                </a:lnTo>
                <a:lnTo>
                  <a:pt x="46680" y="44810"/>
                </a:lnTo>
                <a:lnTo>
                  <a:pt x="46620" y="44850"/>
                </a:lnTo>
                <a:lnTo>
                  <a:pt x="46600" y="44900"/>
                </a:lnTo>
                <a:lnTo>
                  <a:pt x="46580" y="44940"/>
                </a:lnTo>
                <a:lnTo>
                  <a:pt x="46570" y="44990"/>
                </a:lnTo>
                <a:lnTo>
                  <a:pt x="46550" y="45050"/>
                </a:lnTo>
                <a:lnTo>
                  <a:pt x="46570" y="45110"/>
                </a:lnTo>
                <a:lnTo>
                  <a:pt x="46570" y="45180"/>
                </a:lnTo>
                <a:lnTo>
                  <a:pt x="46530" y="45230"/>
                </a:lnTo>
                <a:lnTo>
                  <a:pt x="46570" y="45270"/>
                </a:lnTo>
                <a:lnTo>
                  <a:pt x="46560" y="45320"/>
                </a:lnTo>
                <a:lnTo>
                  <a:pt x="46570" y="45370"/>
                </a:lnTo>
                <a:lnTo>
                  <a:pt x="46570" y="45420"/>
                </a:lnTo>
                <a:lnTo>
                  <a:pt x="46590" y="45480"/>
                </a:lnTo>
                <a:lnTo>
                  <a:pt x="46600" y="45550"/>
                </a:lnTo>
                <a:lnTo>
                  <a:pt x="46670" y="45670"/>
                </a:lnTo>
                <a:lnTo>
                  <a:pt x="46700" y="45950"/>
                </a:lnTo>
                <a:lnTo>
                  <a:pt x="46810" y="46050"/>
                </a:lnTo>
                <a:lnTo>
                  <a:pt x="46920" y="46150"/>
                </a:lnTo>
                <a:lnTo>
                  <a:pt x="47120" y="46420"/>
                </a:lnTo>
                <a:lnTo>
                  <a:pt x="47200" y="46590"/>
                </a:lnTo>
                <a:lnTo>
                  <a:pt x="47220" y="46690"/>
                </a:lnTo>
                <a:lnTo>
                  <a:pt x="47500" y="47140"/>
                </a:lnTo>
                <a:lnTo>
                  <a:pt x="47660" y="47390"/>
                </a:lnTo>
                <a:lnTo>
                  <a:pt x="47970" y="47900"/>
                </a:lnTo>
                <a:lnTo>
                  <a:pt x="48010" y="47940"/>
                </a:lnTo>
                <a:lnTo>
                  <a:pt x="48040" y="47980"/>
                </a:lnTo>
                <a:lnTo>
                  <a:pt x="48070" y="48010"/>
                </a:lnTo>
                <a:lnTo>
                  <a:pt x="48100" y="48050"/>
                </a:lnTo>
                <a:lnTo>
                  <a:pt x="48120" y="48100"/>
                </a:lnTo>
                <a:lnTo>
                  <a:pt x="48150" y="48150"/>
                </a:lnTo>
                <a:lnTo>
                  <a:pt x="48180" y="48200"/>
                </a:lnTo>
                <a:lnTo>
                  <a:pt x="48210" y="48260"/>
                </a:lnTo>
                <a:lnTo>
                  <a:pt x="48230" y="48310"/>
                </a:lnTo>
                <a:lnTo>
                  <a:pt x="48250" y="48360"/>
                </a:lnTo>
                <a:lnTo>
                  <a:pt x="48230" y="48420"/>
                </a:lnTo>
                <a:lnTo>
                  <a:pt x="48180" y="48490"/>
                </a:lnTo>
                <a:lnTo>
                  <a:pt x="48150" y="48530"/>
                </a:lnTo>
                <a:lnTo>
                  <a:pt x="48130" y="48580"/>
                </a:lnTo>
                <a:lnTo>
                  <a:pt x="48130" y="48640"/>
                </a:lnTo>
                <a:lnTo>
                  <a:pt x="48120" y="48700"/>
                </a:lnTo>
                <a:lnTo>
                  <a:pt x="48120" y="48760"/>
                </a:lnTo>
                <a:lnTo>
                  <a:pt x="48120" y="48820"/>
                </a:lnTo>
                <a:lnTo>
                  <a:pt x="48120" y="48870"/>
                </a:lnTo>
                <a:lnTo>
                  <a:pt x="48150" y="48910"/>
                </a:lnTo>
                <a:lnTo>
                  <a:pt x="48170" y="48950"/>
                </a:lnTo>
                <a:lnTo>
                  <a:pt x="48170" y="49000"/>
                </a:lnTo>
                <a:lnTo>
                  <a:pt x="48190" y="49050"/>
                </a:lnTo>
                <a:lnTo>
                  <a:pt x="48200" y="49100"/>
                </a:lnTo>
                <a:lnTo>
                  <a:pt x="48200" y="49160"/>
                </a:lnTo>
                <a:lnTo>
                  <a:pt x="48200" y="49210"/>
                </a:lnTo>
                <a:lnTo>
                  <a:pt x="48200" y="49270"/>
                </a:lnTo>
                <a:lnTo>
                  <a:pt x="48180" y="49310"/>
                </a:lnTo>
                <a:lnTo>
                  <a:pt x="48160" y="49350"/>
                </a:lnTo>
                <a:lnTo>
                  <a:pt x="48170" y="49390"/>
                </a:lnTo>
                <a:lnTo>
                  <a:pt x="48180" y="49460"/>
                </a:lnTo>
                <a:lnTo>
                  <a:pt x="48210" y="49510"/>
                </a:lnTo>
                <a:lnTo>
                  <a:pt x="48230" y="49580"/>
                </a:lnTo>
                <a:lnTo>
                  <a:pt x="48270" y="49610"/>
                </a:lnTo>
                <a:lnTo>
                  <a:pt x="48310" y="49590"/>
                </a:lnTo>
                <a:lnTo>
                  <a:pt x="48350" y="49580"/>
                </a:lnTo>
                <a:lnTo>
                  <a:pt x="48400" y="49610"/>
                </a:lnTo>
                <a:lnTo>
                  <a:pt x="48470" y="49610"/>
                </a:lnTo>
                <a:lnTo>
                  <a:pt x="48530" y="49610"/>
                </a:lnTo>
                <a:lnTo>
                  <a:pt x="48590" y="49640"/>
                </a:lnTo>
                <a:lnTo>
                  <a:pt x="48630" y="49630"/>
                </a:lnTo>
                <a:lnTo>
                  <a:pt x="48680" y="49620"/>
                </a:lnTo>
                <a:lnTo>
                  <a:pt x="48740" y="49660"/>
                </a:lnTo>
                <a:lnTo>
                  <a:pt x="48800" y="49670"/>
                </a:lnTo>
                <a:lnTo>
                  <a:pt x="48850" y="49660"/>
                </a:lnTo>
                <a:lnTo>
                  <a:pt x="48890" y="49660"/>
                </a:lnTo>
                <a:lnTo>
                  <a:pt x="48940" y="49680"/>
                </a:lnTo>
                <a:lnTo>
                  <a:pt x="48970" y="49640"/>
                </a:lnTo>
                <a:lnTo>
                  <a:pt x="49030" y="49630"/>
                </a:lnTo>
                <a:lnTo>
                  <a:pt x="49080" y="49610"/>
                </a:lnTo>
                <a:lnTo>
                  <a:pt x="49110" y="49580"/>
                </a:lnTo>
                <a:lnTo>
                  <a:pt x="49140" y="49550"/>
                </a:lnTo>
                <a:lnTo>
                  <a:pt x="49180" y="49520"/>
                </a:lnTo>
                <a:lnTo>
                  <a:pt x="49200" y="49480"/>
                </a:lnTo>
                <a:lnTo>
                  <a:pt x="49230" y="49430"/>
                </a:lnTo>
                <a:lnTo>
                  <a:pt x="49260" y="49390"/>
                </a:lnTo>
                <a:lnTo>
                  <a:pt x="49310" y="49340"/>
                </a:lnTo>
                <a:lnTo>
                  <a:pt x="49350" y="49330"/>
                </a:lnTo>
                <a:lnTo>
                  <a:pt x="49400" y="49290"/>
                </a:lnTo>
                <a:lnTo>
                  <a:pt x="49460" y="49270"/>
                </a:lnTo>
                <a:lnTo>
                  <a:pt x="49510" y="49240"/>
                </a:lnTo>
                <a:lnTo>
                  <a:pt x="49560" y="49250"/>
                </a:lnTo>
                <a:lnTo>
                  <a:pt x="49590" y="49220"/>
                </a:lnTo>
                <a:lnTo>
                  <a:pt x="49650" y="49210"/>
                </a:lnTo>
                <a:lnTo>
                  <a:pt x="49700" y="49180"/>
                </a:lnTo>
                <a:lnTo>
                  <a:pt x="49750" y="49160"/>
                </a:lnTo>
                <a:lnTo>
                  <a:pt x="49800" y="49170"/>
                </a:lnTo>
                <a:lnTo>
                  <a:pt x="49850" y="49190"/>
                </a:lnTo>
                <a:lnTo>
                  <a:pt x="49920" y="49220"/>
                </a:lnTo>
                <a:lnTo>
                  <a:pt x="49960" y="49260"/>
                </a:lnTo>
                <a:lnTo>
                  <a:pt x="49980" y="49300"/>
                </a:lnTo>
                <a:lnTo>
                  <a:pt x="50020" y="49330"/>
                </a:lnTo>
                <a:lnTo>
                  <a:pt x="50080" y="49340"/>
                </a:lnTo>
                <a:lnTo>
                  <a:pt x="50120" y="49350"/>
                </a:lnTo>
                <a:lnTo>
                  <a:pt x="50160" y="49350"/>
                </a:lnTo>
                <a:lnTo>
                  <a:pt x="50200" y="49320"/>
                </a:lnTo>
                <a:lnTo>
                  <a:pt x="50180" y="49260"/>
                </a:lnTo>
                <a:lnTo>
                  <a:pt x="50180" y="49200"/>
                </a:lnTo>
                <a:lnTo>
                  <a:pt x="50160" y="49150"/>
                </a:lnTo>
                <a:lnTo>
                  <a:pt x="50130" y="49100"/>
                </a:lnTo>
                <a:lnTo>
                  <a:pt x="50090" y="49050"/>
                </a:lnTo>
                <a:lnTo>
                  <a:pt x="50050" y="49010"/>
                </a:lnTo>
                <a:lnTo>
                  <a:pt x="50020" y="48970"/>
                </a:lnTo>
                <a:lnTo>
                  <a:pt x="49960" y="48940"/>
                </a:lnTo>
                <a:lnTo>
                  <a:pt x="49960" y="48880"/>
                </a:lnTo>
                <a:lnTo>
                  <a:pt x="49960" y="48820"/>
                </a:lnTo>
                <a:lnTo>
                  <a:pt x="49930" y="48770"/>
                </a:lnTo>
                <a:lnTo>
                  <a:pt x="49870" y="48740"/>
                </a:lnTo>
                <a:lnTo>
                  <a:pt x="49820" y="48720"/>
                </a:lnTo>
                <a:lnTo>
                  <a:pt x="49780" y="48710"/>
                </a:lnTo>
                <a:lnTo>
                  <a:pt x="49760" y="48660"/>
                </a:lnTo>
                <a:lnTo>
                  <a:pt x="49770" y="48600"/>
                </a:lnTo>
                <a:lnTo>
                  <a:pt x="49800" y="48550"/>
                </a:lnTo>
                <a:lnTo>
                  <a:pt x="49830" y="48510"/>
                </a:lnTo>
                <a:lnTo>
                  <a:pt x="49850" y="48470"/>
                </a:lnTo>
                <a:lnTo>
                  <a:pt x="49860" y="48430"/>
                </a:lnTo>
                <a:lnTo>
                  <a:pt x="49850" y="48390"/>
                </a:lnTo>
                <a:lnTo>
                  <a:pt x="49840" y="48340"/>
                </a:lnTo>
                <a:lnTo>
                  <a:pt x="49820" y="48270"/>
                </a:lnTo>
                <a:lnTo>
                  <a:pt x="49800" y="48220"/>
                </a:lnTo>
                <a:lnTo>
                  <a:pt x="49780" y="48180"/>
                </a:lnTo>
                <a:lnTo>
                  <a:pt x="49740" y="48130"/>
                </a:lnTo>
                <a:lnTo>
                  <a:pt x="49720" y="48090"/>
                </a:lnTo>
                <a:lnTo>
                  <a:pt x="49580" y="47890"/>
                </a:lnTo>
                <a:lnTo>
                  <a:pt x="49550" y="47860"/>
                </a:lnTo>
                <a:lnTo>
                  <a:pt x="49520" y="47820"/>
                </a:lnTo>
                <a:lnTo>
                  <a:pt x="49490" y="47770"/>
                </a:lnTo>
                <a:lnTo>
                  <a:pt x="49650" y="47530"/>
                </a:lnTo>
                <a:lnTo>
                  <a:pt x="49860" y="47210"/>
                </a:lnTo>
                <a:lnTo>
                  <a:pt x="49830" y="47140"/>
                </a:lnTo>
                <a:lnTo>
                  <a:pt x="49830" y="47070"/>
                </a:lnTo>
                <a:lnTo>
                  <a:pt x="49830" y="47000"/>
                </a:lnTo>
                <a:lnTo>
                  <a:pt x="49840" y="46920"/>
                </a:lnTo>
                <a:lnTo>
                  <a:pt x="49850" y="46860"/>
                </a:lnTo>
                <a:lnTo>
                  <a:pt x="49850" y="46810"/>
                </a:lnTo>
                <a:lnTo>
                  <a:pt x="49840" y="46750"/>
                </a:lnTo>
                <a:lnTo>
                  <a:pt x="49830" y="46700"/>
                </a:lnTo>
                <a:lnTo>
                  <a:pt x="49830" y="46630"/>
                </a:lnTo>
                <a:lnTo>
                  <a:pt x="49860" y="46570"/>
                </a:lnTo>
                <a:lnTo>
                  <a:pt x="49860" y="46510"/>
                </a:lnTo>
                <a:lnTo>
                  <a:pt x="49870" y="46430"/>
                </a:lnTo>
                <a:lnTo>
                  <a:pt x="49860" y="46360"/>
                </a:lnTo>
                <a:lnTo>
                  <a:pt x="49860" y="46300"/>
                </a:lnTo>
                <a:lnTo>
                  <a:pt x="49880" y="46250"/>
                </a:lnTo>
                <a:lnTo>
                  <a:pt x="49900" y="46140"/>
                </a:lnTo>
                <a:lnTo>
                  <a:pt x="49940" y="46120"/>
                </a:lnTo>
                <a:lnTo>
                  <a:pt x="49980" y="46090"/>
                </a:lnTo>
                <a:lnTo>
                  <a:pt x="50010" y="46040"/>
                </a:lnTo>
                <a:lnTo>
                  <a:pt x="50050" y="46020"/>
                </a:lnTo>
                <a:lnTo>
                  <a:pt x="50080" y="45990"/>
                </a:lnTo>
                <a:lnTo>
                  <a:pt x="50120" y="45920"/>
                </a:lnTo>
                <a:lnTo>
                  <a:pt x="50160" y="45890"/>
                </a:lnTo>
                <a:lnTo>
                  <a:pt x="50220" y="45970"/>
                </a:lnTo>
                <a:lnTo>
                  <a:pt x="50240" y="46030"/>
                </a:lnTo>
                <a:lnTo>
                  <a:pt x="50310" y="46080"/>
                </a:lnTo>
                <a:lnTo>
                  <a:pt x="50360" y="46100"/>
                </a:lnTo>
                <a:lnTo>
                  <a:pt x="50410" y="46110"/>
                </a:lnTo>
                <a:lnTo>
                  <a:pt x="50460" y="46110"/>
                </a:lnTo>
                <a:lnTo>
                  <a:pt x="50540" y="46110"/>
                </a:lnTo>
                <a:lnTo>
                  <a:pt x="50590" y="46160"/>
                </a:lnTo>
                <a:lnTo>
                  <a:pt x="50610" y="46260"/>
                </a:lnTo>
                <a:lnTo>
                  <a:pt x="50730" y="46370"/>
                </a:lnTo>
                <a:lnTo>
                  <a:pt x="50880" y="46290"/>
                </a:lnTo>
                <a:lnTo>
                  <a:pt x="50900" y="46140"/>
                </a:lnTo>
                <a:lnTo>
                  <a:pt x="50910" y="46100"/>
                </a:lnTo>
                <a:lnTo>
                  <a:pt x="50940" y="46070"/>
                </a:lnTo>
                <a:lnTo>
                  <a:pt x="50990" y="46040"/>
                </a:lnTo>
                <a:lnTo>
                  <a:pt x="51150" y="46100"/>
                </a:lnTo>
                <a:lnTo>
                  <a:pt x="51250" y="46040"/>
                </a:lnTo>
                <a:lnTo>
                  <a:pt x="51300" y="46030"/>
                </a:lnTo>
                <a:lnTo>
                  <a:pt x="51350" y="46020"/>
                </a:lnTo>
                <a:lnTo>
                  <a:pt x="51390" y="46020"/>
                </a:lnTo>
                <a:lnTo>
                  <a:pt x="51480" y="46020"/>
                </a:lnTo>
                <a:lnTo>
                  <a:pt x="51550" y="45990"/>
                </a:lnTo>
                <a:lnTo>
                  <a:pt x="51620" y="45970"/>
                </a:lnTo>
                <a:lnTo>
                  <a:pt x="51690" y="45970"/>
                </a:lnTo>
                <a:lnTo>
                  <a:pt x="51760" y="45970"/>
                </a:lnTo>
                <a:lnTo>
                  <a:pt x="51800" y="45960"/>
                </a:lnTo>
                <a:lnTo>
                  <a:pt x="51840" y="45950"/>
                </a:lnTo>
                <a:lnTo>
                  <a:pt x="51900" y="45940"/>
                </a:lnTo>
                <a:lnTo>
                  <a:pt x="51970" y="45920"/>
                </a:lnTo>
                <a:lnTo>
                  <a:pt x="52020" y="45890"/>
                </a:lnTo>
                <a:lnTo>
                  <a:pt x="52100" y="45860"/>
                </a:lnTo>
                <a:lnTo>
                  <a:pt x="52160" y="45830"/>
                </a:lnTo>
                <a:lnTo>
                  <a:pt x="52200" y="45810"/>
                </a:lnTo>
                <a:lnTo>
                  <a:pt x="52240" y="45770"/>
                </a:lnTo>
                <a:lnTo>
                  <a:pt x="52310" y="45750"/>
                </a:lnTo>
                <a:lnTo>
                  <a:pt x="52360" y="45710"/>
                </a:lnTo>
                <a:lnTo>
                  <a:pt x="52360" y="45650"/>
                </a:lnTo>
                <a:lnTo>
                  <a:pt x="52420" y="45450"/>
                </a:lnTo>
                <a:lnTo>
                  <a:pt x="52450" y="45360"/>
                </a:lnTo>
                <a:lnTo>
                  <a:pt x="52470" y="45310"/>
                </a:lnTo>
                <a:lnTo>
                  <a:pt x="52480" y="45240"/>
                </a:lnTo>
                <a:lnTo>
                  <a:pt x="52480" y="45190"/>
                </a:lnTo>
                <a:lnTo>
                  <a:pt x="52490" y="45130"/>
                </a:lnTo>
                <a:lnTo>
                  <a:pt x="52480" y="45080"/>
                </a:lnTo>
                <a:lnTo>
                  <a:pt x="52450" y="45040"/>
                </a:lnTo>
                <a:lnTo>
                  <a:pt x="52400" y="45030"/>
                </a:lnTo>
                <a:lnTo>
                  <a:pt x="52420" y="44940"/>
                </a:lnTo>
                <a:lnTo>
                  <a:pt x="52850" y="44840"/>
                </a:lnTo>
                <a:lnTo>
                  <a:pt x="53210" y="44780"/>
                </a:lnTo>
                <a:lnTo>
                  <a:pt x="53510" y="44840"/>
                </a:lnTo>
                <a:lnTo>
                  <a:pt x="53620" y="44840"/>
                </a:lnTo>
                <a:lnTo>
                  <a:pt x="54060" y="44840"/>
                </a:lnTo>
                <a:lnTo>
                  <a:pt x="54450" y="45090"/>
                </a:lnTo>
                <a:lnTo>
                  <a:pt x="55010" y="45460"/>
                </a:lnTo>
                <a:lnTo>
                  <a:pt x="55180" y="45560"/>
                </a:lnTo>
                <a:lnTo>
                  <a:pt x="55470" y="45770"/>
                </a:lnTo>
                <a:lnTo>
                  <a:pt x="55690" y="45960"/>
                </a:lnTo>
                <a:lnTo>
                  <a:pt x="56530" y="46660"/>
                </a:lnTo>
                <a:lnTo>
                  <a:pt x="56830" y="46930"/>
                </a:lnTo>
                <a:lnTo>
                  <a:pt x="57020" y="46960"/>
                </a:lnTo>
                <a:lnTo>
                  <a:pt x="57320" y="47010"/>
                </a:lnTo>
                <a:lnTo>
                  <a:pt x="57380" y="47030"/>
                </a:lnTo>
                <a:lnTo>
                  <a:pt x="57600" y="47150"/>
                </a:lnTo>
                <a:lnTo>
                  <a:pt x="57710" y="47190"/>
                </a:lnTo>
                <a:lnTo>
                  <a:pt x="58160" y="47340"/>
                </a:lnTo>
                <a:lnTo>
                  <a:pt x="58200" y="47360"/>
                </a:lnTo>
                <a:lnTo>
                  <a:pt x="58560" y="47420"/>
                </a:lnTo>
                <a:lnTo>
                  <a:pt x="59040" y="47420"/>
                </a:lnTo>
                <a:lnTo>
                  <a:pt x="59330" y="47510"/>
                </a:lnTo>
                <a:lnTo>
                  <a:pt x="59470" y="47550"/>
                </a:lnTo>
                <a:lnTo>
                  <a:pt x="59830" y="47690"/>
                </a:lnTo>
                <a:lnTo>
                  <a:pt x="59950" y="47740"/>
                </a:lnTo>
                <a:lnTo>
                  <a:pt x="60290" y="47920"/>
                </a:lnTo>
                <a:lnTo>
                  <a:pt x="60940" y="48490"/>
                </a:lnTo>
                <a:lnTo>
                  <a:pt x="61050" y="48880"/>
                </a:lnTo>
                <a:lnTo>
                  <a:pt x="61410" y="49140"/>
                </a:lnTo>
                <a:lnTo>
                  <a:pt x="62000" y="49230"/>
                </a:lnTo>
                <a:lnTo>
                  <a:pt x="62260" y="49140"/>
                </a:lnTo>
                <a:lnTo>
                  <a:pt x="62360" y="49240"/>
                </a:lnTo>
                <a:lnTo>
                  <a:pt x="62440" y="49330"/>
                </a:lnTo>
                <a:lnTo>
                  <a:pt x="62400" y="49500"/>
                </a:lnTo>
                <a:lnTo>
                  <a:pt x="62040" y="50010"/>
                </a:lnTo>
                <a:lnTo>
                  <a:pt x="61990" y="50180"/>
                </a:lnTo>
                <a:lnTo>
                  <a:pt x="62440" y="50170"/>
                </a:lnTo>
                <a:lnTo>
                  <a:pt x="62530" y="50310"/>
                </a:lnTo>
                <a:lnTo>
                  <a:pt x="62510" y="50430"/>
                </a:lnTo>
                <a:lnTo>
                  <a:pt x="62440" y="50500"/>
                </a:lnTo>
                <a:lnTo>
                  <a:pt x="62400" y="50850"/>
                </a:lnTo>
                <a:lnTo>
                  <a:pt x="62380" y="50950"/>
                </a:lnTo>
                <a:lnTo>
                  <a:pt x="62510" y="52050"/>
                </a:lnTo>
                <a:lnTo>
                  <a:pt x="62590" y="52410"/>
                </a:lnTo>
                <a:lnTo>
                  <a:pt x="62650" y="52570"/>
                </a:lnTo>
                <a:lnTo>
                  <a:pt x="62790" y="52800"/>
                </a:lnTo>
                <a:lnTo>
                  <a:pt x="62870" y="52970"/>
                </a:lnTo>
                <a:lnTo>
                  <a:pt x="63020" y="53100"/>
                </a:lnTo>
                <a:lnTo>
                  <a:pt x="63340" y="53150"/>
                </a:lnTo>
                <a:lnTo>
                  <a:pt x="63600" y="53130"/>
                </a:lnTo>
                <a:lnTo>
                  <a:pt x="63820" y="53050"/>
                </a:lnTo>
                <a:lnTo>
                  <a:pt x="64050" y="53010"/>
                </a:lnTo>
                <a:lnTo>
                  <a:pt x="64210" y="53010"/>
                </a:lnTo>
                <a:lnTo>
                  <a:pt x="64400" y="53150"/>
                </a:lnTo>
                <a:lnTo>
                  <a:pt x="64470" y="53220"/>
                </a:lnTo>
                <a:lnTo>
                  <a:pt x="64450" y="53570"/>
                </a:lnTo>
                <a:lnTo>
                  <a:pt x="64210" y="54040"/>
                </a:lnTo>
                <a:lnTo>
                  <a:pt x="64200" y="54330"/>
                </a:lnTo>
                <a:lnTo>
                  <a:pt x="64180" y="54550"/>
                </a:lnTo>
                <a:lnTo>
                  <a:pt x="64190" y="54650"/>
                </a:lnTo>
                <a:lnTo>
                  <a:pt x="64220" y="54860"/>
                </a:lnTo>
                <a:lnTo>
                  <a:pt x="64330" y="55080"/>
                </a:lnTo>
                <a:lnTo>
                  <a:pt x="64550" y="55530"/>
                </a:lnTo>
                <a:lnTo>
                  <a:pt x="64870" y="55910"/>
                </a:lnTo>
                <a:lnTo>
                  <a:pt x="65020" y="56090"/>
                </a:lnTo>
                <a:lnTo>
                  <a:pt x="65150" y="56300"/>
                </a:lnTo>
                <a:lnTo>
                  <a:pt x="65500" y="56890"/>
                </a:lnTo>
                <a:lnTo>
                  <a:pt x="65580" y="57370"/>
                </a:lnTo>
                <a:lnTo>
                  <a:pt x="65690" y="57640"/>
                </a:lnTo>
                <a:lnTo>
                  <a:pt x="65820" y="57690"/>
                </a:lnTo>
                <a:lnTo>
                  <a:pt x="65990" y="57820"/>
                </a:lnTo>
                <a:lnTo>
                  <a:pt x="66150" y="57960"/>
                </a:lnTo>
                <a:lnTo>
                  <a:pt x="66330" y="58020"/>
                </a:lnTo>
                <a:lnTo>
                  <a:pt x="66520" y="58180"/>
                </a:lnTo>
                <a:lnTo>
                  <a:pt x="66830" y="58320"/>
                </a:lnTo>
                <a:lnTo>
                  <a:pt x="66920" y="58320"/>
                </a:lnTo>
                <a:lnTo>
                  <a:pt x="67200" y="58500"/>
                </a:lnTo>
                <a:lnTo>
                  <a:pt x="67330" y="58740"/>
                </a:lnTo>
                <a:lnTo>
                  <a:pt x="67430" y="59320"/>
                </a:lnTo>
                <a:lnTo>
                  <a:pt x="67270" y="59800"/>
                </a:lnTo>
                <a:lnTo>
                  <a:pt x="67200" y="60140"/>
                </a:lnTo>
                <a:lnTo>
                  <a:pt x="67100" y="60600"/>
                </a:lnTo>
                <a:lnTo>
                  <a:pt x="66970" y="60960"/>
                </a:lnTo>
                <a:lnTo>
                  <a:pt x="66970" y="61160"/>
                </a:lnTo>
                <a:lnTo>
                  <a:pt x="66880" y="61170"/>
                </a:lnTo>
                <a:lnTo>
                  <a:pt x="66780" y="61160"/>
                </a:lnTo>
                <a:lnTo>
                  <a:pt x="66690" y="61160"/>
                </a:lnTo>
                <a:lnTo>
                  <a:pt x="66430" y="61120"/>
                </a:lnTo>
                <a:lnTo>
                  <a:pt x="66320" y="61110"/>
                </a:lnTo>
                <a:lnTo>
                  <a:pt x="66140" y="61100"/>
                </a:lnTo>
                <a:lnTo>
                  <a:pt x="65960" y="61110"/>
                </a:lnTo>
                <a:lnTo>
                  <a:pt x="65790" y="61180"/>
                </a:lnTo>
                <a:lnTo>
                  <a:pt x="65750" y="61180"/>
                </a:lnTo>
                <a:lnTo>
                  <a:pt x="65680" y="61160"/>
                </a:lnTo>
                <a:lnTo>
                  <a:pt x="65550" y="61130"/>
                </a:lnTo>
                <a:lnTo>
                  <a:pt x="65360" y="61240"/>
                </a:lnTo>
                <a:lnTo>
                  <a:pt x="65120" y="61260"/>
                </a:lnTo>
                <a:lnTo>
                  <a:pt x="64990" y="61140"/>
                </a:lnTo>
                <a:lnTo>
                  <a:pt x="64920" y="61130"/>
                </a:lnTo>
                <a:lnTo>
                  <a:pt x="64820" y="61070"/>
                </a:lnTo>
                <a:lnTo>
                  <a:pt x="64720" y="61110"/>
                </a:lnTo>
                <a:lnTo>
                  <a:pt x="64570" y="61060"/>
                </a:lnTo>
                <a:lnTo>
                  <a:pt x="64480" y="60950"/>
                </a:lnTo>
                <a:lnTo>
                  <a:pt x="64360" y="60990"/>
                </a:lnTo>
                <a:lnTo>
                  <a:pt x="64220" y="60960"/>
                </a:lnTo>
                <a:lnTo>
                  <a:pt x="64030" y="60990"/>
                </a:lnTo>
                <a:lnTo>
                  <a:pt x="63970" y="60970"/>
                </a:lnTo>
                <a:lnTo>
                  <a:pt x="63870" y="60940"/>
                </a:lnTo>
                <a:lnTo>
                  <a:pt x="63810" y="60940"/>
                </a:lnTo>
                <a:lnTo>
                  <a:pt x="63680" y="60920"/>
                </a:lnTo>
                <a:lnTo>
                  <a:pt x="63610" y="60990"/>
                </a:lnTo>
                <a:lnTo>
                  <a:pt x="63560" y="61040"/>
                </a:lnTo>
                <a:lnTo>
                  <a:pt x="63370" y="61130"/>
                </a:lnTo>
                <a:lnTo>
                  <a:pt x="63240" y="61160"/>
                </a:lnTo>
                <a:lnTo>
                  <a:pt x="63150" y="61130"/>
                </a:lnTo>
                <a:lnTo>
                  <a:pt x="63050" y="61080"/>
                </a:lnTo>
                <a:lnTo>
                  <a:pt x="62990" y="60980"/>
                </a:lnTo>
                <a:lnTo>
                  <a:pt x="62920" y="60940"/>
                </a:lnTo>
                <a:lnTo>
                  <a:pt x="62780" y="60940"/>
                </a:lnTo>
                <a:lnTo>
                  <a:pt x="62630" y="60960"/>
                </a:lnTo>
                <a:lnTo>
                  <a:pt x="62580" y="60950"/>
                </a:lnTo>
                <a:lnTo>
                  <a:pt x="62520" y="60940"/>
                </a:lnTo>
                <a:lnTo>
                  <a:pt x="62460" y="60940"/>
                </a:lnTo>
                <a:lnTo>
                  <a:pt x="62410" y="60920"/>
                </a:lnTo>
                <a:lnTo>
                  <a:pt x="62370" y="60880"/>
                </a:lnTo>
                <a:lnTo>
                  <a:pt x="62330" y="60880"/>
                </a:lnTo>
                <a:lnTo>
                  <a:pt x="62280" y="60920"/>
                </a:lnTo>
                <a:lnTo>
                  <a:pt x="62250" y="60940"/>
                </a:lnTo>
                <a:lnTo>
                  <a:pt x="62180" y="60940"/>
                </a:lnTo>
                <a:lnTo>
                  <a:pt x="62130" y="60870"/>
                </a:lnTo>
                <a:lnTo>
                  <a:pt x="62050" y="60870"/>
                </a:lnTo>
                <a:lnTo>
                  <a:pt x="61970" y="60870"/>
                </a:lnTo>
                <a:lnTo>
                  <a:pt x="61900" y="60880"/>
                </a:lnTo>
                <a:lnTo>
                  <a:pt x="61880" y="60830"/>
                </a:lnTo>
                <a:lnTo>
                  <a:pt x="61820" y="60850"/>
                </a:lnTo>
                <a:lnTo>
                  <a:pt x="61760" y="60840"/>
                </a:lnTo>
                <a:lnTo>
                  <a:pt x="61720" y="60830"/>
                </a:lnTo>
                <a:lnTo>
                  <a:pt x="61670" y="60830"/>
                </a:lnTo>
                <a:lnTo>
                  <a:pt x="61590" y="60830"/>
                </a:lnTo>
                <a:lnTo>
                  <a:pt x="61490" y="60840"/>
                </a:lnTo>
                <a:lnTo>
                  <a:pt x="61400" y="60870"/>
                </a:lnTo>
                <a:lnTo>
                  <a:pt x="61400" y="60820"/>
                </a:lnTo>
                <a:lnTo>
                  <a:pt x="61380" y="60740"/>
                </a:lnTo>
                <a:lnTo>
                  <a:pt x="61320" y="60700"/>
                </a:lnTo>
                <a:lnTo>
                  <a:pt x="61260" y="60750"/>
                </a:lnTo>
                <a:lnTo>
                  <a:pt x="61220" y="60770"/>
                </a:lnTo>
                <a:lnTo>
                  <a:pt x="61160" y="60810"/>
                </a:lnTo>
                <a:lnTo>
                  <a:pt x="61110" y="60840"/>
                </a:lnTo>
                <a:lnTo>
                  <a:pt x="61070" y="60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