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Ghana • State Map | Fully Editable Vector Shape</a:t>
            </a:r>
          </a:p>
        </p:txBody>
      </p:sp>
      <p:sp>
        <p:nvSpPr>
          <p:cNvPr id="101" name="Bo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190" y="38460"/>
                </a:moveTo>
                <a:lnTo>
                  <a:pt x="28240" y="38460"/>
                </a:lnTo>
                <a:lnTo>
                  <a:pt x="28270" y="38470"/>
                </a:lnTo>
                <a:lnTo>
                  <a:pt x="28340" y="38540"/>
                </a:lnTo>
                <a:lnTo>
                  <a:pt x="28370" y="38580"/>
                </a:lnTo>
                <a:lnTo>
                  <a:pt x="28420" y="38620"/>
                </a:lnTo>
                <a:lnTo>
                  <a:pt x="28470" y="38650"/>
                </a:lnTo>
                <a:lnTo>
                  <a:pt x="28510" y="38680"/>
                </a:lnTo>
                <a:lnTo>
                  <a:pt x="28550" y="38700"/>
                </a:lnTo>
                <a:lnTo>
                  <a:pt x="28610" y="38730"/>
                </a:lnTo>
                <a:lnTo>
                  <a:pt x="28660" y="38760"/>
                </a:lnTo>
                <a:lnTo>
                  <a:pt x="28720" y="38790"/>
                </a:lnTo>
                <a:lnTo>
                  <a:pt x="28760" y="38800"/>
                </a:lnTo>
                <a:lnTo>
                  <a:pt x="28800" y="38820"/>
                </a:lnTo>
                <a:lnTo>
                  <a:pt x="28850" y="38820"/>
                </a:lnTo>
                <a:lnTo>
                  <a:pt x="28890" y="38870"/>
                </a:lnTo>
                <a:lnTo>
                  <a:pt x="28900" y="38930"/>
                </a:lnTo>
                <a:lnTo>
                  <a:pt x="28910" y="38990"/>
                </a:lnTo>
                <a:lnTo>
                  <a:pt x="28950" y="39050"/>
                </a:lnTo>
                <a:lnTo>
                  <a:pt x="28950" y="39110"/>
                </a:lnTo>
                <a:lnTo>
                  <a:pt x="28980" y="39150"/>
                </a:lnTo>
                <a:lnTo>
                  <a:pt x="29010" y="39180"/>
                </a:lnTo>
                <a:lnTo>
                  <a:pt x="29080" y="39220"/>
                </a:lnTo>
                <a:lnTo>
                  <a:pt x="29160" y="39240"/>
                </a:lnTo>
                <a:lnTo>
                  <a:pt x="29210" y="39240"/>
                </a:lnTo>
                <a:lnTo>
                  <a:pt x="29280" y="39270"/>
                </a:lnTo>
                <a:lnTo>
                  <a:pt x="29320" y="39300"/>
                </a:lnTo>
                <a:lnTo>
                  <a:pt x="29360" y="39330"/>
                </a:lnTo>
                <a:lnTo>
                  <a:pt x="29410" y="39380"/>
                </a:lnTo>
                <a:lnTo>
                  <a:pt x="29460" y="39420"/>
                </a:lnTo>
                <a:lnTo>
                  <a:pt x="29490" y="39470"/>
                </a:lnTo>
                <a:lnTo>
                  <a:pt x="29500" y="39510"/>
                </a:lnTo>
                <a:lnTo>
                  <a:pt x="29520" y="39560"/>
                </a:lnTo>
                <a:lnTo>
                  <a:pt x="29550" y="39610"/>
                </a:lnTo>
                <a:lnTo>
                  <a:pt x="29580" y="39670"/>
                </a:lnTo>
                <a:lnTo>
                  <a:pt x="29600" y="39720"/>
                </a:lnTo>
                <a:lnTo>
                  <a:pt x="29610" y="39770"/>
                </a:lnTo>
                <a:lnTo>
                  <a:pt x="29600" y="39820"/>
                </a:lnTo>
                <a:lnTo>
                  <a:pt x="29610" y="39870"/>
                </a:lnTo>
                <a:lnTo>
                  <a:pt x="29640" y="39930"/>
                </a:lnTo>
                <a:lnTo>
                  <a:pt x="29660" y="39960"/>
                </a:lnTo>
                <a:lnTo>
                  <a:pt x="29700" y="39990"/>
                </a:lnTo>
                <a:lnTo>
                  <a:pt x="29740" y="40030"/>
                </a:lnTo>
                <a:lnTo>
                  <a:pt x="29770" y="40090"/>
                </a:lnTo>
                <a:lnTo>
                  <a:pt x="29790" y="40140"/>
                </a:lnTo>
                <a:lnTo>
                  <a:pt x="29830" y="40200"/>
                </a:lnTo>
                <a:lnTo>
                  <a:pt x="29860" y="40240"/>
                </a:lnTo>
                <a:lnTo>
                  <a:pt x="29890" y="40280"/>
                </a:lnTo>
                <a:lnTo>
                  <a:pt x="29920" y="40320"/>
                </a:lnTo>
                <a:lnTo>
                  <a:pt x="29950" y="40360"/>
                </a:lnTo>
                <a:lnTo>
                  <a:pt x="30000" y="40390"/>
                </a:lnTo>
                <a:lnTo>
                  <a:pt x="30050" y="40410"/>
                </a:lnTo>
                <a:lnTo>
                  <a:pt x="30090" y="40430"/>
                </a:lnTo>
                <a:lnTo>
                  <a:pt x="30120" y="40470"/>
                </a:lnTo>
                <a:lnTo>
                  <a:pt x="30160" y="40510"/>
                </a:lnTo>
                <a:lnTo>
                  <a:pt x="30200" y="40550"/>
                </a:lnTo>
                <a:lnTo>
                  <a:pt x="30220" y="40600"/>
                </a:lnTo>
                <a:lnTo>
                  <a:pt x="30250" y="40650"/>
                </a:lnTo>
                <a:lnTo>
                  <a:pt x="30290" y="40690"/>
                </a:lnTo>
                <a:lnTo>
                  <a:pt x="30330" y="40720"/>
                </a:lnTo>
                <a:lnTo>
                  <a:pt x="30390" y="40750"/>
                </a:lnTo>
                <a:lnTo>
                  <a:pt x="30420" y="40800"/>
                </a:lnTo>
                <a:lnTo>
                  <a:pt x="30470" y="40830"/>
                </a:lnTo>
                <a:lnTo>
                  <a:pt x="30520" y="40860"/>
                </a:lnTo>
                <a:lnTo>
                  <a:pt x="30570" y="40890"/>
                </a:lnTo>
                <a:lnTo>
                  <a:pt x="30600" y="40930"/>
                </a:lnTo>
                <a:lnTo>
                  <a:pt x="30620" y="40980"/>
                </a:lnTo>
                <a:lnTo>
                  <a:pt x="30610" y="41020"/>
                </a:lnTo>
                <a:lnTo>
                  <a:pt x="30610" y="41080"/>
                </a:lnTo>
                <a:lnTo>
                  <a:pt x="30590" y="41140"/>
                </a:lnTo>
                <a:lnTo>
                  <a:pt x="30590" y="41210"/>
                </a:lnTo>
                <a:lnTo>
                  <a:pt x="30600" y="41260"/>
                </a:lnTo>
                <a:lnTo>
                  <a:pt x="30600" y="41310"/>
                </a:lnTo>
                <a:lnTo>
                  <a:pt x="30620" y="41350"/>
                </a:lnTo>
                <a:lnTo>
                  <a:pt x="30640" y="41400"/>
                </a:lnTo>
                <a:lnTo>
                  <a:pt x="30640" y="41450"/>
                </a:lnTo>
                <a:lnTo>
                  <a:pt x="30670" y="41500"/>
                </a:lnTo>
                <a:lnTo>
                  <a:pt x="30710" y="41550"/>
                </a:lnTo>
                <a:lnTo>
                  <a:pt x="30760" y="41580"/>
                </a:lnTo>
                <a:lnTo>
                  <a:pt x="30810" y="41600"/>
                </a:lnTo>
                <a:lnTo>
                  <a:pt x="30840" y="41650"/>
                </a:lnTo>
                <a:lnTo>
                  <a:pt x="30860" y="41700"/>
                </a:lnTo>
                <a:lnTo>
                  <a:pt x="30920" y="41700"/>
                </a:lnTo>
                <a:lnTo>
                  <a:pt x="30980" y="41720"/>
                </a:lnTo>
                <a:lnTo>
                  <a:pt x="31040" y="41730"/>
                </a:lnTo>
                <a:lnTo>
                  <a:pt x="31090" y="41750"/>
                </a:lnTo>
                <a:lnTo>
                  <a:pt x="31120" y="41780"/>
                </a:lnTo>
                <a:lnTo>
                  <a:pt x="31160" y="41820"/>
                </a:lnTo>
                <a:lnTo>
                  <a:pt x="31200" y="41870"/>
                </a:lnTo>
                <a:lnTo>
                  <a:pt x="31220" y="41900"/>
                </a:lnTo>
                <a:lnTo>
                  <a:pt x="31250" y="41950"/>
                </a:lnTo>
                <a:lnTo>
                  <a:pt x="31310" y="41960"/>
                </a:lnTo>
                <a:lnTo>
                  <a:pt x="31340" y="42030"/>
                </a:lnTo>
                <a:lnTo>
                  <a:pt x="31370" y="42090"/>
                </a:lnTo>
                <a:lnTo>
                  <a:pt x="31400" y="42150"/>
                </a:lnTo>
                <a:lnTo>
                  <a:pt x="31430" y="42190"/>
                </a:lnTo>
                <a:lnTo>
                  <a:pt x="31430" y="42260"/>
                </a:lnTo>
                <a:lnTo>
                  <a:pt x="31400" y="42310"/>
                </a:lnTo>
                <a:lnTo>
                  <a:pt x="31360" y="42360"/>
                </a:lnTo>
                <a:lnTo>
                  <a:pt x="31320" y="42410"/>
                </a:lnTo>
                <a:lnTo>
                  <a:pt x="31300" y="42480"/>
                </a:lnTo>
                <a:lnTo>
                  <a:pt x="31260" y="42520"/>
                </a:lnTo>
                <a:lnTo>
                  <a:pt x="31270" y="42570"/>
                </a:lnTo>
                <a:lnTo>
                  <a:pt x="31270" y="42620"/>
                </a:lnTo>
                <a:lnTo>
                  <a:pt x="31280" y="42680"/>
                </a:lnTo>
                <a:lnTo>
                  <a:pt x="31310" y="42750"/>
                </a:lnTo>
                <a:lnTo>
                  <a:pt x="31310" y="42800"/>
                </a:lnTo>
                <a:lnTo>
                  <a:pt x="31330" y="42850"/>
                </a:lnTo>
                <a:lnTo>
                  <a:pt x="31370" y="42890"/>
                </a:lnTo>
                <a:lnTo>
                  <a:pt x="31430" y="42920"/>
                </a:lnTo>
                <a:lnTo>
                  <a:pt x="31470" y="42960"/>
                </a:lnTo>
                <a:lnTo>
                  <a:pt x="31500" y="43020"/>
                </a:lnTo>
                <a:lnTo>
                  <a:pt x="31540" y="43080"/>
                </a:lnTo>
                <a:lnTo>
                  <a:pt x="31580" y="43110"/>
                </a:lnTo>
                <a:lnTo>
                  <a:pt x="31620" y="43110"/>
                </a:lnTo>
                <a:lnTo>
                  <a:pt x="31670" y="43140"/>
                </a:lnTo>
                <a:lnTo>
                  <a:pt x="31720" y="43160"/>
                </a:lnTo>
                <a:lnTo>
                  <a:pt x="31750" y="43210"/>
                </a:lnTo>
                <a:lnTo>
                  <a:pt x="31780" y="43270"/>
                </a:lnTo>
                <a:lnTo>
                  <a:pt x="31810" y="43350"/>
                </a:lnTo>
                <a:lnTo>
                  <a:pt x="31820" y="43430"/>
                </a:lnTo>
                <a:lnTo>
                  <a:pt x="31840" y="43500"/>
                </a:lnTo>
                <a:lnTo>
                  <a:pt x="31860" y="43550"/>
                </a:lnTo>
                <a:lnTo>
                  <a:pt x="31890" y="43610"/>
                </a:lnTo>
                <a:lnTo>
                  <a:pt x="31900" y="43680"/>
                </a:lnTo>
                <a:lnTo>
                  <a:pt x="31950" y="43740"/>
                </a:lnTo>
                <a:lnTo>
                  <a:pt x="32000" y="43770"/>
                </a:lnTo>
                <a:lnTo>
                  <a:pt x="32030" y="43810"/>
                </a:lnTo>
                <a:lnTo>
                  <a:pt x="32060" y="43860"/>
                </a:lnTo>
                <a:lnTo>
                  <a:pt x="32100" y="43910"/>
                </a:lnTo>
                <a:lnTo>
                  <a:pt x="32120" y="43940"/>
                </a:lnTo>
                <a:lnTo>
                  <a:pt x="32130" y="44010"/>
                </a:lnTo>
                <a:lnTo>
                  <a:pt x="32150" y="44080"/>
                </a:lnTo>
                <a:lnTo>
                  <a:pt x="32200" y="44100"/>
                </a:lnTo>
                <a:lnTo>
                  <a:pt x="32260" y="44150"/>
                </a:lnTo>
                <a:lnTo>
                  <a:pt x="32280" y="44200"/>
                </a:lnTo>
                <a:lnTo>
                  <a:pt x="32270" y="44240"/>
                </a:lnTo>
                <a:lnTo>
                  <a:pt x="32260" y="44280"/>
                </a:lnTo>
                <a:lnTo>
                  <a:pt x="32230" y="44320"/>
                </a:lnTo>
                <a:lnTo>
                  <a:pt x="32220" y="44380"/>
                </a:lnTo>
                <a:lnTo>
                  <a:pt x="32240" y="44430"/>
                </a:lnTo>
                <a:lnTo>
                  <a:pt x="32220" y="44480"/>
                </a:lnTo>
                <a:lnTo>
                  <a:pt x="32190" y="44520"/>
                </a:lnTo>
                <a:lnTo>
                  <a:pt x="32190" y="44580"/>
                </a:lnTo>
                <a:lnTo>
                  <a:pt x="32220" y="44630"/>
                </a:lnTo>
                <a:lnTo>
                  <a:pt x="32250" y="44670"/>
                </a:lnTo>
                <a:lnTo>
                  <a:pt x="32270" y="44710"/>
                </a:lnTo>
                <a:lnTo>
                  <a:pt x="32290" y="44740"/>
                </a:lnTo>
                <a:lnTo>
                  <a:pt x="32300" y="44800"/>
                </a:lnTo>
                <a:lnTo>
                  <a:pt x="32310" y="44860"/>
                </a:lnTo>
                <a:lnTo>
                  <a:pt x="32300" y="44910"/>
                </a:lnTo>
                <a:lnTo>
                  <a:pt x="32310" y="44950"/>
                </a:lnTo>
                <a:lnTo>
                  <a:pt x="32340" y="45000"/>
                </a:lnTo>
                <a:lnTo>
                  <a:pt x="32380" y="45020"/>
                </a:lnTo>
                <a:lnTo>
                  <a:pt x="32420" y="45030"/>
                </a:lnTo>
                <a:lnTo>
                  <a:pt x="32440" y="45080"/>
                </a:lnTo>
                <a:lnTo>
                  <a:pt x="32440" y="45150"/>
                </a:lnTo>
                <a:lnTo>
                  <a:pt x="32430" y="45240"/>
                </a:lnTo>
                <a:lnTo>
                  <a:pt x="32420" y="45330"/>
                </a:lnTo>
                <a:lnTo>
                  <a:pt x="32420" y="45390"/>
                </a:lnTo>
                <a:lnTo>
                  <a:pt x="32450" y="45400"/>
                </a:lnTo>
                <a:lnTo>
                  <a:pt x="32500" y="45420"/>
                </a:lnTo>
                <a:lnTo>
                  <a:pt x="32570" y="45440"/>
                </a:lnTo>
                <a:lnTo>
                  <a:pt x="32630" y="45460"/>
                </a:lnTo>
                <a:lnTo>
                  <a:pt x="32670" y="45490"/>
                </a:lnTo>
                <a:lnTo>
                  <a:pt x="32730" y="45530"/>
                </a:lnTo>
                <a:lnTo>
                  <a:pt x="32790" y="45570"/>
                </a:lnTo>
                <a:lnTo>
                  <a:pt x="32840" y="45610"/>
                </a:lnTo>
                <a:lnTo>
                  <a:pt x="32870" y="45640"/>
                </a:lnTo>
                <a:lnTo>
                  <a:pt x="32910" y="45660"/>
                </a:lnTo>
                <a:lnTo>
                  <a:pt x="32960" y="45660"/>
                </a:lnTo>
                <a:lnTo>
                  <a:pt x="33040" y="45610"/>
                </a:lnTo>
                <a:lnTo>
                  <a:pt x="33100" y="45620"/>
                </a:lnTo>
                <a:lnTo>
                  <a:pt x="33150" y="45670"/>
                </a:lnTo>
                <a:lnTo>
                  <a:pt x="33180" y="45720"/>
                </a:lnTo>
                <a:lnTo>
                  <a:pt x="33210" y="45780"/>
                </a:lnTo>
                <a:lnTo>
                  <a:pt x="33240" y="45850"/>
                </a:lnTo>
                <a:lnTo>
                  <a:pt x="33280" y="45880"/>
                </a:lnTo>
                <a:lnTo>
                  <a:pt x="33320" y="45890"/>
                </a:lnTo>
                <a:lnTo>
                  <a:pt x="33380" y="45890"/>
                </a:lnTo>
                <a:lnTo>
                  <a:pt x="33430" y="45920"/>
                </a:lnTo>
                <a:lnTo>
                  <a:pt x="33470" y="45960"/>
                </a:lnTo>
                <a:lnTo>
                  <a:pt x="33500" y="46020"/>
                </a:lnTo>
                <a:lnTo>
                  <a:pt x="33520" y="46080"/>
                </a:lnTo>
                <a:lnTo>
                  <a:pt x="33520" y="46120"/>
                </a:lnTo>
                <a:lnTo>
                  <a:pt x="33480" y="46160"/>
                </a:lnTo>
                <a:lnTo>
                  <a:pt x="33500" y="46200"/>
                </a:lnTo>
                <a:lnTo>
                  <a:pt x="33550" y="46250"/>
                </a:lnTo>
                <a:lnTo>
                  <a:pt x="33580" y="46310"/>
                </a:lnTo>
                <a:lnTo>
                  <a:pt x="33620" y="46330"/>
                </a:lnTo>
                <a:lnTo>
                  <a:pt x="33660" y="46360"/>
                </a:lnTo>
                <a:lnTo>
                  <a:pt x="33710" y="46390"/>
                </a:lnTo>
                <a:lnTo>
                  <a:pt x="33750" y="46430"/>
                </a:lnTo>
                <a:lnTo>
                  <a:pt x="33800" y="46460"/>
                </a:lnTo>
                <a:lnTo>
                  <a:pt x="33870" y="46470"/>
                </a:lnTo>
                <a:lnTo>
                  <a:pt x="33910" y="46480"/>
                </a:lnTo>
                <a:lnTo>
                  <a:pt x="33960" y="46490"/>
                </a:lnTo>
                <a:lnTo>
                  <a:pt x="34000" y="46510"/>
                </a:lnTo>
                <a:lnTo>
                  <a:pt x="34040" y="46550"/>
                </a:lnTo>
                <a:lnTo>
                  <a:pt x="34090" y="46590"/>
                </a:lnTo>
                <a:lnTo>
                  <a:pt x="34100" y="46650"/>
                </a:lnTo>
                <a:lnTo>
                  <a:pt x="34110" y="46690"/>
                </a:lnTo>
                <a:lnTo>
                  <a:pt x="34120" y="46730"/>
                </a:lnTo>
                <a:lnTo>
                  <a:pt x="34130" y="46770"/>
                </a:lnTo>
                <a:lnTo>
                  <a:pt x="34140" y="46820"/>
                </a:lnTo>
                <a:lnTo>
                  <a:pt x="34150" y="46860"/>
                </a:lnTo>
                <a:lnTo>
                  <a:pt x="34150" y="46920"/>
                </a:lnTo>
                <a:lnTo>
                  <a:pt x="34140" y="46990"/>
                </a:lnTo>
                <a:lnTo>
                  <a:pt x="34160" y="47050"/>
                </a:lnTo>
                <a:lnTo>
                  <a:pt x="34170" y="47090"/>
                </a:lnTo>
                <a:lnTo>
                  <a:pt x="34210" y="47140"/>
                </a:lnTo>
                <a:lnTo>
                  <a:pt x="34290" y="47160"/>
                </a:lnTo>
                <a:lnTo>
                  <a:pt x="34320" y="47190"/>
                </a:lnTo>
                <a:lnTo>
                  <a:pt x="34340" y="47230"/>
                </a:lnTo>
                <a:lnTo>
                  <a:pt x="34400" y="47280"/>
                </a:lnTo>
                <a:lnTo>
                  <a:pt x="34460" y="47320"/>
                </a:lnTo>
                <a:lnTo>
                  <a:pt x="34510" y="47370"/>
                </a:lnTo>
                <a:lnTo>
                  <a:pt x="34540" y="47420"/>
                </a:lnTo>
                <a:lnTo>
                  <a:pt x="34570" y="47450"/>
                </a:lnTo>
                <a:lnTo>
                  <a:pt x="34610" y="47460"/>
                </a:lnTo>
                <a:lnTo>
                  <a:pt x="34650" y="47490"/>
                </a:lnTo>
                <a:lnTo>
                  <a:pt x="34710" y="47490"/>
                </a:lnTo>
                <a:lnTo>
                  <a:pt x="34750" y="47450"/>
                </a:lnTo>
                <a:lnTo>
                  <a:pt x="34770" y="47520"/>
                </a:lnTo>
                <a:lnTo>
                  <a:pt x="34780" y="47600"/>
                </a:lnTo>
                <a:lnTo>
                  <a:pt x="34810" y="47660"/>
                </a:lnTo>
                <a:lnTo>
                  <a:pt x="34850" y="47660"/>
                </a:lnTo>
                <a:lnTo>
                  <a:pt x="34930" y="47660"/>
                </a:lnTo>
                <a:lnTo>
                  <a:pt x="34990" y="47650"/>
                </a:lnTo>
                <a:lnTo>
                  <a:pt x="35030" y="47670"/>
                </a:lnTo>
                <a:lnTo>
                  <a:pt x="35050" y="47730"/>
                </a:lnTo>
                <a:lnTo>
                  <a:pt x="35080" y="47790"/>
                </a:lnTo>
                <a:lnTo>
                  <a:pt x="35110" y="47840"/>
                </a:lnTo>
                <a:lnTo>
                  <a:pt x="35160" y="47860"/>
                </a:lnTo>
                <a:lnTo>
                  <a:pt x="35200" y="47920"/>
                </a:lnTo>
                <a:lnTo>
                  <a:pt x="35220" y="47990"/>
                </a:lnTo>
                <a:lnTo>
                  <a:pt x="35250" y="48030"/>
                </a:lnTo>
                <a:lnTo>
                  <a:pt x="35280" y="48070"/>
                </a:lnTo>
                <a:lnTo>
                  <a:pt x="35290" y="48120"/>
                </a:lnTo>
                <a:lnTo>
                  <a:pt x="35330" y="48170"/>
                </a:lnTo>
                <a:lnTo>
                  <a:pt x="35370" y="48210"/>
                </a:lnTo>
                <a:lnTo>
                  <a:pt x="35420" y="48230"/>
                </a:lnTo>
                <a:lnTo>
                  <a:pt x="35470" y="48250"/>
                </a:lnTo>
                <a:lnTo>
                  <a:pt x="35500" y="48280"/>
                </a:lnTo>
                <a:lnTo>
                  <a:pt x="35530" y="48310"/>
                </a:lnTo>
                <a:lnTo>
                  <a:pt x="35560" y="48370"/>
                </a:lnTo>
                <a:lnTo>
                  <a:pt x="35570" y="48410"/>
                </a:lnTo>
                <a:lnTo>
                  <a:pt x="35590" y="48460"/>
                </a:lnTo>
                <a:lnTo>
                  <a:pt x="35600" y="48530"/>
                </a:lnTo>
                <a:lnTo>
                  <a:pt x="35630" y="48590"/>
                </a:lnTo>
                <a:lnTo>
                  <a:pt x="35650" y="48640"/>
                </a:lnTo>
                <a:lnTo>
                  <a:pt x="35660" y="48680"/>
                </a:lnTo>
                <a:lnTo>
                  <a:pt x="35680" y="48730"/>
                </a:lnTo>
                <a:lnTo>
                  <a:pt x="35670" y="48780"/>
                </a:lnTo>
                <a:lnTo>
                  <a:pt x="35650" y="48830"/>
                </a:lnTo>
                <a:lnTo>
                  <a:pt x="35720" y="48930"/>
                </a:lnTo>
                <a:lnTo>
                  <a:pt x="35790" y="48990"/>
                </a:lnTo>
                <a:lnTo>
                  <a:pt x="35870" y="49090"/>
                </a:lnTo>
                <a:lnTo>
                  <a:pt x="35920" y="49140"/>
                </a:lnTo>
                <a:lnTo>
                  <a:pt x="35970" y="49180"/>
                </a:lnTo>
                <a:lnTo>
                  <a:pt x="36020" y="49200"/>
                </a:lnTo>
                <a:lnTo>
                  <a:pt x="36080" y="49260"/>
                </a:lnTo>
                <a:lnTo>
                  <a:pt x="36070" y="49330"/>
                </a:lnTo>
                <a:lnTo>
                  <a:pt x="36080" y="49370"/>
                </a:lnTo>
                <a:lnTo>
                  <a:pt x="36080" y="49460"/>
                </a:lnTo>
                <a:lnTo>
                  <a:pt x="36090" y="49530"/>
                </a:lnTo>
                <a:lnTo>
                  <a:pt x="36070" y="49590"/>
                </a:lnTo>
                <a:lnTo>
                  <a:pt x="36080" y="49640"/>
                </a:lnTo>
                <a:lnTo>
                  <a:pt x="36040" y="49670"/>
                </a:lnTo>
                <a:lnTo>
                  <a:pt x="36010" y="49720"/>
                </a:lnTo>
                <a:lnTo>
                  <a:pt x="35970" y="49770"/>
                </a:lnTo>
                <a:lnTo>
                  <a:pt x="35940" y="49820"/>
                </a:lnTo>
                <a:lnTo>
                  <a:pt x="35920" y="49860"/>
                </a:lnTo>
                <a:lnTo>
                  <a:pt x="35880" y="49910"/>
                </a:lnTo>
                <a:lnTo>
                  <a:pt x="35840" y="49970"/>
                </a:lnTo>
                <a:lnTo>
                  <a:pt x="35860" y="50040"/>
                </a:lnTo>
                <a:lnTo>
                  <a:pt x="35870" y="50080"/>
                </a:lnTo>
                <a:lnTo>
                  <a:pt x="35910" y="50120"/>
                </a:lnTo>
                <a:lnTo>
                  <a:pt x="35950" y="50160"/>
                </a:lnTo>
                <a:lnTo>
                  <a:pt x="36000" y="50190"/>
                </a:lnTo>
                <a:lnTo>
                  <a:pt x="36050" y="50190"/>
                </a:lnTo>
                <a:lnTo>
                  <a:pt x="36100" y="50200"/>
                </a:lnTo>
                <a:lnTo>
                  <a:pt x="36150" y="50210"/>
                </a:lnTo>
                <a:lnTo>
                  <a:pt x="36220" y="50190"/>
                </a:lnTo>
                <a:lnTo>
                  <a:pt x="36260" y="50160"/>
                </a:lnTo>
                <a:lnTo>
                  <a:pt x="36290" y="50130"/>
                </a:lnTo>
                <a:lnTo>
                  <a:pt x="36330" y="50110"/>
                </a:lnTo>
                <a:lnTo>
                  <a:pt x="36380" y="50100"/>
                </a:lnTo>
                <a:lnTo>
                  <a:pt x="36440" y="50100"/>
                </a:lnTo>
                <a:lnTo>
                  <a:pt x="36480" y="50070"/>
                </a:lnTo>
                <a:lnTo>
                  <a:pt x="36520" y="50040"/>
                </a:lnTo>
                <a:lnTo>
                  <a:pt x="36580" y="50040"/>
                </a:lnTo>
                <a:lnTo>
                  <a:pt x="36640" y="50050"/>
                </a:lnTo>
                <a:lnTo>
                  <a:pt x="36670" y="50110"/>
                </a:lnTo>
                <a:lnTo>
                  <a:pt x="36720" y="50170"/>
                </a:lnTo>
                <a:lnTo>
                  <a:pt x="36750" y="50220"/>
                </a:lnTo>
                <a:lnTo>
                  <a:pt x="36800" y="50300"/>
                </a:lnTo>
                <a:lnTo>
                  <a:pt x="36890" y="50380"/>
                </a:lnTo>
                <a:lnTo>
                  <a:pt x="36970" y="50500"/>
                </a:lnTo>
                <a:lnTo>
                  <a:pt x="37030" y="50580"/>
                </a:lnTo>
                <a:lnTo>
                  <a:pt x="37050" y="50610"/>
                </a:lnTo>
                <a:lnTo>
                  <a:pt x="37140" y="50730"/>
                </a:lnTo>
                <a:lnTo>
                  <a:pt x="37270" y="50880"/>
                </a:lnTo>
                <a:lnTo>
                  <a:pt x="37350" y="50980"/>
                </a:lnTo>
                <a:lnTo>
                  <a:pt x="37470" y="51110"/>
                </a:lnTo>
                <a:lnTo>
                  <a:pt x="37530" y="51180"/>
                </a:lnTo>
                <a:lnTo>
                  <a:pt x="37570" y="51240"/>
                </a:lnTo>
                <a:lnTo>
                  <a:pt x="37630" y="51310"/>
                </a:lnTo>
                <a:lnTo>
                  <a:pt x="37670" y="51430"/>
                </a:lnTo>
                <a:lnTo>
                  <a:pt x="37700" y="51530"/>
                </a:lnTo>
                <a:lnTo>
                  <a:pt x="37800" y="51960"/>
                </a:lnTo>
                <a:lnTo>
                  <a:pt x="37750" y="52060"/>
                </a:lnTo>
                <a:lnTo>
                  <a:pt x="37720" y="52120"/>
                </a:lnTo>
                <a:lnTo>
                  <a:pt x="37640" y="52220"/>
                </a:lnTo>
                <a:lnTo>
                  <a:pt x="37590" y="52270"/>
                </a:lnTo>
                <a:lnTo>
                  <a:pt x="37520" y="52300"/>
                </a:lnTo>
                <a:lnTo>
                  <a:pt x="37460" y="52270"/>
                </a:lnTo>
                <a:lnTo>
                  <a:pt x="37390" y="52300"/>
                </a:lnTo>
                <a:lnTo>
                  <a:pt x="37360" y="52330"/>
                </a:lnTo>
                <a:lnTo>
                  <a:pt x="37310" y="52380"/>
                </a:lnTo>
                <a:lnTo>
                  <a:pt x="37230" y="52410"/>
                </a:lnTo>
                <a:lnTo>
                  <a:pt x="37160" y="52410"/>
                </a:lnTo>
                <a:lnTo>
                  <a:pt x="37110" y="52410"/>
                </a:lnTo>
                <a:lnTo>
                  <a:pt x="37070" y="52390"/>
                </a:lnTo>
                <a:lnTo>
                  <a:pt x="37010" y="52370"/>
                </a:lnTo>
                <a:lnTo>
                  <a:pt x="36980" y="52320"/>
                </a:lnTo>
                <a:lnTo>
                  <a:pt x="36940" y="52320"/>
                </a:lnTo>
                <a:lnTo>
                  <a:pt x="36890" y="52320"/>
                </a:lnTo>
                <a:lnTo>
                  <a:pt x="36850" y="52320"/>
                </a:lnTo>
                <a:lnTo>
                  <a:pt x="36780" y="52340"/>
                </a:lnTo>
                <a:lnTo>
                  <a:pt x="36690" y="52360"/>
                </a:lnTo>
                <a:lnTo>
                  <a:pt x="36630" y="52390"/>
                </a:lnTo>
                <a:lnTo>
                  <a:pt x="36560" y="52430"/>
                </a:lnTo>
                <a:lnTo>
                  <a:pt x="36480" y="52480"/>
                </a:lnTo>
                <a:lnTo>
                  <a:pt x="36390" y="52530"/>
                </a:lnTo>
                <a:lnTo>
                  <a:pt x="36260" y="52600"/>
                </a:lnTo>
                <a:lnTo>
                  <a:pt x="36180" y="52650"/>
                </a:lnTo>
                <a:lnTo>
                  <a:pt x="36130" y="52680"/>
                </a:lnTo>
                <a:lnTo>
                  <a:pt x="36080" y="52690"/>
                </a:lnTo>
                <a:lnTo>
                  <a:pt x="35970" y="52690"/>
                </a:lnTo>
                <a:lnTo>
                  <a:pt x="35920" y="52710"/>
                </a:lnTo>
                <a:lnTo>
                  <a:pt x="35880" y="52710"/>
                </a:lnTo>
                <a:lnTo>
                  <a:pt x="35800" y="52710"/>
                </a:lnTo>
                <a:lnTo>
                  <a:pt x="35750" y="52690"/>
                </a:lnTo>
                <a:lnTo>
                  <a:pt x="35700" y="52700"/>
                </a:lnTo>
                <a:lnTo>
                  <a:pt x="35640" y="52700"/>
                </a:lnTo>
                <a:lnTo>
                  <a:pt x="35580" y="52690"/>
                </a:lnTo>
                <a:lnTo>
                  <a:pt x="35510" y="52690"/>
                </a:lnTo>
                <a:lnTo>
                  <a:pt x="35460" y="52680"/>
                </a:lnTo>
                <a:lnTo>
                  <a:pt x="35420" y="52690"/>
                </a:lnTo>
                <a:lnTo>
                  <a:pt x="35380" y="52710"/>
                </a:lnTo>
                <a:lnTo>
                  <a:pt x="35370" y="52760"/>
                </a:lnTo>
                <a:lnTo>
                  <a:pt x="35350" y="52820"/>
                </a:lnTo>
                <a:lnTo>
                  <a:pt x="35310" y="52880"/>
                </a:lnTo>
                <a:lnTo>
                  <a:pt x="35310" y="52950"/>
                </a:lnTo>
                <a:lnTo>
                  <a:pt x="35320" y="52990"/>
                </a:lnTo>
                <a:lnTo>
                  <a:pt x="35370" y="53020"/>
                </a:lnTo>
                <a:lnTo>
                  <a:pt x="35410" y="53060"/>
                </a:lnTo>
                <a:lnTo>
                  <a:pt x="35440" y="53120"/>
                </a:lnTo>
                <a:lnTo>
                  <a:pt x="35420" y="53180"/>
                </a:lnTo>
                <a:lnTo>
                  <a:pt x="35420" y="53240"/>
                </a:lnTo>
                <a:lnTo>
                  <a:pt x="35430" y="53300"/>
                </a:lnTo>
                <a:lnTo>
                  <a:pt x="35460" y="53360"/>
                </a:lnTo>
                <a:lnTo>
                  <a:pt x="35460" y="53420"/>
                </a:lnTo>
                <a:lnTo>
                  <a:pt x="35450" y="53470"/>
                </a:lnTo>
                <a:lnTo>
                  <a:pt x="35440" y="53530"/>
                </a:lnTo>
                <a:lnTo>
                  <a:pt x="35430" y="53600"/>
                </a:lnTo>
                <a:lnTo>
                  <a:pt x="35470" y="53680"/>
                </a:lnTo>
                <a:lnTo>
                  <a:pt x="35530" y="53730"/>
                </a:lnTo>
                <a:lnTo>
                  <a:pt x="35570" y="53780"/>
                </a:lnTo>
                <a:lnTo>
                  <a:pt x="35610" y="53870"/>
                </a:lnTo>
                <a:lnTo>
                  <a:pt x="35620" y="53910"/>
                </a:lnTo>
                <a:lnTo>
                  <a:pt x="35640" y="53960"/>
                </a:lnTo>
                <a:lnTo>
                  <a:pt x="35660" y="54020"/>
                </a:lnTo>
                <a:lnTo>
                  <a:pt x="35730" y="54060"/>
                </a:lnTo>
                <a:lnTo>
                  <a:pt x="35760" y="54110"/>
                </a:lnTo>
                <a:lnTo>
                  <a:pt x="35780" y="54170"/>
                </a:lnTo>
                <a:lnTo>
                  <a:pt x="35770" y="54220"/>
                </a:lnTo>
                <a:lnTo>
                  <a:pt x="35750" y="54260"/>
                </a:lnTo>
                <a:lnTo>
                  <a:pt x="35720" y="54300"/>
                </a:lnTo>
                <a:lnTo>
                  <a:pt x="35660" y="54310"/>
                </a:lnTo>
                <a:lnTo>
                  <a:pt x="35610" y="54320"/>
                </a:lnTo>
                <a:lnTo>
                  <a:pt x="35550" y="54340"/>
                </a:lnTo>
                <a:lnTo>
                  <a:pt x="35500" y="54370"/>
                </a:lnTo>
                <a:lnTo>
                  <a:pt x="35480" y="54440"/>
                </a:lnTo>
                <a:lnTo>
                  <a:pt x="35460" y="54510"/>
                </a:lnTo>
                <a:lnTo>
                  <a:pt x="35430" y="54540"/>
                </a:lnTo>
                <a:lnTo>
                  <a:pt x="35370" y="54560"/>
                </a:lnTo>
                <a:lnTo>
                  <a:pt x="35350" y="54620"/>
                </a:lnTo>
                <a:lnTo>
                  <a:pt x="35300" y="54660"/>
                </a:lnTo>
                <a:lnTo>
                  <a:pt x="35260" y="54700"/>
                </a:lnTo>
                <a:lnTo>
                  <a:pt x="35230" y="54740"/>
                </a:lnTo>
                <a:lnTo>
                  <a:pt x="35200" y="54780"/>
                </a:lnTo>
                <a:lnTo>
                  <a:pt x="35180" y="54850"/>
                </a:lnTo>
                <a:lnTo>
                  <a:pt x="35170" y="54910"/>
                </a:lnTo>
                <a:lnTo>
                  <a:pt x="35190" y="54960"/>
                </a:lnTo>
                <a:lnTo>
                  <a:pt x="35210" y="55000"/>
                </a:lnTo>
                <a:lnTo>
                  <a:pt x="35210" y="55070"/>
                </a:lnTo>
                <a:lnTo>
                  <a:pt x="35170" y="55120"/>
                </a:lnTo>
                <a:lnTo>
                  <a:pt x="35140" y="55160"/>
                </a:lnTo>
                <a:lnTo>
                  <a:pt x="35140" y="55210"/>
                </a:lnTo>
                <a:lnTo>
                  <a:pt x="35110" y="55260"/>
                </a:lnTo>
                <a:lnTo>
                  <a:pt x="35040" y="55320"/>
                </a:lnTo>
                <a:lnTo>
                  <a:pt x="35000" y="55370"/>
                </a:lnTo>
                <a:lnTo>
                  <a:pt x="34970" y="55430"/>
                </a:lnTo>
                <a:lnTo>
                  <a:pt x="34950" y="55490"/>
                </a:lnTo>
                <a:lnTo>
                  <a:pt x="34940" y="55540"/>
                </a:lnTo>
                <a:lnTo>
                  <a:pt x="34880" y="55620"/>
                </a:lnTo>
                <a:lnTo>
                  <a:pt x="34900" y="55710"/>
                </a:lnTo>
                <a:lnTo>
                  <a:pt x="34920" y="55830"/>
                </a:lnTo>
                <a:lnTo>
                  <a:pt x="34920" y="55890"/>
                </a:lnTo>
                <a:lnTo>
                  <a:pt x="34880" y="55940"/>
                </a:lnTo>
                <a:lnTo>
                  <a:pt x="34830" y="55990"/>
                </a:lnTo>
                <a:lnTo>
                  <a:pt x="34780" y="56040"/>
                </a:lnTo>
                <a:lnTo>
                  <a:pt x="34730" y="56090"/>
                </a:lnTo>
                <a:lnTo>
                  <a:pt x="34690" y="56130"/>
                </a:lnTo>
                <a:lnTo>
                  <a:pt x="34650" y="56150"/>
                </a:lnTo>
                <a:lnTo>
                  <a:pt x="34610" y="56180"/>
                </a:lnTo>
                <a:lnTo>
                  <a:pt x="34570" y="56210"/>
                </a:lnTo>
                <a:lnTo>
                  <a:pt x="34530" y="56240"/>
                </a:lnTo>
                <a:lnTo>
                  <a:pt x="34520" y="56300"/>
                </a:lnTo>
                <a:lnTo>
                  <a:pt x="34550" y="56380"/>
                </a:lnTo>
                <a:lnTo>
                  <a:pt x="34610" y="56390"/>
                </a:lnTo>
                <a:lnTo>
                  <a:pt x="34680" y="56410"/>
                </a:lnTo>
                <a:lnTo>
                  <a:pt x="34740" y="56430"/>
                </a:lnTo>
                <a:lnTo>
                  <a:pt x="34760" y="56490"/>
                </a:lnTo>
                <a:lnTo>
                  <a:pt x="34780" y="56550"/>
                </a:lnTo>
                <a:lnTo>
                  <a:pt x="34800" y="56610"/>
                </a:lnTo>
                <a:lnTo>
                  <a:pt x="34860" y="56630"/>
                </a:lnTo>
                <a:lnTo>
                  <a:pt x="34900" y="56690"/>
                </a:lnTo>
                <a:lnTo>
                  <a:pt x="34860" y="56720"/>
                </a:lnTo>
                <a:lnTo>
                  <a:pt x="34860" y="56770"/>
                </a:lnTo>
                <a:lnTo>
                  <a:pt x="34850" y="56830"/>
                </a:lnTo>
                <a:lnTo>
                  <a:pt x="34850" y="56890"/>
                </a:lnTo>
                <a:lnTo>
                  <a:pt x="34860" y="56960"/>
                </a:lnTo>
                <a:lnTo>
                  <a:pt x="34870" y="57010"/>
                </a:lnTo>
                <a:lnTo>
                  <a:pt x="34880" y="57060"/>
                </a:lnTo>
                <a:lnTo>
                  <a:pt x="34900" y="57100"/>
                </a:lnTo>
                <a:lnTo>
                  <a:pt x="34930" y="57140"/>
                </a:lnTo>
                <a:lnTo>
                  <a:pt x="34880" y="57170"/>
                </a:lnTo>
                <a:lnTo>
                  <a:pt x="34850" y="57200"/>
                </a:lnTo>
                <a:lnTo>
                  <a:pt x="34860" y="57250"/>
                </a:lnTo>
                <a:lnTo>
                  <a:pt x="34860" y="57300"/>
                </a:lnTo>
                <a:lnTo>
                  <a:pt x="34860" y="57360"/>
                </a:lnTo>
                <a:lnTo>
                  <a:pt x="34850" y="57430"/>
                </a:lnTo>
                <a:lnTo>
                  <a:pt x="34820" y="57460"/>
                </a:lnTo>
                <a:lnTo>
                  <a:pt x="34770" y="57480"/>
                </a:lnTo>
                <a:lnTo>
                  <a:pt x="34760" y="57530"/>
                </a:lnTo>
                <a:lnTo>
                  <a:pt x="34730" y="57580"/>
                </a:lnTo>
                <a:lnTo>
                  <a:pt x="34670" y="57600"/>
                </a:lnTo>
                <a:lnTo>
                  <a:pt x="34670" y="57650"/>
                </a:lnTo>
                <a:lnTo>
                  <a:pt x="34680" y="57710"/>
                </a:lnTo>
                <a:lnTo>
                  <a:pt x="34660" y="57780"/>
                </a:lnTo>
                <a:lnTo>
                  <a:pt x="34610" y="57820"/>
                </a:lnTo>
                <a:lnTo>
                  <a:pt x="34560" y="57870"/>
                </a:lnTo>
                <a:lnTo>
                  <a:pt x="34510" y="57890"/>
                </a:lnTo>
                <a:lnTo>
                  <a:pt x="34480" y="57920"/>
                </a:lnTo>
                <a:lnTo>
                  <a:pt x="34490" y="57970"/>
                </a:lnTo>
                <a:lnTo>
                  <a:pt x="34500" y="58020"/>
                </a:lnTo>
                <a:lnTo>
                  <a:pt x="34530" y="58070"/>
                </a:lnTo>
                <a:lnTo>
                  <a:pt x="34540" y="58130"/>
                </a:lnTo>
                <a:lnTo>
                  <a:pt x="34530" y="58180"/>
                </a:lnTo>
                <a:lnTo>
                  <a:pt x="34490" y="58240"/>
                </a:lnTo>
                <a:lnTo>
                  <a:pt x="34500" y="58300"/>
                </a:lnTo>
                <a:lnTo>
                  <a:pt x="34530" y="58340"/>
                </a:lnTo>
                <a:lnTo>
                  <a:pt x="34540" y="58400"/>
                </a:lnTo>
                <a:lnTo>
                  <a:pt x="34510" y="58470"/>
                </a:lnTo>
                <a:lnTo>
                  <a:pt x="34470" y="58500"/>
                </a:lnTo>
                <a:lnTo>
                  <a:pt x="34420" y="58500"/>
                </a:lnTo>
                <a:lnTo>
                  <a:pt x="34390" y="58540"/>
                </a:lnTo>
                <a:lnTo>
                  <a:pt x="34390" y="58580"/>
                </a:lnTo>
                <a:lnTo>
                  <a:pt x="34370" y="58620"/>
                </a:lnTo>
                <a:lnTo>
                  <a:pt x="34340" y="58670"/>
                </a:lnTo>
                <a:lnTo>
                  <a:pt x="34340" y="58740"/>
                </a:lnTo>
                <a:lnTo>
                  <a:pt x="34320" y="58780"/>
                </a:lnTo>
                <a:lnTo>
                  <a:pt x="34310" y="58820"/>
                </a:lnTo>
                <a:lnTo>
                  <a:pt x="34310" y="58870"/>
                </a:lnTo>
                <a:lnTo>
                  <a:pt x="34260" y="58930"/>
                </a:lnTo>
                <a:lnTo>
                  <a:pt x="34230" y="58990"/>
                </a:lnTo>
                <a:lnTo>
                  <a:pt x="34200" y="59040"/>
                </a:lnTo>
                <a:lnTo>
                  <a:pt x="34140" y="59070"/>
                </a:lnTo>
                <a:lnTo>
                  <a:pt x="34080" y="59110"/>
                </a:lnTo>
                <a:lnTo>
                  <a:pt x="34040" y="59130"/>
                </a:lnTo>
                <a:lnTo>
                  <a:pt x="33970" y="59130"/>
                </a:lnTo>
                <a:lnTo>
                  <a:pt x="33930" y="59140"/>
                </a:lnTo>
                <a:lnTo>
                  <a:pt x="33880" y="59170"/>
                </a:lnTo>
                <a:lnTo>
                  <a:pt x="33810" y="59150"/>
                </a:lnTo>
                <a:lnTo>
                  <a:pt x="33760" y="59180"/>
                </a:lnTo>
                <a:lnTo>
                  <a:pt x="33720" y="59210"/>
                </a:lnTo>
                <a:lnTo>
                  <a:pt x="33670" y="59210"/>
                </a:lnTo>
                <a:lnTo>
                  <a:pt x="33630" y="59240"/>
                </a:lnTo>
                <a:lnTo>
                  <a:pt x="33580" y="59250"/>
                </a:lnTo>
                <a:lnTo>
                  <a:pt x="33500" y="59270"/>
                </a:lnTo>
                <a:lnTo>
                  <a:pt x="33440" y="59270"/>
                </a:lnTo>
                <a:lnTo>
                  <a:pt x="33390" y="59310"/>
                </a:lnTo>
                <a:lnTo>
                  <a:pt x="33400" y="59380"/>
                </a:lnTo>
                <a:lnTo>
                  <a:pt x="33380" y="59430"/>
                </a:lnTo>
                <a:lnTo>
                  <a:pt x="33340" y="59430"/>
                </a:lnTo>
                <a:lnTo>
                  <a:pt x="33300" y="59470"/>
                </a:lnTo>
                <a:lnTo>
                  <a:pt x="33250" y="59490"/>
                </a:lnTo>
                <a:lnTo>
                  <a:pt x="33220" y="59520"/>
                </a:lnTo>
                <a:lnTo>
                  <a:pt x="33180" y="59520"/>
                </a:lnTo>
                <a:lnTo>
                  <a:pt x="33130" y="59540"/>
                </a:lnTo>
                <a:lnTo>
                  <a:pt x="33080" y="59580"/>
                </a:lnTo>
                <a:lnTo>
                  <a:pt x="33040" y="59630"/>
                </a:lnTo>
                <a:lnTo>
                  <a:pt x="33030" y="59690"/>
                </a:lnTo>
                <a:lnTo>
                  <a:pt x="33000" y="59740"/>
                </a:lnTo>
                <a:lnTo>
                  <a:pt x="32960" y="59740"/>
                </a:lnTo>
                <a:lnTo>
                  <a:pt x="32910" y="59740"/>
                </a:lnTo>
                <a:lnTo>
                  <a:pt x="32850" y="59760"/>
                </a:lnTo>
                <a:lnTo>
                  <a:pt x="32800" y="59760"/>
                </a:lnTo>
                <a:lnTo>
                  <a:pt x="32740" y="59790"/>
                </a:lnTo>
                <a:lnTo>
                  <a:pt x="32700" y="59840"/>
                </a:lnTo>
                <a:lnTo>
                  <a:pt x="32710" y="59910"/>
                </a:lnTo>
                <a:lnTo>
                  <a:pt x="32700" y="59960"/>
                </a:lnTo>
                <a:lnTo>
                  <a:pt x="32740" y="59990"/>
                </a:lnTo>
                <a:lnTo>
                  <a:pt x="32710" y="60050"/>
                </a:lnTo>
                <a:lnTo>
                  <a:pt x="32680" y="60100"/>
                </a:lnTo>
                <a:lnTo>
                  <a:pt x="32680" y="60170"/>
                </a:lnTo>
                <a:lnTo>
                  <a:pt x="32730" y="60210"/>
                </a:lnTo>
                <a:lnTo>
                  <a:pt x="32690" y="60240"/>
                </a:lnTo>
                <a:lnTo>
                  <a:pt x="32650" y="60230"/>
                </a:lnTo>
                <a:lnTo>
                  <a:pt x="32650" y="60280"/>
                </a:lnTo>
                <a:lnTo>
                  <a:pt x="32650" y="60320"/>
                </a:lnTo>
                <a:lnTo>
                  <a:pt x="32610" y="60330"/>
                </a:lnTo>
                <a:lnTo>
                  <a:pt x="32570" y="60300"/>
                </a:lnTo>
                <a:lnTo>
                  <a:pt x="32560" y="60260"/>
                </a:lnTo>
                <a:lnTo>
                  <a:pt x="32530" y="60220"/>
                </a:lnTo>
                <a:lnTo>
                  <a:pt x="32510" y="60260"/>
                </a:lnTo>
                <a:lnTo>
                  <a:pt x="32510" y="60310"/>
                </a:lnTo>
                <a:lnTo>
                  <a:pt x="32510" y="60350"/>
                </a:lnTo>
                <a:lnTo>
                  <a:pt x="32530" y="60400"/>
                </a:lnTo>
                <a:lnTo>
                  <a:pt x="32470" y="60430"/>
                </a:lnTo>
                <a:lnTo>
                  <a:pt x="32450" y="60480"/>
                </a:lnTo>
                <a:lnTo>
                  <a:pt x="32400" y="60520"/>
                </a:lnTo>
                <a:lnTo>
                  <a:pt x="32360" y="60490"/>
                </a:lnTo>
                <a:lnTo>
                  <a:pt x="32350" y="60450"/>
                </a:lnTo>
                <a:lnTo>
                  <a:pt x="32310" y="60410"/>
                </a:lnTo>
                <a:lnTo>
                  <a:pt x="32250" y="60410"/>
                </a:lnTo>
                <a:lnTo>
                  <a:pt x="32180" y="60410"/>
                </a:lnTo>
                <a:lnTo>
                  <a:pt x="32120" y="60410"/>
                </a:lnTo>
                <a:lnTo>
                  <a:pt x="32050" y="60400"/>
                </a:lnTo>
                <a:lnTo>
                  <a:pt x="31990" y="60400"/>
                </a:lnTo>
                <a:lnTo>
                  <a:pt x="31940" y="60380"/>
                </a:lnTo>
                <a:lnTo>
                  <a:pt x="31900" y="60350"/>
                </a:lnTo>
                <a:lnTo>
                  <a:pt x="31860" y="60400"/>
                </a:lnTo>
                <a:lnTo>
                  <a:pt x="31800" y="60430"/>
                </a:lnTo>
                <a:lnTo>
                  <a:pt x="31760" y="60470"/>
                </a:lnTo>
                <a:lnTo>
                  <a:pt x="31740" y="60530"/>
                </a:lnTo>
                <a:lnTo>
                  <a:pt x="31710" y="60570"/>
                </a:lnTo>
                <a:lnTo>
                  <a:pt x="31690" y="60610"/>
                </a:lnTo>
                <a:lnTo>
                  <a:pt x="31670" y="60650"/>
                </a:lnTo>
                <a:lnTo>
                  <a:pt x="31670" y="60690"/>
                </a:lnTo>
                <a:lnTo>
                  <a:pt x="31650" y="60750"/>
                </a:lnTo>
                <a:lnTo>
                  <a:pt x="31640" y="60800"/>
                </a:lnTo>
                <a:lnTo>
                  <a:pt x="31620" y="60860"/>
                </a:lnTo>
                <a:lnTo>
                  <a:pt x="31610" y="60910"/>
                </a:lnTo>
                <a:lnTo>
                  <a:pt x="31590" y="60970"/>
                </a:lnTo>
                <a:lnTo>
                  <a:pt x="31550" y="61050"/>
                </a:lnTo>
                <a:lnTo>
                  <a:pt x="31620" y="61110"/>
                </a:lnTo>
                <a:lnTo>
                  <a:pt x="31670" y="61150"/>
                </a:lnTo>
                <a:lnTo>
                  <a:pt x="31810" y="61240"/>
                </a:lnTo>
                <a:lnTo>
                  <a:pt x="31850" y="61270"/>
                </a:lnTo>
                <a:lnTo>
                  <a:pt x="31890" y="61290"/>
                </a:lnTo>
                <a:lnTo>
                  <a:pt x="31940" y="61320"/>
                </a:lnTo>
                <a:lnTo>
                  <a:pt x="31970" y="61340"/>
                </a:lnTo>
                <a:lnTo>
                  <a:pt x="32060" y="61410"/>
                </a:lnTo>
                <a:lnTo>
                  <a:pt x="32110" y="61470"/>
                </a:lnTo>
                <a:lnTo>
                  <a:pt x="32140" y="61520"/>
                </a:lnTo>
                <a:lnTo>
                  <a:pt x="32170" y="61560"/>
                </a:lnTo>
                <a:lnTo>
                  <a:pt x="32190" y="61600"/>
                </a:lnTo>
                <a:lnTo>
                  <a:pt x="32230" y="61610"/>
                </a:lnTo>
                <a:lnTo>
                  <a:pt x="32270" y="61610"/>
                </a:lnTo>
                <a:lnTo>
                  <a:pt x="32290" y="61650"/>
                </a:lnTo>
                <a:lnTo>
                  <a:pt x="32330" y="61660"/>
                </a:lnTo>
                <a:lnTo>
                  <a:pt x="32400" y="61690"/>
                </a:lnTo>
                <a:lnTo>
                  <a:pt x="32380" y="61740"/>
                </a:lnTo>
                <a:lnTo>
                  <a:pt x="32350" y="61760"/>
                </a:lnTo>
                <a:lnTo>
                  <a:pt x="32350" y="61820"/>
                </a:lnTo>
                <a:lnTo>
                  <a:pt x="32320" y="61860"/>
                </a:lnTo>
                <a:lnTo>
                  <a:pt x="32300" y="61900"/>
                </a:lnTo>
                <a:lnTo>
                  <a:pt x="32250" y="61910"/>
                </a:lnTo>
                <a:lnTo>
                  <a:pt x="32240" y="61960"/>
                </a:lnTo>
                <a:lnTo>
                  <a:pt x="32220" y="62000"/>
                </a:lnTo>
                <a:lnTo>
                  <a:pt x="32260" y="62050"/>
                </a:lnTo>
                <a:lnTo>
                  <a:pt x="32310" y="62090"/>
                </a:lnTo>
                <a:lnTo>
                  <a:pt x="32320" y="62160"/>
                </a:lnTo>
                <a:lnTo>
                  <a:pt x="32300" y="62200"/>
                </a:lnTo>
                <a:lnTo>
                  <a:pt x="32280" y="62240"/>
                </a:lnTo>
                <a:lnTo>
                  <a:pt x="32260" y="62290"/>
                </a:lnTo>
                <a:lnTo>
                  <a:pt x="32220" y="62270"/>
                </a:lnTo>
                <a:lnTo>
                  <a:pt x="32190" y="62240"/>
                </a:lnTo>
                <a:lnTo>
                  <a:pt x="32140" y="62270"/>
                </a:lnTo>
                <a:lnTo>
                  <a:pt x="32090" y="62270"/>
                </a:lnTo>
                <a:lnTo>
                  <a:pt x="32040" y="62220"/>
                </a:lnTo>
                <a:lnTo>
                  <a:pt x="31990" y="62230"/>
                </a:lnTo>
                <a:lnTo>
                  <a:pt x="31950" y="62220"/>
                </a:lnTo>
                <a:lnTo>
                  <a:pt x="31900" y="62200"/>
                </a:lnTo>
                <a:lnTo>
                  <a:pt x="31830" y="62180"/>
                </a:lnTo>
                <a:lnTo>
                  <a:pt x="31810" y="62140"/>
                </a:lnTo>
                <a:lnTo>
                  <a:pt x="31820" y="62080"/>
                </a:lnTo>
                <a:lnTo>
                  <a:pt x="31860" y="62050"/>
                </a:lnTo>
                <a:lnTo>
                  <a:pt x="31890" y="62030"/>
                </a:lnTo>
                <a:lnTo>
                  <a:pt x="31920" y="61970"/>
                </a:lnTo>
                <a:lnTo>
                  <a:pt x="31880" y="61940"/>
                </a:lnTo>
                <a:lnTo>
                  <a:pt x="31800" y="61940"/>
                </a:lnTo>
                <a:lnTo>
                  <a:pt x="31740" y="61960"/>
                </a:lnTo>
                <a:lnTo>
                  <a:pt x="31690" y="61920"/>
                </a:lnTo>
                <a:lnTo>
                  <a:pt x="31640" y="61910"/>
                </a:lnTo>
                <a:lnTo>
                  <a:pt x="31580" y="61890"/>
                </a:lnTo>
                <a:lnTo>
                  <a:pt x="31520" y="61890"/>
                </a:lnTo>
                <a:lnTo>
                  <a:pt x="31380" y="62010"/>
                </a:lnTo>
                <a:lnTo>
                  <a:pt x="31340" y="62070"/>
                </a:lnTo>
                <a:lnTo>
                  <a:pt x="31350" y="62130"/>
                </a:lnTo>
                <a:lnTo>
                  <a:pt x="31360" y="62170"/>
                </a:lnTo>
                <a:lnTo>
                  <a:pt x="31280" y="62230"/>
                </a:lnTo>
                <a:lnTo>
                  <a:pt x="31240" y="62250"/>
                </a:lnTo>
                <a:lnTo>
                  <a:pt x="31170" y="62280"/>
                </a:lnTo>
                <a:lnTo>
                  <a:pt x="31120" y="62290"/>
                </a:lnTo>
                <a:lnTo>
                  <a:pt x="31050" y="62310"/>
                </a:lnTo>
                <a:lnTo>
                  <a:pt x="30950" y="62330"/>
                </a:lnTo>
                <a:lnTo>
                  <a:pt x="30890" y="62340"/>
                </a:lnTo>
                <a:lnTo>
                  <a:pt x="30820" y="62350"/>
                </a:lnTo>
                <a:lnTo>
                  <a:pt x="30760" y="62370"/>
                </a:lnTo>
                <a:lnTo>
                  <a:pt x="30600" y="62400"/>
                </a:lnTo>
                <a:lnTo>
                  <a:pt x="30310" y="62430"/>
                </a:lnTo>
                <a:lnTo>
                  <a:pt x="30420" y="62370"/>
                </a:lnTo>
                <a:lnTo>
                  <a:pt x="30620" y="62240"/>
                </a:lnTo>
                <a:lnTo>
                  <a:pt x="30660" y="62220"/>
                </a:lnTo>
                <a:lnTo>
                  <a:pt x="30830" y="62110"/>
                </a:lnTo>
                <a:lnTo>
                  <a:pt x="30790" y="62070"/>
                </a:lnTo>
                <a:lnTo>
                  <a:pt x="30740" y="62040"/>
                </a:lnTo>
                <a:lnTo>
                  <a:pt x="30680" y="62000"/>
                </a:lnTo>
                <a:lnTo>
                  <a:pt x="30630" y="61960"/>
                </a:lnTo>
                <a:lnTo>
                  <a:pt x="30580" y="61950"/>
                </a:lnTo>
                <a:lnTo>
                  <a:pt x="30470" y="61880"/>
                </a:lnTo>
                <a:lnTo>
                  <a:pt x="30400" y="61840"/>
                </a:lnTo>
                <a:lnTo>
                  <a:pt x="30310" y="61780"/>
                </a:lnTo>
                <a:lnTo>
                  <a:pt x="30170" y="61710"/>
                </a:lnTo>
                <a:lnTo>
                  <a:pt x="30090" y="61750"/>
                </a:lnTo>
                <a:lnTo>
                  <a:pt x="30040" y="61770"/>
                </a:lnTo>
                <a:lnTo>
                  <a:pt x="30010" y="61800"/>
                </a:lnTo>
                <a:lnTo>
                  <a:pt x="29950" y="61780"/>
                </a:lnTo>
                <a:lnTo>
                  <a:pt x="29880" y="61770"/>
                </a:lnTo>
                <a:lnTo>
                  <a:pt x="29810" y="61780"/>
                </a:lnTo>
                <a:lnTo>
                  <a:pt x="29760" y="61820"/>
                </a:lnTo>
                <a:lnTo>
                  <a:pt x="29680" y="61830"/>
                </a:lnTo>
                <a:lnTo>
                  <a:pt x="29630" y="61830"/>
                </a:lnTo>
                <a:lnTo>
                  <a:pt x="29580" y="61830"/>
                </a:lnTo>
                <a:lnTo>
                  <a:pt x="29540" y="61800"/>
                </a:lnTo>
                <a:lnTo>
                  <a:pt x="29540" y="61730"/>
                </a:lnTo>
                <a:lnTo>
                  <a:pt x="29530" y="61520"/>
                </a:lnTo>
                <a:lnTo>
                  <a:pt x="29530" y="61460"/>
                </a:lnTo>
                <a:lnTo>
                  <a:pt x="29530" y="61370"/>
                </a:lnTo>
                <a:lnTo>
                  <a:pt x="29530" y="61150"/>
                </a:lnTo>
                <a:lnTo>
                  <a:pt x="29540" y="61030"/>
                </a:lnTo>
                <a:lnTo>
                  <a:pt x="29540" y="60850"/>
                </a:lnTo>
                <a:lnTo>
                  <a:pt x="29560" y="60620"/>
                </a:lnTo>
                <a:lnTo>
                  <a:pt x="29520" y="60500"/>
                </a:lnTo>
                <a:lnTo>
                  <a:pt x="29470" y="60490"/>
                </a:lnTo>
                <a:lnTo>
                  <a:pt x="29410" y="60490"/>
                </a:lnTo>
                <a:lnTo>
                  <a:pt x="29290" y="60480"/>
                </a:lnTo>
                <a:lnTo>
                  <a:pt x="29220" y="60440"/>
                </a:lnTo>
                <a:lnTo>
                  <a:pt x="29140" y="60440"/>
                </a:lnTo>
                <a:lnTo>
                  <a:pt x="29000" y="60440"/>
                </a:lnTo>
                <a:lnTo>
                  <a:pt x="28920" y="60440"/>
                </a:lnTo>
                <a:lnTo>
                  <a:pt x="28840" y="60440"/>
                </a:lnTo>
                <a:lnTo>
                  <a:pt x="28710" y="60440"/>
                </a:lnTo>
                <a:lnTo>
                  <a:pt x="28650" y="60450"/>
                </a:lnTo>
                <a:lnTo>
                  <a:pt x="28620" y="60510"/>
                </a:lnTo>
                <a:lnTo>
                  <a:pt x="28560" y="60540"/>
                </a:lnTo>
                <a:lnTo>
                  <a:pt x="28530" y="60590"/>
                </a:lnTo>
                <a:lnTo>
                  <a:pt x="28480" y="60630"/>
                </a:lnTo>
                <a:lnTo>
                  <a:pt x="28420" y="60660"/>
                </a:lnTo>
                <a:lnTo>
                  <a:pt x="28360" y="60690"/>
                </a:lnTo>
                <a:lnTo>
                  <a:pt x="28330" y="60740"/>
                </a:lnTo>
                <a:lnTo>
                  <a:pt x="28320" y="60810"/>
                </a:lnTo>
                <a:lnTo>
                  <a:pt x="28330" y="60860"/>
                </a:lnTo>
                <a:lnTo>
                  <a:pt x="28320" y="60920"/>
                </a:lnTo>
                <a:lnTo>
                  <a:pt x="28310" y="61010"/>
                </a:lnTo>
                <a:lnTo>
                  <a:pt x="28330" y="61080"/>
                </a:lnTo>
                <a:lnTo>
                  <a:pt x="28330" y="61130"/>
                </a:lnTo>
                <a:lnTo>
                  <a:pt x="28290" y="61160"/>
                </a:lnTo>
                <a:lnTo>
                  <a:pt x="28230" y="61150"/>
                </a:lnTo>
                <a:lnTo>
                  <a:pt x="28190" y="61140"/>
                </a:lnTo>
                <a:lnTo>
                  <a:pt x="28140" y="61140"/>
                </a:lnTo>
                <a:lnTo>
                  <a:pt x="28090" y="61140"/>
                </a:lnTo>
                <a:lnTo>
                  <a:pt x="28020" y="61140"/>
                </a:lnTo>
                <a:lnTo>
                  <a:pt x="27960" y="61140"/>
                </a:lnTo>
                <a:lnTo>
                  <a:pt x="27920" y="61170"/>
                </a:lnTo>
                <a:lnTo>
                  <a:pt x="27870" y="61210"/>
                </a:lnTo>
                <a:lnTo>
                  <a:pt x="27820" y="61280"/>
                </a:lnTo>
                <a:lnTo>
                  <a:pt x="27800" y="61340"/>
                </a:lnTo>
                <a:lnTo>
                  <a:pt x="27770" y="61370"/>
                </a:lnTo>
                <a:lnTo>
                  <a:pt x="27730" y="61390"/>
                </a:lnTo>
                <a:lnTo>
                  <a:pt x="27690" y="61440"/>
                </a:lnTo>
                <a:lnTo>
                  <a:pt x="27650" y="61480"/>
                </a:lnTo>
                <a:lnTo>
                  <a:pt x="27610" y="61520"/>
                </a:lnTo>
                <a:lnTo>
                  <a:pt x="27550" y="61550"/>
                </a:lnTo>
                <a:lnTo>
                  <a:pt x="27500" y="61580"/>
                </a:lnTo>
                <a:lnTo>
                  <a:pt x="27460" y="61610"/>
                </a:lnTo>
                <a:lnTo>
                  <a:pt x="27420" y="61620"/>
                </a:lnTo>
                <a:lnTo>
                  <a:pt x="27370" y="61640"/>
                </a:lnTo>
                <a:lnTo>
                  <a:pt x="27340" y="61680"/>
                </a:lnTo>
                <a:lnTo>
                  <a:pt x="27300" y="61690"/>
                </a:lnTo>
                <a:lnTo>
                  <a:pt x="27260" y="61700"/>
                </a:lnTo>
                <a:lnTo>
                  <a:pt x="27210" y="61700"/>
                </a:lnTo>
                <a:lnTo>
                  <a:pt x="27130" y="61730"/>
                </a:lnTo>
                <a:lnTo>
                  <a:pt x="27070" y="61720"/>
                </a:lnTo>
                <a:lnTo>
                  <a:pt x="27020" y="61740"/>
                </a:lnTo>
                <a:lnTo>
                  <a:pt x="26970" y="61740"/>
                </a:lnTo>
                <a:lnTo>
                  <a:pt x="26920" y="61730"/>
                </a:lnTo>
                <a:lnTo>
                  <a:pt x="26880" y="61730"/>
                </a:lnTo>
                <a:lnTo>
                  <a:pt x="26830" y="61770"/>
                </a:lnTo>
                <a:lnTo>
                  <a:pt x="26790" y="61820"/>
                </a:lnTo>
                <a:lnTo>
                  <a:pt x="26780" y="61890"/>
                </a:lnTo>
                <a:lnTo>
                  <a:pt x="26760" y="61940"/>
                </a:lnTo>
                <a:lnTo>
                  <a:pt x="26790" y="61980"/>
                </a:lnTo>
                <a:lnTo>
                  <a:pt x="26770" y="62070"/>
                </a:lnTo>
                <a:lnTo>
                  <a:pt x="26730" y="62120"/>
                </a:lnTo>
                <a:lnTo>
                  <a:pt x="26690" y="62160"/>
                </a:lnTo>
                <a:lnTo>
                  <a:pt x="26650" y="62190"/>
                </a:lnTo>
                <a:lnTo>
                  <a:pt x="26580" y="62240"/>
                </a:lnTo>
                <a:lnTo>
                  <a:pt x="26510" y="62260"/>
                </a:lnTo>
                <a:lnTo>
                  <a:pt x="26450" y="62230"/>
                </a:lnTo>
                <a:lnTo>
                  <a:pt x="26390" y="62240"/>
                </a:lnTo>
                <a:lnTo>
                  <a:pt x="26340" y="62270"/>
                </a:lnTo>
                <a:lnTo>
                  <a:pt x="26310" y="62320"/>
                </a:lnTo>
                <a:lnTo>
                  <a:pt x="26270" y="62310"/>
                </a:lnTo>
                <a:lnTo>
                  <a:pt x="26220" y="62340"/>
                </a:lnTo>
                <a:lnTo>
                  <a:pt x="26180" y="62390"/>
                </a:lnTo>
                <a:lnTo>
                  <a:pt x="26140" y="62410"/>
                </a:lnTo>
                <a:lnTo>
                  <a:pt x="26110" y="62440"/>
                </a:lnTo>
                <a:lnTo>
                  <a:pt x="26080" y="62480"/>
                </a:lnTo>
                <a:lnTo>
                  <a:pt x="26050" y="62510"/>
                </a:lnTo>
                <a:lnTo>
                  <a:pt x="26020" y="62530"/>
                </a:lnTo>
                <a:lnTo>
                  <a:pt x="25970" y="62550"/>
                </a:lnTo>
                <a:lnTo>
                  <a:pt x="25930" y="62570"/>
                </a:lnTo>
                <a:lnTo>
                  <a:pt x="25900" y="62600"/>
                </a:lnTo>
                <a:lnTo>
                  <a:pt x="25880" y="62640"/>
                </a:lnTo>
                <a:lnTo>
                  <a:pt x="25850" y="62700"/>
                </a:lnTo>
                <a:lnTo>
                  <a:pt x="25840" y="62750"/>
                </a:lnTo>
                <a:lnTo>
                  <a:pt x="25820" y="62800"/>
                </a:lnTo>
                <a:lnTo>
                  <a:pt x="25800" y="62870"/>
                </a:lnTo>
                <a:lnTo>
                  <a:pt x="25810" y="62920"/>
                </a:lnTo>
                <a:lnTo>
                  <a:pt x="25800" y="62970"/>
                </a:lnTo>
                <a:lnTo>
                  <a:pt x="25790" y="63010"/>
                </a:lnTo>
                <a:lnTo>
                  <a:pt x="25780" y="63060"/>
                </a:lnTo>
                <a:lnTo>
                  <a:pt x="25780" y="63100"/>
                </a:lnTo>
                <a:lnTo>
                  <a:pt x="25780" y="63150"/>
                </a:lnTo>
                <a:lnTo>
                  <a:pt x="25780" y="63200"/>
                </a:lnTo>
                <a:lnTo>
                  <a:pt x="25750" y="63230"/>
                </a:lnTo>
                <a:lnTo>
                  <a:pt x="25720" y="63270"/>
                </a:lnTo>
                <a:lnTo>
                  <a:pt x="25690" y="63310"/>
                </a:lnTo>
                <a:lnTo>
                  <a:pt x="25680" y="63360"/>
                </a:lnTo>
                <a:lnTo>
                  <a:pt x="25640" y="63400"/>
                </a:lnTo>
                <a:lnTo>
                  <a:pt x="25590" y="63400"/>
                </a:lnTo>
                <a:lnTo>
                  <a:pt x="25540" y="63420"/>
                </a:lnTo>
                <a:lnTo>
                  <a:pt x="25510" y="63460"/>
                </a:lnTo>
                <a:lnTo>
                  <a:pt x="25460" y="63500"/>
                </a:lnTo>
                <a:lnTo>
                  <a:pt x="25400" y="63520"/>
                </a:lnTo>
                <a:lnTo>
                  <a:pt x="25360" y="63570"/>
                </a:lnTo>
                <a:lnTo>
                  <a:pt x="25330" y="63620"/>
                </a:lnTo>
                <a:lnTo>
                  <a:pt x="25310" y="63680"/>
                </a:lnTo>
                <a:lnTo>
                  <a:pt x="25280" y="63730"/>
                </a:lnTo>
                <a:lnTo>
                  <a:pt x="25240" y="63790"/>
                </a:lnTo>
                <a:lnTo>
                  <a:pt x="25210" y="63850"/>
                </a:lnTo>
                <a:lnTo>
                  <a:pt x="25170" y="63910"/>
                </a:lnTo>
                <a:lnTo>
                  <a:pt x="25130" y="63970"/>
                </a:lnTo>
                <a:lnTo>
                  <a:pt x="25100" y="64020"/>
                </a:lnTo>
                <a:lnTo>
                  <a:pt x="25080" y="64060"/>
                </a:lnTo>
                <a:lnTo>
                  <a:pt x="25040" y="64080"/>
                </a:lnTo>
                <a:lnTo>
                  <a:pt x="25000" y="64120"/>
                </a:lnTo>
                <a:lnTo>
                  <a:pt x="24970" y="64180"/>
                </a:lnTo>
                <a:lnTo>
                  <a:pt x="24910" y="64190"/>
                </a:lnTo>
                <a:lnTo>
                  <a:pt x="24860" y="64200"/>
                </a:lnTo>
                <a:lnTo>
                  <a:pt x="24820" y="64220"/>
                </a:lnTo>
                <a:lnTo>
                  <a:pt x="24810" y="64260"/>
                </a:lnTo>
                <a:lnTo>
                  <a:pt x="24760" y="64270"/>
                </a:lnTo>
                <a:lnTo>
                  <a:pt x="24700" y="64270"/>
                </a:lnTo>
                <a:lnTo>
                  <a:pt x="24640" y="64310"/>
                </a:lnTo>
                <a:lnTo>
                  <a:pt x="24590" y="64370"/>
                </a:lnTo>
                <a:lnTo>
                  <a:pt x="24560" y="64450"/>
                </a:lnTo>
                <a:lnTo>
                  <a:pt x="24540" y="64510"/>
                </a:lnTo>
                <a:lnTo>
                  <a:pt x="24550" y="64560"/>
                </a:lnTo>
                <a:lnTo>
                  <a:pt x="24560" y="64610"/>
                </a:lnTo>
                <a:lnTo>
                  <a:pt x="24560" y="64670"/>
                </a:lnTo>
                <a:lnTo>
                  <a:pt x="24550" y="64730"/>
                </a:lnTo>
                <a:lnTo>
                  <a:pt x="24550" y="64790"/>
                </a:lnTo>
                <a:lnTo>
                  <a:pt x="24520" y="64830"/>
                </a:lnTo>
                <a:lnTo>
                  <a:pt x="24510" y="64880"/>
                </a:lnTo>
                <a:lnTo>
                  <a:pt x="24480" y="64910"/>
                </a:lnTo>
                <a:lnTo>
                  <a:pt x="24480" y="64980"/>
                </a:lnTo>
                <a:lnTo>
                  <a:pt x="24490" y="65040"/>
                </a:lnTo>
                <a:lnTo>
                  <a:pt x="24510" y="65080"/>
                </a:lnTo>
                <a:lnTo>
                  <a:pt x="24520" y="65150"/>
                </a:lnTo>
                <a:lnTo>
                  <a:pt x="24530" y="65220"/>
                </a:lnTo>
                <a:lnTo>
                  <a:pt x="24560" y="65270"/>
                </a:lnTo>
                <a:lnTo>
                  <a:pt x="24560" y="65310"/>
                </a:lnTo>
                <a:lnTo>
                  <a:pt x="24540" y="65350"/>
                </a:lnTo>
                <a:lnTo>
                  <a:pt x="24530" y="65400"/>
                </a:lnTo>
                <a:lnTo>
                  <a:pt x="24520" y="65450"/>
                </a:lnTo>
                <a:lnTo>
                  <a:pt x="24490" y="65480"/>
                </a:lnTo>
                <a:lnTo>
                  <a:pt x="24480" y="65530"/>
                </a:lnTo>
                <a:lnTo>
                  <a:pt x="24430" y="65560"/>
                </a:lnTo>
                <a:lnTo>
                  <a:pt x="24420" y="65610"/>
                </a:lnTo>
                <a:lnTo>
                  <a:pt x="24430" y="65680"/>
                </a:lnTo>
                <a:lnTo>
                  <a:pt x="24420" y="65730"/>
                </a:lnTo>
                <a:lnTo>
                  <a:pt x="24380" y="65770"/>
                </a:lnTo>
                <a:lnTo>
                  <a:pt x="24330" y="65780"/>
                </a:lnTo>
                <a:lnTo>
                  <a:pt x="24250" y="65740"/>
                </a:lnTo>
                <a:lnTo>
                  <a:pt x="24230" y="65700"/>
                </a:lnTo>
                <a:lnTo>
                  <a:pt x="24210" y="65670"/>
                </a:lnTo>
                <a:lnTo>
                  <a:pt x="24200" y="65630"/>
                </a:lnTo>
                <a:lnTo>
                  <a:pt x="24170" y="65580"/>
                </a:lnTo>
                <a:lnTo>
                  <a:pt x="24140" y="65530"/>
                </a:lnTo>
                <a:lnTo>
                  <a:pt x="24100" y="65490"/>
                </a:lnTo>
                <a:lnTo>
                  <a:pt x="24070" y="65440"/>
                </a:lnTo>
                <a:lnTo>
                  <a:pt x="24050" y="65390"/>
                </a:lnTo>
                <a:lnTo>
                  <a:pt x="23990" y="65360"/>
                </a:lnTo>
                <a:lnTo>
                  <a:pt x="23950" y="65320"/>
                </a:lnTo>
                <a:lnTo>
                  <a:pt x="23930" y="65280"/>
                </a:lnTo>
                <a:lnTo>
                  <a:pt x="23910" y="65230"/>
                </a:lnTo>
                <a:lnTo>
                  <a:pt x="23900" y="65180"/>
                </a:lnTo>
                <a:lnTo>
                  <a:pt x="23840" y="65100"/>
                </a:lnTo>
                <a:lnTo>
                  <a:pt x="23800" y="65070"/>
                </a:lnTo>
                <a:lnTo>
                  <a:pt x="23780" y="65020"/>
                </a:lnTo>
                <a:lnTo>
                  <a:pt x="23720" y="64950"/>
                </a:lnTo>
                <a:lnTo>
                  <a:pt x="23680" y="64900"/>
                </a:lnTo>
                <a:lnTo>
                  <a:pt x="23620" y="64840"/>
                </a:lnTo>
                <a:lnTo>
                  <a:pt x="23590" y="64800"/>
                </a:lnTo>
                <a:lnTo>
                  <a:pt x="23570" y="64740"/>
                </a:lnTo>
                <a:lnTo>
                  <a:pt x="23490" y="64700"/>
                </a:lnTo>
                <a:lnTo>
                  <a:pt x="23440" y="64640"/>
                </a:lnTo>
                <a:lnTo>
                  <a:pt x="23410" y="64600"/>
                </a:lnTo>
                <a:lnTo>
                  <a:pt x="23370" y="64570"/>
                </a:lnTo>
                <a:lnTo>
                  <a:pt x="23330" y="64530"/>
                </a:lnTo>
                <a:lnTo>
                  <a:pt x="23270" y="64520"/>
                </a:lnTo>
                <a:lnTo>
                  <a:pt x="23220" y="64520"/>
                </a:lnTo>
                <a:lnTo>
                  <a:pt x="23170" y="64530"/>
                </a:lnTo>
                <a:lnTo>
                  <a:pt x="23130" y="64530"/>
                </a:lnTo>
                <a:lnTo>
                  <a:pt x="23070" y="64540"/>
                </a:lnTo>
                <a:lnTo>
                  <a:pt x="23030" y="64560"/>
                </a:lnTo>
                <a:lnTo>
                  <a:pt x="22990" y="64570"/>
                </a:lnTo>
                <a:lnTo>
                  <a:pt x="22940" y="64570"/>
                </a:lnTo>
                <a:lnTo>
                  <a:pt x="22890" y="64570"/>
                </a:lnTo>
                <a:lnTo>
                  <a:pt x="22820" y="64530"/>
                </a:lnTo>
                <a:lnTo>
                  <a:pt x="22760" y="64500"/>
                </a:lnTo>
                <a:lnTo>
                  <a:pt x="22730" y="64470"/>
                </a:lnTo>
                <a:lnTo>
                  <a:pt x="22680" y="64440"/>
                </a:lnTo>
                <a:lnTo>
                  <a:pt x="22610" y="64450"/>
                </a:lnTo>
                <a:lnTo>
                  <a:pt x="22570" y="64480"/>
                </a:lnTo>
                <a:lnTo>
                  <a:pt x="22530" y="64520"/>
                </a:lnTo>
                <a:lnTo>
                  <a:pt x="22430" y="64530"/>
                </a:lnTo>
                <a:lnTo>
                  <a:pt x="22340" y="64550"/>
                </a:lnTo>
                <a:lnTo>
                  <a:pt x="22270" y="64600"/>
                </a:lnTo>
                <a:lnTo>
                  <a:pt x="22230" y="64650"/>
                </a:lnTo>
                <a:lnTo>
                  <a:pt x="22180" y="64670"/>
                </a:lnTo>
                <a:lnTo>
                  <a:pt x="22140" y="64680"/>
                </a:lnTo>
                <a:lnTo>
                  <a:pt x="22110" y="64700"/>
                </a:lnTo>
                <a:lnTo>
                  <a:pt x="22070" y="64710"/>
                </a:lnTo>
                <a:lnTo>
                  <a:pt x="22000" y="64710"/>
                </a:lnTo>
                <a:lnTo>
                  <a:pt x="21950" y="64680"/>
                </a:lnTo>
                <a:lnTo>
                  <a:pt x="21920" y="64650"/>
                </a:lnTo>
                <a:lnTo>
                  <a:pt x="21890" y="64610"/>
                </a:lnTo>
                <a:lnTo>
                  <a:pt x="21850" y="64580"/>
                </a:lnTo>
                <a:lnTo>
                  <a:pt x="21810" y="64550"/>
                </a:lnTo>
                <a:lnTo>
                  <a:pt x="21770" y="64550"/>
                </a:lnTo>
                <a:lnTo>
                  <a:pt x="21710" y="64550"/>
                </a:lnTo>
                <a:lnTo>
                  <a:pt x="21640" y="64550"/>
                </a:lnTo>
                <a:lnTo>
                  <a:pt x="21570" y="64540"/>
                </a:lnTo>
                <a:lnTo>
                  <a:pt x="21450" y="64490"/>
                </a:lnTo>
                <a:lnTo>
                  <a:pt x="21450" y="64450"/>
                </a:lnTo>
                <a:lnTo>
                  <a:pt x="21460" y="64410"/>
                </a:lnTo>
                <a:lnTo>
                  <a:pt x="21450" y="64360"/>
                </a:lnTo>
                <a:lnTo>
                  <a:pt x="21430" y="64310"/>
                </a:lnTo>
                <a:lnTo>
                  <a:pt x="21450" y="64260"/>
                </a:lnTo>
                <a:lnTo>
                  <a:pt x="21440" y="64180"/>
                </a:lnTo>
                <a:lnTo>
                  <a:pt x="21410" y="64100"/>
                </a:lnTo>
                <a:lnTo>
                  <a:pt x="21360" y="64050"/>
                </a:lnTo>
                <a:lnTo>
                  <a:pt x="21320" y="64030"/>
                </a:lnTo>
                <a:lnTo>
                  <a:pt x="21280" y="64020"/>
                </a:lnTo>
                <a:lnTo>
                  <a:pt x="21240" y="64010"/>
                </a:lnTo>
                <a:lnTo>
                  <a:pt x="21200" y="63980"/>
                </a:lnTo>
                <a:lnTo>
                  <a:pt x="21150" y="63910"/>
                </a:lnTo>
                <a:lnTo>
                  <a:pt x="21120" y="63850"/>
                </a:lnTo>
                <a:lnTo>
                  <a:pt x="21100" y="63810"/>
                </a:lnTo>
                <a:lnTo>
                  <a:pt x="21060" y="63760"/>
                </a:lnTo>
                <a:lnTo>
                  <a:pt x="20990" y="63710"/>
                </a:lnTo>
                <a:lnTo>
                  <a:pt x="20940" y="63680"/>
                </a:lnTo>
                <a:lnTo>
                  <a:pt x="20900" y="63640"/>
                </a:lnTo>
                <a:lnTo>
                  <a:pt x="20870" y="63620"/>
                </a:lnTo>
                <a:lnTo>
                  <a:pt x="20830" y="63600"/>
                </a:lnTo>
                <a:lnTo>
                  <a:pt x="20940" y="63500"/>
                </a:lnTo>
                <a:lnTo>
                  <a:pt x="20970" y="63450"/>
                </a:lnTo>
                <a:lnTo>
                  <a:pt x="21300" y="62920"/>
                </a:lnTo>
                <a:lnTo>
                  <a:pt x="21390" y="62820"/>
                </a:lnTo>
                <a:lnTo>
                  <a:pt x="21510" y="62790"/>
                </a:lnTo>
                <a:lnTo>
                  <a:pt x="21820" y="62680"/>
                </a:lnTo>
                <a:lnTo>
                  <a:pt x="21890" y="62580"/>
                </a:lnTo>
                <a:lnTo>
                  <a:pt x="22000" y="61880"/>
                </a:lnTo>
                <a:lnTo>
                  <a:pt x="22080" y="61740"/>
                </a:lnTo>
                <a:lnTo>
                  <a:pt x="22580" y="61100"/>
                </a:lnTo>
                <a:lnTo>
                  <a:pt x="22720" y="60930"/>
                </a:lnTo>
                <a:lnTo>
                  <a:pt x="22730" y="60900"/>
                </a:lnTo>
                <a:lnTo>
                  <a:pt x="23030" y="60460"/>
                </a:lnTo>
                <a:lnTo>
                  <a:pt x="23110" y="60310"/>
                </a:lnTo>
                <a:lnTo>
                  <a:pt x="23080" y="60270"/>
                </a:lnTo>
                <a:lnTo>
                  <a:pt x="23020" y="60150"/>
                </a:lnTo>
                <a:lnTo>
                  <a:pt x="22760" y="59850"/>
                </a:lnTo>
                <a:lnTo>
                  <a:pt x="22890" y="58970"/>
                </a:lnTo>
                <a:lnTo>
                  <a:pt x="22910" y="58890"/>
                </a:lnTo>
                <a:lnTo>
                  <a:pt x="22930" y="58780"/>
                </a:lnTo>
                <a:lnTo>
                  <a:pt x="22960" y="58680"/>
                </a:lnTo>
                <a:lnTo>
                  <a:pt x="22970" y="58600"/>
                </a:lnTo>
                <a:lnTo>
                  <a:pt x="23020" y="58400"/>
                </a:lnTo>
                <a:lnTo>
                  <a:pt x="23180" y="57620"/>
                </a:lnTo>
                <a:lnTo>
                  <a:pt x="23180" y="57550"/>
                </a:lnTo>
                <a:lnTo>
                  <a:pt x="23190" y="57480"/>
                </a:lnTo>
                <a:lnTo>
                  <a:pt x="23200" y="57390"/>
                </a:lnTo>
                <a:lnTo>
                  <a:pt x="23200" y="57330"/>
                </a:lnTo>
                <a:lnTo>
                  <a:pt x="23200" y="57250"/>
                </a:lnTo>
                <a:lnTo>
                  <a:pt x="23260" y="57090"/>
                </a:lnTo>
                <a:lnTo>
                  <a:pt x="23280" y="57040"/>
                </a:lnTo>
                <a:lnTo>
                  <a:pt x="23350" y="56930"/>
                </a:lnTo>
                <a:lnTo>
                  <a:pt x="23370" y="56830"/>
                </a:lnTo>
                <a:lnTo>
                  <a:pt x="23380" y="56700"/>
                </a:lnTo>
                <a:lnTo>
                  <a:pt x="23420" y="56340"/>
                </a:lnTo>
                <a:lnTo>
                  <a:pt x="23460" y="55840"/>
                </a:lnTo>
                <a:lnTo>
                  <a:pt x="23530" y="55100"/>
                </a:lnTo>
                <a:lnTo>
                  <a:pt x="23850" y="54420"/>
                </a:lnTo>
                <a:lnTo>
                  <a:pt x="23970" y="54140"/>
                </a:lnTo>
                <a:lnTo>
                  <a:pt x="24020" y="54050"/>
                </a:lnTo>
                <a:lnTo>
                  <a:pt x="24050" y="53960"/>
                </a:lnTo>
                <a:lnTo>
                  <a:pt x="24090" y="53840"/>
                </a:lnTo>
                <a:lnTo>
                  <a:pt x="24230" y="53550"/>
                </a:lnTo>
                <a:lnTo>
                  <a:pt x="24290" y="53360"/>
                </a:lnTo>
                <a:lnTo>
                  <a:pt x="24550" y="52940"/>
                </a:lnTo>
                <a:lnTo>
                  <a:pt x="24580" y="52680"/>
                </a:lnTo>
                <a:lnTo>
                  <a:pt x="24760" y="52490"/>
                </a:lnTo>
                <a:lnTo>
                  <a:pt x="24890" y="52320"/>
                </a:lnTo>
                <a:lnTo>
                  <a:pt x="24850" y="52100"/>
                </a:lnTo>
                <a:lnTo>
                  <a:pt x="24900" y="52070"/>
                </a:lnTo>
                <a:lnTo>
                  <a:pt x="24880" y="52020"/>
                </a:lnTo>
                <a:lnTo>
                  <a:pt x="24870" y="51980"/>
                </a:lnTo>
                <a:lnTo>
                  <a:pt x="25130" y="51820"/>
                </a:lnTo>
                <a:lnTo>
                  <a:pt x="25240" y="51700"/>
                </a:lnTo>
                <a:lnTo>
                  <a:pt x="25290" y="51540"/>
                </a:lnTo>
                <a:lnTo>
                  <a:pt x="25350" y="50490"/>
                </a:lnTo>
                <a:lnTo>
                  <a:pt x="25390" y="50380"/>
                </a:lnTo>
                <a:lnTo>
                  <a:pt x="25480" y="50370"/>
                </a:lnTo>
                <a:lnTo>
                  <a:pt x="25570" y="50430"/>
                </a:lnTo>
                <a:lnTo>
                  <a:pt x="25640" y="50510"/>
                </a:lnTo>
                <a:lnTo>
                  <a:pt x="25660" y="50560"/>
                </a:lnTo>
                <a:lnTo>
                  <a:pt x="25890" y="50370"/>
                </a:lnTo>
                <a:lnTo>
                  <a:pt x="26530" y="49630"/>
                </a:lnTo>
                <a:lnTo>
                  <a:pt x="26780" y="49440"/>
                </a:lnTo>
                <a:lnTo>
                  <a:pt x="27620" y="49160"/>
                </a:lnTo>
                <a:lnTo>
                  <a:pt x="27910" y="49020"/>
                </a:lnTo>
                <a:lnTo>
                  <a:pt x="28040" y="48830"/>
                </a:lnTo>
                <a:lnTo>
                  <a:pt x="28060" y="48590"/>
                </a:lnTo>
                <a:lnTo>
                  <a:pt x="27970" y="48250"/>
                </a:lnTo>
                <a:lnTo>
                  <a:pt x="27780" y="47840"/>
                </a:lnTo>
                <a:lnTo>
                  <a:pt x="27760" y="47730"/>
                </a:lnTo>
                <a:lnTo>
                  <a:pt x="27760" y="47720"/>
                </a:lnTo>
                <a:lnTo>
                  <a:pt x="27800" y="47680"/>
                </a:lnTo>
                <a:lnTo>
                  <a:pt x="27840" y="47640"/>
                </a:lnTo>
                <a:lnTo>
                  <a:pt x="27880" y="47560"/>
                </a:lnTo>
                <a:lnTo>
                  <a:pt x="27900" y="47500"/>
                </a:lnTo>
                <a:lnTo>
                  <a:pt x="27930" y="47460"/>
                </a:lnTo>
                <a:lnTo>
                  <a:pt x="28010" y="47420"/>
                </a:lnTo>
                <a:lnTo>
                  <a:pt x="28090" y="47430"/>
                </a:lnTo>
                <a:lnTo>
                  <a:pt x="28130" y="47430"/>
                </a:lnTo>
                <a:lnTo>
                  <a:pt x="28190" y="47430"/>
                </a:lnTo>
                <a:lnTo>
                  <a:pt x="28240" y="47460"/>
                </a:lnTo>
                <a:lnTo>
                  <a:pt x="28300" y="47470"/>
                </a:lnTo>
                <a:lnTo>
                  <a:pt x="28340" y="47500"/>
                </a:lnTo>
                <a:lnTo>
                  <a:pt x="28380" y="47530"/>
                </a:lnTo>
                <a:lnTo>
                  <a:pt x="28430" y="47520"/>
                </a:lnTo>
                <a:lnTo>
                  <a:pt x="28480" y="47520"/>
                </a:lnTo>
                <a:lnTo>
                  <a:pt x="28560" y="47480"/>
                </a:lnTo>
                <a:lnTo>
                  <a:pt x="28590" y="47500"/>
                </a:lnTo>
                <a:lnTo>
                  <a:pt x="28620" y="47530"/>
                </a:lnTo>
                <a:lnTo>
                  <a:pt x="28700" y="47510"/>
                </a:lnTo>
                <a:lnTo>
                  <a:pt x="28830" y="47100"/>
                </a:lnTo>
                <a:lnTo>
                  <a:pt x="28940" y="47040"/>
                </a:lnTo>
                <a:lnTo>
                  <a:pt x="29070" y="46960"/>
                </a:lnTo>
                <a:lnTo>
                  <a:pt x="29160" y="46910"/>
                </a:lnTo>
                <a:lnTo>
                  <a:pt x="29200" y="46880"/>
                </a:lnTo>
                <a:lnTo>
                  <a:pt x="29330" y="46850"/>
                </a:lnTo>
                <a:lnTo>
                  <a:pt x="29410" y="46780"/>
                </a:lnTo>
                <a:lnTo>
                  <a:pt x="29500" y="46720"/>
                </a:lnTo>
                <a:lnTo>
                  <a:pt x="29530" y="46680"/>
                </a:lnTo>
                <a:lnTo>
                  <a:pt x="29510" y="46570"/>
                </a:lnTo>
                <a:lnTo>
                  <a:pt x="29500" y="46410"/>
                </a:lnTo>
                <a:lnTo>
                  <a:pt x="29490" y="46120"/>
                </a:lnTo>
                <a:lnTo>
                  <a:pt x="29450" y="45960"/>
                </a:lnTo>
                <a:lnTo>
                  <a:pt x="29450" y="45740"/>
                </a:lnTo>
                <a:lnTo>
                  <a:pt x="29440" y="45500"/>
                </a:lnTo>
                <a:lnTo>
                  <a:pt x="29430" y="45240"/>
                </a:lnTo>
                <a:lnTo>
                  <a:pt x="29390" y="44860"/>
                </a:lnTo>
                <a:lnTo>
                  <a:pt x="29280" y="44360"/>
                </a:lnTo>
                <a:lnTo>
                  <a:pt x="29220" y="44170"/>
                </a:lnTo>
                <a:lnTo>
                  <a:pt x="29230" y="44040"/>
                </a:lnTo>
                <a:lnTo>
                  <a:pt x="29210" y="43910"/>
                </a:lnTo>
                <a:lnTo>
                  <a:pt x="29110" y="43350"/>
                </a:lnTo>
                <a:lnTo>
                  <a:pt x="28990" y="42790"/>
                </a:lnTo>
                <a:lnTo>
                  <a:pt x="28900" y="42510"/>
                </a:lnTo>
                <a:lnTo>
                  <a:pt x="28860" y="42300"/>
                </a:lnTo>
                <a:lnTo>
                  <a:pt x="28800" y="42110"/>
                </a:lnTo>
                <a:lnTo>
                  <a:pt x="28770" y="41920"/>
                </a:lnTo>
                <a:lnTo>
                  <a:pt x="28590" y="40890"/>
                </a:lnTo>
                <a:lnTo>
                  <a:pt x="28580" y="40790"/>
                </a:lnTo>
                <a:lnTo>
                  <a:pt x="28580" y="40690"/>
                </a:lnTo>
                <a:lnTo>
                  <a:pt x="28540" y="40510"/>
                </a:lnTo>
                <a:lnTo>
                  <a:pt x="28510" y="40260"/>
                </a:lnTo>
                <a:lnTo>
                  <a:pt x="28420" y="39810"/>
                </a:lnTo>
                <a:lnTo>
                  <a:pt x="28430" y="39680"/>
                </a:lnTo>
                <a:lnTo>
                  <a:pt x="28390" y="39560"/>
                </a:lnTo>
                <a:lnTo>
                  <a:pt x="28370" y="39400"/>
                </a:lnTo>
                <a:lnTo>
                  <a:pt x="28320" y="39100"/>
                </a:lnTo>
                <a:lnTo>
                  <a:pt x="28250" y="38670"/>
                </a:lnTo>
                <a:lnTo>
                  <a:pt x="28230" y="38570"/>
                </a:lnTo>
                <a:lnTo>
                  <a:pt x="28200" y="38520"/>
                </a:lnTo>
                <a:lnTo>
                  <a:pt x="28190" y="38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