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Ashanti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Ghana • State Map | Fully Editable Vector Shape</a:t>
            </a:r>
          </a:p>
        </p:txBody>
      </p:sp>
      <p:sp>
        <p:nvSpPr>
          <p:cNvPr id="101" name="Ashant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0430" y="72780"/>
                </a:moveTo>
                <a:lnTo>
                  <a:pt x="30450" y="72730"/>
                </a:lnTo>
                <a:lnTo>
                  <a:pt x="30450" y="72680"/>
                </a:lnTo>
                <a:lnTo>
                  <a:pt x="30470" y="72630"/>
                </a:lnTo>
                <a:lnTo>
                  <a:pt x="30450" y="72560"/>
                </a:lnTo>
                <a:lnTo>
                  <a:pt x="30460" y="72520"/>
                </a:lnTo>
                <a:lnTo>
                  <a:pt x="30500" y="72460"/>
                </a:lnTo>
                <a:lnTo>
                  <a:pt x="30500" y="72370"/>
                </a:lnTo>
                <a:lnTo>
                  <a:pt x="30500" y="72320"/>
                </a:lnTo>
                <a:lnTo>
                  <a:pt x="30520" y="72260"/>
                </a:lnTo>
                <a:lnTo>
                  <a:pt x="30520" y="72210"/>
                </a:lnTo>
                <a:lnTo>
                  <a:pt x="30520" y="72170"/>
                </a:lnTo>
                <a:lnTo>
                  <a:pt x="30490" y="72120"/>
                </a:lnTo>
                <a:lnTo>
                  <a:pt x="30500" y="72070"/>
                </a:lnTo>
                <a:lnTo>
                  <a:pt x="30550" y="72070"/>
                </a:lnTo>
                <a:lnTo>
                  <a:pt x="30540" y="72030"/>
                </a:lnTo>
                <a:lnTo>
                  <a:pt x="30500" y="72010"/>
                </a:lnTo>
                <a:lnTo>
                  <a:pt x="30480" y="71970"/>
                </a:lnTo>
                <a:lnTo>
                  <a:pt x="30460" y="71930"/>
                </a:lnTo>
                <a:lnTo>
                  <a:pt x="30440" y="71900"/>
                </a:lnTo>
                <a:lnTo>
                  <a:pt x="30380" y="71890"/>
                </a:lnTo>
                <a:lnTo>
                  <a:pt x="30350" y="71850"/>
                </a:lnTo>
                <a:lnTo>
                  <a:pt x="30310" y="71850"/>
                </a:lnTo>
                <a:lnTo>
                  <a:pt x="30310" y="71790"/>
                </a:lnTo>
                <a:lnTo>
                  <a:pt x="30280" y="71740"/>
                </a:lnTo>
                <a:lnTo>
                  <a:pt x="30230" y="71710"/>
                </a:lnTo>
                <a:lnTo>
                  <a:pt x="30190" y="71690"/>
                </a:lnTo>
                <a:lnTo>
                  <a:pt x="30220" y="71630"/>
                </a:lnTo>
                <a:lnTo>
                  <a:pt x="30270" y="71610"/>
                </a:lnTo>
                <a:lnTo>
                  <a:pt x="30300" y="71590"/>
                </a:lnTo>
                <a:lnTo>
                  <a:pt x="30290" y="71540"/>
                </a:lnTo>
                <a:lnTo>
                  <a:pt x="30230" y="71520"/>
                </a:lnTo>
                <a:lnTo>
                  <a:pt x="30240" y="71480"/>
                </a:lnTo>
                <a:lnTo>
                  <a:pt x="30250" y="71440"/>
                </a:lnTo>
                <a:lnTo>
                  <a:pt x="30250" y="71380"/>
                </a:lnTo>
                <a:lnTo>
                  <a:pt x="30260" y="71330"/>
                </a:lnTo>
                <a:lnTo>
                  <a:pt x="30310" y="71310"/>
                </a:lnTo>
                <a:lnTo>
                  <a:pt x="30360" y="71270"/>
                </a:lnTo>
                <a:lnTo>
                  <a:pt x="30390" y="71200"/>
                </a:lnTo>
                <a:lnTo>
                  <a:pt x="30430" y="71130"/>
                </a:lnTo>
                <a:lnTo>
                  <a:pt x="30500" y="71100"/>
                </a:lnTo>
                <a:lnTo>
                  <a:pt x="30540" y="71080"/>
                </a:lnTo>
                <a:lnTo>
                  <a:pt x="30570" y="71040"/>
                </a:lnTo>
                <a:lnTo>
                  <a:pt x="30520" y="71020"/>
                </a:lnTo>
                <a:lnTo>
                  <a:pt x="30490" y="70950"/>
                </a:lnTo>
                <a:lnTo>
                  <a:pt x="30520" y="70900"/>
                </a:lnTo>
                <a:lnTo>
                  <a:pt x="30540" y="70860"/>
                </a:lnTo>
                <a:lnTo>
                  <a:pt x="30590" y="70880"/>
                </a:lnTo>
                <a:lnTo>
                  <a:pt x="30630" y="70870"/>
                </a:lnTo>
                <a:lnTo>
                  <a:pt x="30630" y="70800"/>
                </a:lnTo>
                <a:lnTo>
                  <a:pt x="30700" y="70770"/>
                </a:lnTo>
                <a:lnTo>
                  <a:pt x="30720" y="70730"/>
                </a:lnTo>
                <a:lnTo>
                  <a:pt x="30750" y="70670"/>
                </a:lnTo>
                <a:lnTo>
                  <a:pt x="30790" y="70670"/>
                </a:lnTo>
                <a:lnTo>
                  <a:pt x="30830" y="70630"/>
                </a:lnTo>
                <a:lnTo>
                  <a:pt x="30880" y="70670"/>
                </a:lnTo>
                <a:lnTo>
                  <a:pt x="30900" y="70620"/>
                </a:lnTo>
                <a:lnTo>
                  <a:pt x="30880" y="70570"/>
                </a:lnTo>
                <a:lnTo>
                  <a:pt x="30880" y="70520"/>
                </a:lnTo>
                <a:lnTo>
                  <a:pt x="30890" y="70480"/>
                </a:lnTo>
                <a:lnTo>
                  <a:pt x="30910" y="70430"/>
                </a:lnTo>
                <a:lnTo>
                  <a:pt x="30980" y="70400"/>
                </a:lnTo>
                <a:lnTo>
                  <a:pt x="31060" y="70390"/>
                </a:lnTo>
                <a:lnTo>
                  <a:pt x="31090" y="70350"/>
                </a:lnTo>
                <a:lnTo>
                  <a:pt x="31100" y="70310"/>
                </a:lnTo>
                <a:lnTo>
                  <a:pt x="31080" y="70260"/>
                </a:lnTo>
                <a:lnTo>
                  <a:pt x="31130" y="70190"/>
                </a:lnTo>
                <a:lnTo>
                  <a:pt x="31180" y="70180"/>
                </a:lnTo>
                <a:lnTo>
                  <a:pt x="31160" y="70130"/>
                </a:lnTo>
                <a:lnTo>
                  <a:pt x="31170" y="70060"/>
                </a:lnTo>
                <a:lnTo>
                  <a:pt x="31140" y="70040"/>
                </a:lnTo>
                <a:lnTo>
                  <a:pt x="31090" y="70000"/>
                </a:lnTo>
                <a:lnTo>
                  <a:pt x="31060" y="69930"/>
                </a:lnTo>
                <a:lnTo>
                  <a:pt x="31060" y="69840"/>
                </a:lnTo>
                <a:lnTo>
                  <a:pt x="31050" y="69780"/>
                </a:lnTo>
                <a:lnTo>
                  <a:pt x="31080" y="69740"/>
                </a:lnTo>
                <a:lnTo>
                  <a:pt x="31120" y="69720"/>
                </a:lnTo>
                <a:lnTo>
                  <a:pt x="31130" y="69670"/>
                </a:lnTo>
                <a:lnTo>
                  <a:pt x="31120" y="69590"/>
                </a:lnTo>
                <a:lnTo>
                  <a:pt x="31130" y="69530"/>
                </a:lnTo>
                <a:lnTo>
                  <a:pt x="31180" y="69490"/>
                </a:lnTo>
                <a:lnTo>
                  <a:pt x="31230" y="69470"/>
                </a:lnTo>
                <a:lnTo>
                  <a:pt x="31250" y="69420"/>
                </a:lnTo>
                <a:lnTo>
                  <a:pt x="31220" y="69370"/>
                </a:lnTo>
                <a:lnTo>
                  <a:pt x="31150" y="69340"/>
                </a:lnTo>
                <a:lnTo>
                  <a:pt x="31090" y="69350"/>
                </a:lnTo>
                <a:lnTo>
                  <a:pt x="31080" y="69280"/>
                </a:lnTo>
                <a:lnTo>
                  <a:pt x="31060" y="69220"/>
                </a:lnTo>
                <a:lnTo>
                  <a:pt x="31070" y="69180"/>
                </a:lnTo>
                <a:lnTo>
                  <a:pt x="31030" y="69170"/>
                </a:lnTo>
                <a:lnTo>
                  <a:pt x="30990" y="69180"/>
                </a:lnTo>
                <a:lnTo>
                  <a:pt x="30950" y="69130"/>
                </a:lnTo>
                <a:lnTo>
                  <a:pt x="30930" y="69070"/>
                </a:lnTo>
                <a:lnTo>
                  <a:pt x="30950" y="69000"/>
                </a:lnTo>
                <a:lnTo>
                  <a:pt x="30920" y="68960"/>
                </a:lnTo>
                <a:lnTo>
                  <a:pt x="30870" y="68950"/>
                </a:lnTo>
                <a:lnTo>
                  <a:pt x="30840" y="68900"/>
                </a:lnTo>
                <a:lnTo>
                  <a:pt x="30820" y="68860"/>
                </a:lnTo>
                <a:lnTo>
                  <a:pt x="30830" y="68810"/>
                </a:lnTo>
                <a:lnTo>
                  <a:pt x="30870" y="68770"/>
                </a:lnTo>
                <a:lnTo>
                  <a:pt x="30910" y="68720"/>
                </a:lnTo>
                <a:lnTo>
                  <a:pt x="30900" y="68650"/>
                </a:lnTo>
                <a:lnTo>
                  <a:pt x="30850" y="68610"/>
                </a:lnTo>
                <a:lnTo>
                  <a:pt x="30800" y="68630"/>
                </a:lnTo>
                <a:lnTo>
                  <a:pt x="30760" y="68630"/>
                </a:lnTo>
                <a:lnTo>
                  <a:pt x="30730" y="68590"/>
                </a:lnTo>
                <a:lnTo>
                  <a:pt x="30680" y="68600"/>
                </a:lnTo>
                <a:lnTo>
                  <a:pt x="30640" y="68560"/>
                </a:lnTo>
                <a:lnTo>
                  <a:pt x="30610" y="68510"/>
                </a:lnTo>
                <a:lnTo>
                  <a:pt x="30640" y="68480"/>
                </a:lnTo>
                <a:lnTo>
                  <a:pt x="30680" y="68480"/>
                </a:lnTo>
                <a:lnTo>
                  <a:pt x="30750" y="68450"/>
                </a:lnTo>
                <a:lnTo>
                  <a:pt x="30790" y="68430"/>
                </a:lnTo>
                <a:lnTo>
                  <a:pt x="30830" y="68400"/>
                </a:lnTo>
                <a:lnTo>
                  <a:pt x="30880" y="68400"/>
                </a:lnTo>
                <a:lnTo>
                  <a:pt x="30920" y="68390"/>
                </a:lnTo>
                <a:lnTo>
                  <a:pt x="30960" y="68380"/>
                </a:lnTo>
                <a:lnTo>
                  <a:pt x="31010" y="68380"/>
                </a:lnTo>
                <a:lnTo>
                  <a:pt x="31050" y="68330"/>
                </a:lnTo>
                <a:lnTo>
                  <a:pt x="31110" y="68300"/>
                </a:lnTo>
                <a:lnTo>
                  <a:pt x="31180" y="68300"/>
                </a:lnTo>
                <a:lnTo>
                  <a:pt x="31230" y="68310"/>
                </a:lnTo>
                <a:lnTo>
                  <a:pt x="31250" y="68270"/>
                </a:lnTo>
                <a:lnTo>
                  <a:pt x="31300" y="68250"/>
                </a:lnTo>
                <a:lnTo>
                  <a:pt x="31330" y="68200"/>
                </a:lnTo>
                <a:lnTo>
                  <a:pt x="31330" y="68130"/>
                </a:lnTo>
                <a:lnTo>
                  <a:pt x="31370" y="68080"/>
                </a:lnTo>
                <a:lnTo>
                  <a:pt x="31430" y="68070"/>
                </a:lnTo>
                <a:lnTo>
                  <a:pt x="31460" y="68020"/>
                </a:lnTo>
                <a:lnTo>
                  <a:pt x="31510" y="68000"/>
                </a:lnTo>
                <a:lnTo>
                  <a:pt x="31530" y="67960"/>
                </a:lnTo>
                <a:lnTo>
                  <a:pt x="31590" y="67940"/>
                </a:lnTo>
                <a:lnTo>
                  <a:pt x="31650" y="67950"/>
                </a:lnTo>
                <a:lnTo>
                  <a:pt x="31720" y="67950"/>
                </a:lnTo>
                <a:lnTo>
                  <a:pt x="31780" y="67970"/>
                </a:lnTo>
                <a:lnTo>
                  <a:pt x="31820" y="67960"/>
                </a:lnTo>
                <a:lnTo>
                  <a:pt x="31880" y="67990"/>
                </a:lnTo>
                <a:lnTo>
                  <a:pt x="31940" y="68030"/>
                </a:lnTo>
                <a:lnTo>
                  <a:pt x="31990" y="68010"/>
                </a:lnTo>
                <a:lnTo>
                  <a:pt x="32040" y="68030"/>
                </a:lnTo>
                <a:lnTo>
                  <a:pt x="32090" y="68050"/>
                </a:lnTo>
                <a:lnTo>
                  <a:pt x="32150" y="68080"/>
                </a:lnTo>
                <a:lnTo>
                  <a:pt x="32210" y="68060"/>
                </a:lnTo>
                <a:lnTo>
                  <a:pt x="32240" y="68020"/>
                </a:lnTo>
                <a:lnTo>
                  <a:pt x="32240" y="67970"/>
                </a:lnTo>
                <a:lnTo>
                  <a:pt x="32270" y="67930"/>
                </a:lnTo>
                <a:lnTo>
                  <a:pt x="32300" y="67900"/>
                </a:lnTo>
                <a:lnTo>
                  <a:pt x="32340" y="67860"/>
                </a:lnTo>
                <a:lnTo>
                  <a:pt x="32390" y="67840"/>
                </a:lnTo>
                <a:lnTo>
                  <a:pt x="32440" y="67820"/>
                </a:lnTo>
                <a:lnTo>
                  <a:pt x="32420" y="67760"/>
                </a:lnTo>
                <a:lnTo>
                  <a:pt x="32430" y="67690"/>
                </a:lnTo>
                <a:lnTo>
                  <a:pt x="32470" y="67630"/>
                </a:lnTo>
                <a:lnTo>
                  <a:pt x="32490" y="67590"/>
                </a:lnTo>
                <a:lnTo>
                  <a:pt x="32540" y="67520"/>
                </a:lnTo>
                <a:lnTo>
                  <a:pt x="32560" y="67470"/>
                </a:lnTo>
                <a:lnTo>
                  <a:pt x="32570" y="67430"/>
                </a:lnTo>
                <a:lnTo>
                  <a:pt x="32580" y="67370"/>
                </a:lnTo>
                <a:lnTo>
                  <a:pt x="32590" y="67330"/>
                </a:lnTo>
                <a:lnTo>
                  <a:pt x="32590" y="67280"/>
                </a:lnTo>
                <a:lnTo>
                  <a:pt x="32610" y="67210"/>
                </a:lnTo>
                <a:lnTo>
                  <a:pt x="32630" y="67090"/>
                </a:lnTo>
                <a:lnTo>
                  <a:pt x="32660" y="67050"/>
                </a:lnTo>
                <a:lnTo>
                  <a:pt x="32690" y="67000"/>
                </a:lnTo>
                <a:lnTo>
                  <a:pt x="32680" y="66930"/>
                </a:lnTo>
                <a:lnTo>
                  <a:pt x="32690" y="66880"/>
                </a:lnTo>
                <a:lnTo>
                  <a:pt x="32710" y="66830"/>
                </a:lnTo>
                <a:lnTo>
                  <a:pt x="32750" y="66810"/>
                </a:lnTo>
                <a:lnTo>
                  <a:pt x="32780" y="66760"/>
                </a:lnTo>
                <a:lnTo>
                  <a:pt x="32800" y="66720"/>
                </a:lnTo>
                <a:lnTo>
                  <a:pt x="32820" y="66670"/>
                </a:lnTo>
                <a:lnTo>
                  <a:pt x="32820" y="66610"/>
                </a:lnTo>
                <a:lnTo>
                  <a:pt x="32770" y="66560"/>
                </a:lnTo>
                <a:lnTo>
                  <a:pt x="32710" y="66520"/>
                </a:lnTo>
                <a:lnTo>
                  <a:pt x="32650" y="66530"/>
                </a:lnTo>
                <a:lnTo>
                  <a:pt x="32610" y="66520"/>
                </a:lnTo>
                <a:lnTo>
                  <a:pt x="32560" y="66510"/>
                </a:lnTo>
                <a:lnTo>
                  <a:pt x="32500" y="66520"/>
                </a:lnTo>
                <a:lnTo>
                  <a:pt x="32440" y="66510"/>
                </a:lnTo>
                <a:lnTo>
                  <a:pt x="32380" y="66530"/>
                </a:lnTo>
                <a:lnTo>
                  <a:pt x="32350" y="66550"/>
                </a:lnTo>
                <a:lnTo>
                  <a:pt x="32310" y="66540"/>
                </a:lnTo>
                <a:lnTo>
                  <a:pt x="32270" y="66510"/>
                </a:lnTo>
                <a:lnTo>
                  <a:pt x="32240" y="66470"/>
                </a:lnTo>
                <a:lnTo>
                  <a:pt x="32180" y="66340"/>
                </a:lnTo>
                <a:lnTo>
                  <a:pt x="32140" y="66370"/>
                </a:lnTo>
                <a:lnTo>
                  <a:pt x="32100" y="66400"/>
                </a:lnTo>
                <a:lnTo>
                  <a:pt x="32050" y="66430"/>
                </a:lnTo>
                <a:lnTo>
                  <a:pt x="32010" y="66460"/>
                </a:lnTo>
                <a:lnTo>
                  <a:pt x="31970" y="66490"/>
                </a:lnTo>
                <a:lnTo>
                  <a:pt x="31860" y="66470"/>
                </a:lnTo>
                <a:lnTo>
                  <a:pt x="31790" y="66460"/>
                </a:lnTo>
                <a:lnTo>
                  <a:pt x="31730" y="66410"/>
                </a:lnTo>
                <a:lnTo>
                  <a:pt x="31700" y="66380"/>
                </a:lnTo>
                <a:lnTo>
                  <a:pt x="31660" y="66310"/>
                </a:lnTo>
                <a:lnTo>
                  <a:pt x="31630" y="66280"/>
                </a:lnTo>
                <a:lnTo>
                  <a:pt x="31670" y="66250"/>
                </a:lnTo>
                <a:lnTo>
                  <a:pt x="31720" y="66210"/>
                </a:lnTo>
                <a:lnTo>
                  <a:pt x="31740" y="66170"/>
                </a:lnTo>
                <a:lnTo>
                  <a:pt x="31760" y="66120"/>
                </a:lnTo>
                <a:lnTo>
                  <a:pt x="31760" y="66080"/>
                </a:lnTo>
                <a:lnTo>
                  <a:pt x="31700" y="66030"/>
                </a:lnTo>
                <a:lnTo>
                  <a:pt x="31680" y="65990"/>
                </a:lnTo>
                <a:lnTo>
                  <a:pt x="31640" y="65950"/>
                </a:lnTo>
                <a:lnTo>
                  <a:pt x="31590" y="65890"/>
                </a:lnTo>
                <a:lnTo>
                  <a:pt x="31560" y="65920"/>
                </a:lnTo>
                <a:lnTo>
                  <a:pt x="31510" y="65930"/>
                </a:lnTo>
                <a:lnTo>
                  <a:pt x="31450" y="65880"/>
                </a:lnTo>
                <a:lnTo>
                  <a:pt x="31390" y="65890"/>
                </a:lnTo>
                <a:lnTo>
                  <a:pt x="31350" y="65900"/>
                </a:lnTo>
                <a:lnTo>
                  <a:pt x="31320" y="65930"/>
                </a:lnTo>
                <a:lnTo>
                  <a:pt x="31280" y="65960"/>
                </a:lnTo>
                <a:lnTo>
                  <a:pt x="31200" y="65970"/>
                </a:lnTo>
                <a:lnTo>
                  <a:pt x="31150" y="65990"/>
                </a:lnTo>
                <a:lnTo>
                  <a:pt x="31120" y="66030"/>
                </a:lnTo>
                <a:lnTo>
                  <a:pt x="31070" y="66070"/>
                </a:lnTo>
                <a:lnTo>
                  <a:pt x="31010" y="66120"/>
                </a:lnTo>
                <a:lnTo>
                  <a:pt x="30930" y="66180"/>
                </a:lnTo>
                <a:lnTo>
                  <a:pt x="30890" y="66210"/>
                </a:lnTo>
                <a:lnTo>
                  <a:pt x="30850" y="66230"/>
                </a:lnTo>
                <a:lnTo>
                  <a:pt x="30800" y="66220"/>
                </a:lnTo>
                <a:lnTo>
                  <a:pt x="30760" y="66210"/>
                </a:lnTo>
                <a:lnTo>
                  <a:pt x="30700" y="66180"/>
                </a:lnTo>
                <a:lnTo>
                  <a:pt x="30640" y="66150"/>
                </a:lnTo>
                <a:lnTo>
                  <a:pt x="30640" y="66090"/>
                </a:lnTo>
                <a:lnTo>
                  <a:pt x="30640" y="66040"/>
                </a:lnTo>
                <a:lnTo>
                  <a:pt x="30690" y="65990"/>
                </a:lnTo>
                <a:lnTo>
                  <a:pt x="30730" y="65980"/>
                </a:lnTo>
                <a:lnTo>
                  <a:pt x="30760" y="65920"/>
                </a:lnTo>
                <a:lnTo>
                  <a:pt x="30830" y="65930"/>
                </a:lnTo>
                <a:lnTo>
                  <a:pt x="30870" y="65920"/>
                </a:lnTo>
                <a:lnTo>
                  <a:pt x="30860" y="65840"/>
                </a:lnTo>
                <a:lnTo>
                  <a:pt x="30870" y="65790"/>
                </a:lnTo>
                <a:lnTo>
                  <a:pt x="30890" y="65740"/>
                </a:lnTo>
                <a:lnTo>
                  <a:pt x="30910" y="65690"/>
                </a:lnTo>
                <a:lnTo>
                  <a:pt x="30960" y="65700"/>
                </a:lnTo>
                <a:lnTo>
                  <a:pt x="31020" y="65720"/>
                </a:lnTo>
                <a:lnTo>
                  <a:pt x="31040" y="65670"/>
                </a:lnTo>
                <a:lnTo>
                  <a:pt x="31040" y="65600"/>
                </a:lnTo>
                <a:lnTo>
                  <a:pt x="31030" y="65550"/>
                </a:lnTo>
                <a:lnTo>
                  <a:pt x="31050" y="65520"/>
                </a:lnTo>
                <a:lnTo>
                  <a:pt x="31080" y="65480"/>
                </a:lnTo>
                <a:lnTo>
                  <a:pt x="31100" y="65420"/>
                </a:lnTo>
                <a:lnTo>
                  <a:pt x="31140" y="65410"/>
                </a:lnTo>
                <a:lnTo>
                  <a:pt x="31180" y="65400"/>
                </a:lnTo>
                <a:lnTo>
                  <a:pt x="31180" y="65330"/>
                </a:lnTo>
                <a:lnTo>
                  <a:pt x="31200" y="65280"/>
                </a:lnTo>
                <a:lnTo>
                  <a:pt x="31270" y="65270"/>
                </a:lnTo>
                <a:lnTo>
                  <a:pt x="31320" y="65240"/>
                </a:lnTo>
                <a:lnTo>
                  <a:pt x="31370" y="65200"/>
                </a:lnTo>
                <a:lnTo>
                  <a:pt x="31400" y="65170"/>
                </a:lnTo>
                <a:lnTo>
                  <a:pt x="31480" y="65150"/>
                </a:lnTo>
                <a:lnTo>
                  <a:pt x="31530" y="65100"/>
                </a:lnTo>
                <a:lnTo>
                  <a:pt x="31570" y="65060"/>
                </a:lnTo>
                <a:lnTo>
                  <a:pt x="31580" y="64990"/>
                </a:lnTo>
                <a:lnTo>
                  <a:pt x="31620" y="64970"/>
                </a:lnTo>
                <a:lnTo>
                  <a:pt x="31680" y="64970"/>
                </a:lnTo>
                <a:lnTo>
                  <a:pt x="31740" y="64920"/>
                </a:lnTo>
                <a:lnTo>
                  <a:pt x="31730" y="64860"/>
                </a:lnTo>
                <a:lnTo>
                  <a:pt x="31750" y="64810"/>
                </a:lnTo>
                <a:lnTo>
                  <a:pt x="31790" y="64790"/>
                </a:lnTo>
                <a:lnTo>
                  <a:pt x="31800" y="64740"/>
                </a:lnTo>
                <a:lnTo>
                  <a:pt x="31820" y="64690"/>
                </a:lnTo>
                <a:lnTo>
                  <a:pt x="31860" y="64680"/>
                </a:lnTo>
                <a:lnTo>
                  <a:pt x="31890" y="64650"/>
                </a:lnTo>
                <a:lnTo>
                  <a:pt x="31940" y="64630"/>
                </a:lnTo>
                <a:lnTo>
                  <a:pt x="31990" y="64590"/>
                </a:lnTo>
                <a:lnTo>
                  <a:pt x="32040" y="64550"/>
                </a:lnTo>
                <a:lnTo>
                  <a:pt x="32110" y="64510"/>
                </a:lnTo>
                <a:lnTo>
                  <a:pt x="32180" y="64520"/>
                </a:lnTo>
                <a:lnTo>
                  <a:pt x="32230" y="64520"/>
                </a:lnTo>
                <a:lnTo>
                  <a:pt x="32290" y="64510"/>
                </a:lnTo>
                <a:lnTo>
                  <a:pt x="32340" y="64490"/>
                </a:lnTo>
                <a:lnTo>
                  <a:pt x="32390" y="64460"/>
                </a:lnTo>
                <a:lnTo>
                  <a:pt x="32440" y="64410"/>
                </a:lnTo>
                <a:lnTo>
                  <a:pt x="32480" y="64370"/>
                </a:lnTo>
                <a:lnTo>
                  <a:pt x="32510" y="64350"/>
                </a:lnTo>
                <a:lnTo>
                  <a:pt x="32550" y="64330"/>
                </a:lnTo>
                <a:lnTo>
                  <a:pt x="32580" y="64290"/>
                </a:lnTo>
                <a:lnTo>
                  <a:pt x="32610" y="64260"/>
                </a:lnTo>
                <a:lnTo>
                  <a:pt x="32650" y="64230"/>
                </a:lnTo>
                <a:lnTo>
                  <a:pt x="32690" y="64200"/>
                </a:lnTo>
                <a:lnTo>
                  <a:pt x="32740" y="64170"/>
                </a:lnTo>
                <a:lnTo>
                  <a:pt x="32770" y="64120"/>
                </a:lnTo>
                <a:lnTo>
                  <a:pt x="32820" y="64070"/>
                </a:lnTo>
                <a:lnTo>
                  <a:pt x="32890" y="64030"/>
                </a:lnTo>
                <a:lnTo>
                  <a:pt x="32930" y="63990"/>
                </a:lnTo>
                <a:lnTo>
                  <a:pt x="32970" y="63930"/>
                </a:lnTo>
                <a:lnTo>
                  <a:pt x="32990" y="63880"/>
                </a:lnTo>
                <a:lnTo>
                  <a:pt x="32980" y="63830"/>
                </a:lnTo>
                <a:lnTo>
                  <a:pt x="33010" y="63800"/>
                </a:lnTo>
                <a:lnTo>
                  <a:pt x="33050" y="63760"/>
                </a:lnTo>
                <a:lnTo>
                  <a:pt x="33080" y="63730"/>
                </a:lnTo>
                <a:lnTo>
                  <a:pt x="33110" y="63690"/>
                </a:lnTo>
                <a:lnTo>
                  <a:pt x="33150" y="63670"/>
                </a:lnTo>
                <a:lnTo>
                  <a:pt x="33180" y="63640"/>
                </a:lnTo>
                <a:lnTo>
                  <a:pt x="33230" y="63600"/>
                </a:lnTo>
                <a:lnTo>
                  <a:pt x="33270" y="63580"/>
                </a:lnTo>
                <a:lnTo>
                  <a:pt x="33330" y="63560"/>
                </a:lnTo>
                <a:lnTo>
                  <a:pt x="33380" y="63550"/>
                </a:lnTo>
                <a:lnTo>
                  <a:pt x="33430" y="63500"/>
                </a:lnTo>
                <a:lnTo>
                  <a:pt x="33440" y="63450"/>
                </a:lnTo>
                <a:lnTo>
                  <a:pt x="33470" y="63400"/>
                </a:lnTo>
                <a:lnTo>
                  <a:pt x="33530" y="63350"/>
                </a:lnTo>
                <a:lnTo>
                  <a:pt x="33590" y="63320"/>
                </a:lnTo>
                <a:lnTo>
                  <a:pt x="33630" y="63310"/>
                </a:lnTo>
                <a:lnTo>
                  <a:pt x="33690" y="63290"/>
                </a:lnTo>
                <a:lnTo>
                  <a:pt x="33760" y="63260"/>
                </a:lnTo>
                <a:lnTo>
                  <a:pt x="33810" y="63220"/>
                </a:lnTo>
                <a:lnTo>
                  <a:pt x="33870" y="63180"/>
                </a:lnTo>
                <a:lnTo>
                  <a:pt x="33920" y="63220"/>
                </a:lnTo>
                <a:lnTo>
                  <a:pt x="33900" y="63270"/>
                </a:lnTo>
                <a:lnTo>
                  <a:pt x="33850" y="63330"/>
                </a:lnTo>
                <a:lnTo>
                  <a:pt x="33850" y="63390"/>
                </a:lnTo>
                <a:lnTo>
                  <a:pt x="33870" y="63430"/>
                </a:lnTo>
                <a:lnTo>
                  <a:pt x="33910" y="63450"/>
                </a:lnTo>
                <a:lnTo>
                  <a:pt x="33960" y="63430"/>
                </a:lnTo>
                <a:lnTo>
                  <a:pt x="34000" y="63400"/>
                </a:lnTo>
                <a:lnTo>
                  <a:pt x="34030" y="63360"/>
                </a:lnTo>
                <a:lnTo>
                  <a:pt x="34050" y="63310"/>
                </a:lnTo>
                <a:lnTo>
                  <a:pt x="34110" y="63260"/>
                </a:lnTo>
                <a:lnTo>
                  <a:pt x="34140" y="63220"/>
                </a:lnTo>
                <a:lnTo>
                  <a:pt x="34180" y="63210"/>
                </a:lnTo>
                <a:lnTo>
                  <a:pt x="34230" y="63190"/>
                </a:lnTo>
                <a:lnTo>
                  <a:pt x="34310" y="63150"/>
                </a:lnTo>
                <a:lnTo>
                  <a:pt x="34370" y="63130"/>
                </a:lnTo>
                <a:lnTo>
                  <a:pt x="34440" y="63130"/>
                </a:lnTo>
                <a:lnTo>
                  <a:pt x="34490" y="63110"/>
                </a:lnTo>
                <a:lnTo>
                  <a:pt x="34500" y="63150"/>
                </a:lnTo>
                <a:lnTo>
                  <a:pt x="34510" y="63210"/>
                </a:lnTo>
                <a:lnTo>
                  <a:pt x="34560" y="63260"/>
                </a:lnTo>
                <a:lnTo>
                  <a:pt x="34550" y="63300"/>
                </a:lnTo>
                <a:lnTo>
                  <a:pt x="34530" y="63370"/>
                </a:lnTo>
                <a:lnTo>
                  <a:pt x="34580" y="63390"/>
                </a:lnTo>
                <a:lnTo>
                  <a:pt x="34610" y="63430"/>
                </a:lnTo>
                <a:lnTo>
                  <a:pt x="34660" y="63480"/>
                </a:lnTo>
                <a:lnTo>
                  <a:pt x="34700" y="63530"/>
                </a:lnTo>
                <a:lnTo>
                  <a:pt x="34720" y="63570"/>
                </a:lnTo>
                <a:lnTo>
                  <a:pt x="34730" y="63620"/>
                </a:lnTo>
                <a:lnTo>
                  <a:pt x="34770" y="63650"/>
                </a:lnTo>
                <a:lnTo>
                  <a:pt x="34830" y="63640"/>
                </a:lnTo>
                <a:lnTo>
                  <a:pt x="34880" y="63630"/>
                </a:lnTo>
                <a:lnTo>
                  <a:pt x="34950" y="63620"/>
                </a:lnTo>
                <a:lnTo>
                  <a:pt x="35000" y="63610"/>
                </a:lnTo>
                <a:lnTo>
                  <a:pt x="35050" y="63590"/>
                </a:lnTo>
                <a:lnTo>
                  <a:pt x="35090" y="63560"/>
                </a:lnTo>
                <a:lnTo>
                  <a:pt x="35110" y="63500"/>
                </a:lnTo>
                <a:lnTo>
                  <a:pt x="35140" y="63440"/>
                </a:lnTo>
                <a:lnTo>
                  <a:pt x="35170" y="63400"/>
                </a:lnTo>
                <a:lnTo>
                  <a:pt x="35210" y="63370"/>
                </a:lnTo>
                <a:lnTo>
                  <a:pt x="35260" y="63340"/>
                </a:lnTo>
                <a:lnTo>
                  <a:pt x="35310" y="63300"/>
                </a:lnTo>
                <a:lnTo>
                  <a:pt x="35360" y="63280"/>
                </a:lnTo>
                <a:lnTo>
                  <a:pt x="35390" y="63250"/>
                </a:lnTo>
                <a:lnTo>
                  <a:pt x="35460" y="63230"/>
                </a:lnTo>
                <a:lnTo>
                  <a:pt x="35520" y="63190"/>
                </a:lnTo>
                <a:lnTo>
                  <a:pt x="35570" y="63150"/>
                </a:lnTo>
                <a:lnTo>
                  <a:pt x="35620" y="63140"/>
                </a:lnTo>
                <a:lnTo>
                  <a:pt x="35670" y="63130"/>
                </a:lnTo>
                <a:lnTo>
                  <a:pt x="35720" y="63120"/>
                </a:lnTo>
                <a:lnTo>
                  <a:pt x="35760" y="63150"/>
                </a:lnTo>
                <a:lnTo>
                  <a:pt x="35800" y="63140"/>
                </a:lnTo>
                <a:lnTo>
                  <a:pt x="35850" y="63130"/>
                </a:lnTo>
                <a:lnTo>
                  <a:pt x="35900" y="63120"/>
                </a:lnTo>
                <a:lnTo>
                  <a:pt x="35950" y="63070"/>
                </a:lnTo>
                <a:lnTo>
                  <a:pt x="36000" y="63040"/>
                </a:lnTo>
                <a:lnTo>
                  <a:pt x="36040" y="63010"/>
                </a:lnTo>
                <a:lnTo>
                  <a:pt x="36070" y="62990"/>
                </a:lnTo>
                <a:lnTo>
                  <a:pt x="36120" y="62950"/>
                </a:lnTo>
                <a:lnTo>
                  <a:pt x="36150" y="62880"/>
                </a:lnTo>
                <a:lnTo>
                  <a:pt x="36170" y="62840"/>
                </a:lnTo>
                <a:lnTo>
                  <a:pt x="36200" y="62800"/>
                </a:lnTo>
                <a:lnTo>
                  <a:pt x="36240" y="62780"/>
                </a:lnTo>
                <a:lnTo>
                  <a:pt x="36270" y="62750"/>
                </a:lnTo>
                <a:lnTo>
                  <a:pt x="36290" y="62710"/>
                </a:lnTo>
                <a:lnTo>
                  <a:pt x="36320" y="62680"/>
                </a:lnTo>
                <a:lnTo>
                  <a:pt x="36360" y="62650"/>
                </a:lnTo>
                <a:lnTo>
                  <a:pt x="36420" y="62620"/>
                </a:lnTo>
                <a:lnTo>
                  <a:pt x="36480" y="62590"/>
                </a:lnTo>
                <a:lnTo>
                  <a:pt x="36530" y="62580"/>
                </a:lnTo>
                <a:lnTo>
                  <a:pt x="36570" y="62580"/>
                </a:lnTo>
                <a:lnTo>
                  <a:pt x="36620" y="62560"/>
                </a:lnTo>
                <a:lnTo>
                  <a:pt x="36660" y="62520"/>
                </a:lnTo>
                <a:lnTo>
                  <a:pt x="36700" y="62500"/>
                </a:lnTo>
                <a:lnTo>
                  <a:pt x="36750" y="62500"/>
                </a:lnTo>
                <a:lnTo>
                  <a:pt x="36800" y="62470"/>
                </a:lnTo>
                <a:lnTo>
                  <a:pt x="36860" y="62460"/>
                </a:lnTo>
                <a:lnTo>
                  <a:pt x="36900" y="62430"/>
                </a:lnTo>
                <a:lnTo>
                  <a:pt x="36940" y="62430"/>
                </a:lnTo>
                <a:lnTo>
                  <a:pt x="36990" y="62450"/>
                </a:lnTo>
                <a:lnTo>
                  <a:pt x="37040" y="62470"/>
                </a:lnTo>
                <a:lnTo>
                  <a:pt x="37090" y="62490"/>
                </a:lnTo>
                <a:lnTo>
                  <a:pt x="37150" y="62380"/>
                </a:lnTo>
                <a:lnTo>
                  <a:pt x="37240" y="62180"/>
                </a:lnTo>
                <a:lnTo>
                  <a:pt x="37340" y="61960"/>
                </a:lnTo>
                <a:lnTo>
                  <a:pt x="37390" y="61850"/>
                </a:lnTo>
                <a:lnTo>
                  <a:pt x="37390" y="61700"/>
                </a:lnTo>
                <a:lnTo>
                  <a:pt x="37390" y="61580"/>
                </a:lnTo>
                <a:lnTo>
                  <a:pt x="37380" y="61300"/>
                </a:lnTo>
                <a:lnTo>
                  <a:pt x="37380" y="61200"/>
                </a:lnTo>
                <a:lnTo>
                  <a:pt x="37620" y="61100"/>
                </a:lnTo>
                <a:lnTo>
                  <a:pt x="38280" y="60820"/>
                </a:lnTo>
                <a:lnTo>
                  <a:pt x="38350" y="60670"/>
                </a:lnTo>
                <a:lnTo>
                  <a:pt x="38380" y="60620"/>
                </a:lnTo>
                <a:lnTo>
                  <a:pt x="38430" y="60590"/>
                </a:lnTo>
                <a:lnTo>
                  <a:pt x="38460" y="60560"/>
                </a:lnTo>
                <a:lnTo>
                  <a:pt x="38460" y="60510"/>
                </a:lnTo>
                <a:lnTo>
                  <a:pt x="38500" y="60470"/>
                </a:lnTo>
                <a:lnTo>
                  <a:pt x="38550" y="60410"/>
                </a:lnTo>
                <a:lnTo>
                  <a:pt x="38600" y="60380"/>
                </a:lnTo>
                <a:lnTo>
                  <a:pt x="38650" y="60350"/>
                </a:lnTo>
                <a:lnTo>
                  <a:pt x="38700" y="60310"/>
                </a:lnTo>
                <a:lnTo>
                  <a:pt x="38760" y="60250"/>
                </a:lnTo>
                <a:lnTo>
                  <a:pt x="38800" y="60200"/>
                </a:lnTo>
                <a:lnTo>
                  <a:pt x="38830" y="60160"/>
                </a:lnTo>
                <a:lnTo>
                  <a:pt x="38870" y="60110"/>
                </a:lnTo>
                <a:lnTo>
                  <a:pt x="38850" y="60050"/>
                </a:lnTo>
                <a:lnTo>
                  <a:pt x="38800" y="60040"/>
                </a:lnTo>
                <a:lnTo>
                  <a:pt x="38750" y="60030"/>
                </a:lnTo>
                <a:lnTo>
                  <a:pt x="38740" y="60000"/>
                </a:lnTo>
                <a:lnTo>
                  <a:pt x="38720" y="59950"/>
                </a:lnTo>
                <a:lnTo>
                  <a:pt x="38700" y="59920"/>
                </a:lnTo>
                <a:lnTo>
                  <a:pt x="38670" y="59890"/>
                </a:lnTo>
                <a:lnTo>
                  <a:pt x="38620" y="59820"/>
                </a:lnTo>
                <a:lnTo>
                  <a:pt x="38560" y="59790"/>
                </a:lnTo>
                <a:lnTo>
                  <a:pt x="38470" y="59780"/>
                </a:lnTo>
                <a:lnTo>
                  <a:pt x="38420" y="59770"/>
                </a:lnTo>
                <a:lnTo>
                  <a:pt x="38350" y="59770"/>
                </a:lnTo>
                <a:lnTo>
                  <a:pt x="38290" y="59800"/>
                </a:lnTo>
                <a:lnTo>
                  <a:pt x="38260" y="59850"/>
                </a:lnTo>
                <a:lnTo>
                  <a:pt x="38210" y="59870"/>
                </a:lnTo>
                <a:lnTo>
                  <a:pt x="38150" y="59910"/>
                </a:lnTo>
                <a:lnTo>
                  <a:pt x="38110" y="59930"/>
                </a:lnTo>
                <a:lnTo>
                  <a:pt x="38050" y="59950"/>
                </a:lnTo>
                <a:lnTo>
                  <a:pt x="38000" y="59950"/>
                </a:lnTo>
                <a:lnTo>
                  <a:pt x="37940" y="59970"/>
                </a:lnTo>
                <a:lnTo>
                  <a:pt x="37890" y="59990"/>
                </a:lnTo>
                <a:lnTo>
                  <a:pt x="37850" y="60010"/>
                </a:lnTo>
                <a:lnTo>
                  <a:pt x="37800" y="60050"/>
                </a:lnTo>
                <a:lnTo>
                  <a:pt x="37730" y="60080"/>
                </a:lnTo>
                <a:lnTo>
                  <a:pt x="37680" y="60120"/>
                </a:lnTo>
                <a:lnTo>
                  <a:pt x="37630" y="60110"/>
                </a:lnTo>
                <a:lnTo>
                  <a:pt x="37590" y="60060"/>
                </a:lnTo>
                <a:lnTo>
                  <a:pt x="37530" y="60000"/>
                </a:lnTo>
                <a:lnTo>
                  <a:pt x="37480" y="59970"/>
                </a:lnTo>
                <a:lnTo>
                  <a:pt x="37400" y="59960"/>
                </a:lnTo>
                <a:lnTo>
                  <a:pt x="37340" y="59950"/>
                </a:lnTo>
                <a:lnTo>
                  <a:pt x="37280" y="59960"/>
                </a:lnTo>
                <a:lnTo>
                  <a:pt x="37210" y="59960"/>
                </a:lnTo>
                <a:lnTo>
                  <a:pt x="37150" y="60000"/>
                </a:lnTo>
                <a:lnTo>
                  <a:pt x="37080" y="59950"/>
                </a:lnTo>
                <a:lnTo>
                  <a:pt x="37060" y="59850"/>
                </a:lnTo>
                <a:lnTo>
                  <a:pt x="37020" y="59720"/>
                </a:lnTo>
                <a:lnTo>
                  <a:pt x="37000" y="59670"/>
                </a:lnTo>
                <a:lnTo>
                  <a:pt x="36980" y="59620"/>
                </a:lnTo>
                <a:lnTo>
                  <a:pt x="36940" y="59540"/>
                </a:lnTo>
                <a:lnTo>
                  <a:pt x="36870" y="59510"/>
                </a:lnTo>
                <a:lnTo>
                  <a:pt x="36810" y="59490"/>
                </a:lnTo>
                <a:lnTo>
                  <a:pt x="36740" y="59490"/>
                </a:lnTo>
                <a:lnTo>
                  <a:pt x="36690" y="59490"/>
                </a:lnTo>
                <a:lnTo>
                  <a:pt x="36630" y="59480"/>
                </a:lnTo>
                <a:lnTo>
                  <a:pt x="36500" y="59270"/>
                </a:lnTo>
                <a:lnTo>
                  <a:pt x="36460" y="59240"/>
                </a:lnTo>
                <a:lnTo>
                  <a:pt x="36380" y="59210"/>
                </a:lnTo>
                <a:lnTo>
                  <a:pt x="36320" y="59210"/>
                </a:lnTo>
                <a:lnTo>
                  <a:pt x="36270" y="59230"/>
                </a:lnTo>
                <a:lnTo>
                  <a:pt x="36220" y="59230"/>
                </a:lnTo>
                <a:lnTo>
                  <a:pt x="36150" y="59270"/>
                </a:lnTo>
                <a:lnTo>
                  <a:pt x="36070" y="59300"/>
                </a:lnTo>
                <a:lnTo>
                  <a:pt x="36010" y="59310"/>
                </a:lnTo>
                <a:lnTo>
                  <a:pt x="35970" y="59320"/>
                </a:lnTo>
                <a:lnTo>
                  <a:pt x="35930" y="59340"/>
                </a:lnTo>
                <a:lnTo>
                  <a:pt x="35880" y="59370"/>
                </a:lnTo>
                <a:lnTo>
                  <a:pt x="35830" y="59370"/>
                </a:lnTo>
                <a:lnTo>
                  <a:pt x="35780" y="59380"/>
                </a:lnTo>
                <a:lnTo>
                  <a:pt x="35740" y="59370"/>
                </a:lnTo>
                <a:lnTo>
                  <a:pt x="35690" y="59340"/>
                </a:lnTo>
                <a:lnTo>
                  <a:pt x="35650" y="59300"/>
                </a:lnTo>
                <a:lnTo>
                  <a:pt x="35630" y="59260"/>
                </a:lnTo>
                <a:lnTo>
                  <a:pt x="35600" y="59220"/>
                </a:lnTo>
                <a:lnTo>
                  <a:pt x="35520" y="59190"/>
                </a:lnTo>
                <a:lnTo>
                  <a:pt x="35450" y="59170"/>
                </a:lnTo>
                <a:lnTo>
                  <a:pt x="35390" y="59140"/>
                </a:lnTo>
                <a:lnTo>
                  <a:pt x="35340" y="59080"/>
                </a:lnTo>
                <a:lnTo>
                  <a:pt x="35260" y="58980"/>
                </a:lnTo>
                <a:lnTo>
                  <a:pt x="35180" y="58880"/>
                </a:lnTo>
                <a:lnTo>
                  <a:pt x="35100" y="58790"/>
                </a:lnTo>
                <a:lnTo>
                  <a:pt x="35010" y="58680"/>
                </a:lnTo>
                <a:lnTo>
                  <a:pt x="34920" y="58560"/>
                </a:lnTo>
                <a:lnTo>
                  <a:pt x="34860" y="58490"/>
                </a:lnTo>
                <a:lnTo>
                  <a:pt x="34830" y="58450"/>
                </a:lnTo>
                <a:lnTo>
                  <a:pt x="34790" y="58410"/>
                </a:lnTo>
                <a:lnTo>
                  <a:pt x="34760" y="58360"/>
                </a:lnTo>
                <a:lnTo>
                  <a:pt x="34670" y="58260"/>
                </a:lnTo>
                <a:lnTo>
                  <a:pt x="34570" y="58140"/>
                </a:lnTo>
                <a:lnTo>
                  <a:pt x="34540" y="58130"/>
                </a:lnTo>
                <a:lnTo>
                  <a:pt x="34530" y="58070"/>
                </a:lnTo>
                <a:lnTo>
                  <a:pt x="34500" y="58020"/>
                </a:lnTo>
                <a:lnTo>
                  <a:pt x="34490" y="57970"/>
                </a:lnTo>
                <a:lnTo>
                  <a:pt x="34480" y="57920"/>
                </a:lnTo>
                <a:lnTo>
                  <a:pt x="34510" y="57890"/>
                </a:lnTo>
                <a:lnTo>
                  <a:pt x="34560" y="57870"/>
                </a:lnTo>
                <a:lnTo>
                  <a:pt x="34610" y="57820"/>
                </a:lnTo>
                <a:lnTo>
                  <a:pt x="34660" y="57780"/>
                </a:lnTo>
                <a:lnTo>
                  <a:pt x="34680" y="57710"/>
                </a:lnTo>
                <a:lnTo>
                  <a:pt x="34670" y="57650"/>
                </a:lnTo>
                <a:lnTo>
                  <a:pt x="34670" y="57600"/>
                </a:lnTo>
                <a:lnTo>
                  <a:pt x="34730" y="57580"/>
                </a:lnTo>
                <a:lnTo>
                  <a:pt x="34760" y="57530"/>
                </a:lnTo>
                <a:lnTo>
                  <a:pt x="34770" y="57480"/>
                </a:lnTo>
                <a:lnTo>
                  <a:pt x="34820" y="57460"/>
                </a:lnTo>
                <a:lnTo>
                  <a:pt x="34850" y="57430"/>
                </a:lnTo>
                <a:lnTo>
                  <a:pt x="34860" y="57360"/>
                </a:lnTo>
                <a:lnTo>
                  <a:pt x="34860" y="57300"/>
                </a:lnTo>
                <a:lnTo>
                  <a:pt x="34860" y="57250"/>
                </a:lnTo>
                <a:lnTo>
                  <a:pt x="34850" y="57200"/>
                </a:lnTo>
                <a:lnTo>
                  <a:pt x="34880" y="57170"/>
                </a:lnTo>
                <a:lnTo>
                  <a:pt x="34930" y="57140"/>
                </a:lnTo>
                <a:lnTo>
                  <a:pt x="34970" y="57150"/>
                </a:lnTo>
                <a:lnTo>
                  <a:pt x="35030" y="57170"/>
                </a:lnTo>
                <a:lnTo>
                  <a:pt x="35090" y="57190"/>
                </a:lnTo>
                <a:lnTo>
                  <a:pt x="35170" y="57220"/>
                </a:lnTo>
                <a:lnTo>
                  <a:pt x="35220" y="57220"/>
                </a:lnTo>
                <a:lnTo>
                  <a:pt x="35280" y="57240"/>
                </a:lnTo>
                <a:lnTo>
                  <a:pt x="35350" y="57250"/>
                </a:lnTo>
                <a:lnTo>
                  <a:pt x="35410" y="57260"/>
                </a:lnTo>
                <a:lnTo>
                  <a:pt x="35470" y="57260"/>
                </a:lnTo>
                <a:lnTo>
                  <a:pt x="35510" y="57270"/>
                </a:lnTo>
                <a:lnTo>
                  <a:pt x="35560" y="57270"/>
                </a:lnTo>
                <a:lnTo>
                  <a:pt x="35600" y="57280"/>
                </a:lnTo>
                <a:lnTo>
                  <a:pt x="35670" y="57270"/>
                </a:lnTo>
                <a:lnTo>
                  <a:pt x="35720" y="57260"/>
                </a:lnTo>
                <a:lnTo>
                  <a:pt x="35790" y="57240"/>
                </a:lnTo>
                <a:lnTo>
                  <a:pt x="35840" y="57240"/>
                </a:lnTo>
                <a:lnTo>
                  <a:pt x="35890" y="57240"/>
                </a:lnTo>
                <a:lnTo>
                  <a:pt x="35940" y="57260"/>
                </a:lnTo>
                <a:lnTo>
                  <a:pt x="35960" y="57310"/>
                </a:lnTo>
                <a:lnTo>
                  <a:pt x="36000" y="57370"/>
                </a:lnTo>
                <a:lnTo>
                  <a:pt x="36030" y="57400"/>
                </a:lnTo>
                <a:lnTo>
                  <a:pt x="36100" y="57500"/>
                </a:lnTo>
                <a:lnTo>
                  <a:pt x="36120" y="57560"/>
                </a:lnTo>
                <a:lnTo>
                  <a:pt x="36140" y="57600"/>
                </a:lnTo>
                <a:lnTo>
                  <a:pt x="36180" y="57640"/>
                </a:lnTo>
                <a:lnTo>
                  <a:pt x="36180" y="57700"/>
                </a:lnTo>
                <a:lnTo>
                  <a:pt x="36200" y="57750"/>
                </a:lnTo>
                <a:lnTo>
                  <a:pt x="36240" y="57730"/>
                </a:lnTo>
                <a:lnTo>
                  <a:pt x="36300" y="57740"/>
                </a:lnTo>
                <a:lnTo>
                  <a:pt x="36370" y="57750"/>
                </a:lnTo>
                <a:lnTo>
                  <a:pt x="36420" y="57750"/>
                </a:lnTo>
                <a:lnTo>
                  <a:pt x="36480" y="57770"/>
                </a:lnTo>
                <a:lnTo>
                  <a:pt x="36520" y="57790"/>
                </a:lnTo>
                <a:lnTo>
                  <a:pt x="36590" y="57800"/>
                </a:lnTo>
                <a:lnTo>
                  <a:pt x="36660" y="57820"/>
                </a:lnTo>
                <a:lnTo>
                  <a:pt x="36700" y="57850"/>
                </a:lnTo>
                <a:lnTo>
                  <a:pt x="36730" y="57870"/>
                </a:lnTo>
                <a:lnTo>
                  <a:pt x="36780" y="57890"/>
                </a:lnTo>
                <a:lnTo>
                  <a:pt x="36830" y="57900"/>
                </a:lnTo>
                <a:lnTo>
                  <a:pt x="36870" y="57880"/>
                </a:lnTo>
                <a:lnTo>
                  <a:pt x="36910" y="57870"/>
                </a:lnTo>
                <a:lnTo>
                  <a:pt x="36940" y="57920"/>
                </a:lnTo>
                <a:lnTo>
                  <a:pt x="36970" y="57880"/>
                </a:lnTo>
                <a:lnTo>
                  <a:pt x="37000" y="57860"/>
                </a:lnTo>
                <a:lnTo>
                  <a:pt x="37050" y="57830"/>
                </a:lnTo>
                <a:lnTo>
                  <a:pt x="37110" y="57800"/>
                </a:lnTo>
                <a:lnTo>
                  <a:pt x="37150" y="57760"/>
                </a:lnTo>
                <a:lnTo>
                  <a:pt x="37180" y="57720"/>
                </a:lnTo>
                <a:lnTo>
                  <a:pt x="37210" y="57660"/>
                </a:lnTo>
                <a:lnTo>
                  <a:pt x="37240" y="57620"/>
                </a:lnTo>
                <a:lnTo>
                  <a:pt x="37270" y="57590"/>
                </a:lnTo>
                <a:lnTo>
                  <a:pt x="37320" y="57560"/>
                </a:lnTo>
                <a:lnTo>
                  <a:pt x="37380" y="57550"/>
                </a:lnTo>
                <a:lnTo>
                  <a:pt x="37410" y="57500"/>
                </a:lnTo>
                <a:lnTo>
                  <a:pt x="37470" y="57450"/>
                </a:lnTo>
                <a:lnTo>
                  <a:pt x="37520" y="57460"/>
                </a:lnTo>
                <a:lnTo>
                  <a:pt x="37570" y="57460"/>
                </a:lnTo>
                <a:lnTo>
                  <a:pt x="37590" y="57500"/>
                </a:lnTo>
                <a:lnTo>
                  <a:pt x="37620" y="57530"/>
                </a:lnTo>
                <a:lnTo>
                  <a:pt x="37670" y="57540"/>
                </a:lnTo>
                <a:lnTo>
                  <a:pt x="37710" y="57530"/>
                </a:lnTo>
                <a:lnTo>
                  <a:pt x="37750" y="57550"/>
                </a:lnTo>
                <a:lnTo>
                  <a:pt x="37800" y="57580"/>
                </a:lnTo>
                <a:lnTo>
                  <a:pt x="37880" y="57600"/>
                </a:lnTo>
                <a:lnTo>
                  <a:pt x="37910" y="57570"/>
                </a:lnTo>
                <a:lnTo>
                  <a:pt x="37940" y="57520"/>
                </a:lnTo>
                <a:lnTo>
                  <a:pt x="37970" y="57480"/>
                </a:lnTo>
                <a:lnTo>
                  <a:pt x="38020" y="57450"/>
                </a:lnTo>
                <a:lnTo>
                  <a:pt x="38070" y="57420"/>
                </a:lnTo>
                <a:lnTo>
                  <a:pt x="38110" y="57370"/>
                </a:lnTo>
                <a:lnTo>
                  <a:pt x="38140" y="57310"/>
                </a:lnTo>
                <a:lnTo>
                  <a:pt x="38180" y="57260"/>
                </a:lnTo>
                <a:lnTo>
                  <a:pt x="38250" y="57170"/>
                </a:lnTo>
                <a:lnTo>
                  <a:pt x="38280" y="57100"/>
                </a:lnTo>
                <a:lnTo>
                  <a:pt x="38290" y="57040"/>
                </a:lnTo>
                <a:lnTo>
                  <a:pt x="38300" y="57000"/>
                </a:lnTo>
                <a:lnTo>
                  <a:pt x="38310" y="56950"/>
                </a:lnTo>
                <a:lnTo>
                  <a:pt x="38350" y="56960"/>
                </a:lnTo>
                <a:lnTo>
                  <a:pt x="38360" y="57060"/>
                </a:lnTo>
                <a:lnTo>
                  <a:pt x="38450" y="57180"/>
                </a:lnTo>
                <a:lnTo>
                  <a:pt x="38520" y="57170"/>
                </a:lnTo>
                <a:lnTo>
                  <a:pt x="38590" y="57120"/>
                </a:lnTo>
                <a:lnTo>
                  <a:pt x="38670" y="57040"/>
                </a:lnTo>
                <a:lnTo>
                  <a:pt x="38740" y="57050"/>
                </a:lnTo>
                <a:lnTo>
                  <a:pt x="38720" y="57260"/>
                </a:lnTo>
                <a:lnTo>
                  <a:pt x="38690" y="57690"/>
                </a:lnTo>
                <a:lnTo>
                  <a:pt x="38840" y="58150"/>
                </a:lnTo>
                <a:lnTo>
                  <a:pt x="38880" y="58230"/>
                </a:lnTo>
                <a:lnTo>
                  <a:pt x="38980" y="58440"/>
                </a:lnTo>
                <a:lnTo>
                  <a:pt x="39060" y="58590"/>
                </a:lnTo>
                <a:lnTo>
                  <a:pt x="39100" y="58670"/>
                </a:lnTo>
                <a:lnTo>
                  <a:pt x="39130" y="58700"/>
                </a:lnTo>
                <a:lnTo>
                  <a:pt x="39140" y="58760"/>
                </a:lnTo>
                <a:lnTo>
                  <a:pt x="39350" y="58790"/>
                </a:lnTo>
                <a:lnTo>
                  <a:pt x="39410" y="58770"/>
                </a:lnTo>
                <a:lnTo>
                  <a:pt x="39470" y="58770"/>
                </a:lnTo>
                <a:lnTo>
                  <a:pt x="39520" y="58760"/>
                </a:lnTo>
                <a:lnTo>
                  <a:pt x="39550" y="58770"/>
                </a:lnTo>
                <a:lnTo>
                  <a:pt x="39610" y="58790"/>
                </a:lnTo>
                <a:lnTo>
                  <a:pt x="39640" y="58850"/>
                </a:lnTo>
                <a:lnTo>
                  <a:pt x="39680" y="58920"/>
                </a:lnTo>
                <a:lnTo>
                  <a:pt x="39690" y="58970"/>
                </a:lnTo>
                <a:lnTo>
                  <a:pt x="39700" y="59020"/>
                </a:lnTo>
                <a:lnTo>
                  <a:pt x="39730" y="59050"/>
                </a:lnTo>
                <a:lnTo>
                  <a:pt x="39750" y="59090"/>
                </a:lnTo>
                <a:lnTo>
                  <a:pt x="39770" y="59120"/>
                </a:lnTo>
                <a:lnTo>
                  <a:pt x="39810" y="59150"/>
                </a:lnTo>
                <a:lnTo>
                  <a:pt x="39860" y="59150"/>
                </a:lnTo>
                <a:lnTo>
                  <a:pt x="39910" y="59160"/>
                </a:lnTo>
                <a:lnTo>
                  <a:pt x="39960" y="59170"/>
                </a:lnTo>
                <a:lnTo>
                  <a:pt x="40000" y="59170"/>
                </a:lnTo>
                <a:lnTo>
                  <a:pt x="40080" y="59180"/>
                </a:lnTo>
                <a:lnTo>
                  <a:pt x="40140" y="59200"/>
                </a:lnTo>
                <a:lnTo>
                  <a:pt x="40180" y="59240"/>
                </a:lnTo>
                <a:lnTo>
                  <a:pt x="40220" y="59280"/>
                </a:lnTo>
                <a:lnTo>
                  <a:pt x="40270" y="59230"/>
                </a:lnTo>
                <a:lnTo>
                  <a:pt x="40320" y="59230"/>
                </a:lnTo>
                <a:lnTo>
                  <a:pt x="40380" y="59230"/>
                </a:lnTo>
                <a:lnTo>
                  <a:pt x="40420" y="59190"/>
                </a:lnTo>
                <a:lnTo>
                  <a:pt x="40470" y="59160"/>
                </a:lnTo>
                <a:lnTo>
                  <a:pt x="40500" y="59120"/>
                </a:lnTo>
                <a:lnTo>
                  <a:pt x="40550" y="59120"/>
                </a:lnTo>
                <a:lnTo>
                  <a:pt x="40590" y="59140"/>
                </a:lnTo>
                <a:lnTo>
                  <a:pt x="40640" y="59160"/>
                </a:lnTo>
                <a:lnTo>
                  <a:pt x="40700" y="59150"/>
                </a:lnTo>
                <a:lnTo>
                  <a:pt x="40770" y="59120"/>
                </a:lnTo>
                <a:lnTo>
                  <a:pt x="40830" y="59120"/>
                </a:lnTo>
                <a:lnTo>
                  <a:pt x="40880" y="59110"/>
                </a:lnTo>
                <a:lnTo>
                  <a:pt x="40940" y="59120"/>
                </a:lnTo>
                <a:lnTo>
                  <a:pt x="40970" y="59170"/>
                </a:lnTo>
                <a:lnTo>
                  <a:pt x="41030" y="59180"/>
                </a:lnTo>
                <a:lnTo>
                  <a:pt x="41090" y="59170"/>
                </a:lnTo>
                <a:lnTo>
                  <a:pt x="41140" y="59170"/>
                </a:lnTo>
                <a:lnTo>
                  <a:pt x="41200" y="59180"/>
                </a:lnTo>
                <a:lnTo>
                  <a:pt x="41240" y="59180"/>
                </a:lnTo>
                <a:lnTo>
                  <a:pt x="41290" y="59260"/>
                </a:lnTo>
                <a:lnTo>
                  <a:pt x="41310" y="59220"/>
                </a:lnTo>
                <a:lnTo>
                  <a:pt x="41340" y="59190"/>
                </a:lnTo>
                <a:lnTo>
                  <a:pt x="41380" y="59170"/>
                </a:lnTo>
                <a:lnTo>
                  <a:pt x="41430" y="59140"/>
                </a:lnTo>
                <a:lnTo>
                  <a:pt x="41460" y="59090"/>
                </a:lnTo>
                <a:lnTo>
                  <a:pt x="41450" y="59030"/>
                </a:lnTo>
                <a:lnTo>
                  <a:pt x="41460" y="58980"/>
                </a:lnTo>
                <a:lnTo>
                  <a:pt x="41490" y="58940"/>
                </a:lnTo>
                <a:lnTo>
                  <a:pt x="41540" y="58910"/>
                </a:lnTo>
                <a:lnTo>
                  <a:pt x="41580" y="58910"/>
                </a:lnTo>
                <a:lnTo>
                  <a:pt x="41630" y="58910"/>
                </a:lnTo>
                <a:lnTo>
                  <a:pt x="41680" y="58910"/>
                </a:lnTo>
                <a:lnTo>
                  <a:pt x="41710" y="58850"/>
                </a:lnTo>
                <a:lnTo>
                  <a:pt x="41750" y="58800"/>
                </a:lnTo>
                <a:lnTo>
                  <a:pt x="41790" y="58740"/>
                </a:lnTo>
                <a:lnTo>
                  <a:pt x="41840" y="58700"/>
                </a:lnTo>
                <a:lnTo>
                  <a:pt x="41880" y="58670"/>
                </a:lnTo>
                <a:lnTo>
                  <a:pt x="41910" y="58640"/>
                </a:lnTo>
                <a:lnTo>
                  <a:pt x="41950" y="58610"/>
                </a:lnTo>
                <a:lnTo>
                  <a:pt x="41960" y="58570"/>
                </a:lnTo>
                <a:lnTo>
                  <a:pt x="42000" y="58530"/>
                </a:lnTo>
                <a:lnTo>
                  <a:pt x="42030" y="58480"/>
                </a:lnTo>
                <a:lnTo>
                  <a:pt x="42070" y="58420"/>
                </a:lnTo>
                <a:lnTo>
                  <a:pt x="42100" y="58360"/>
                </a:lnTo>
                <a:lnTo>
                  <a:pt x="42130" y="58320"/>
                </a:lnTo>
                <a:lnTo>
                  <a:pt x="42150" y="58270"/>
                </a:lnTo>
                <a:lnTo>
                  <a:pt x="42170" y="58240"/>
                </a:lnTo>
                <a:lnTo>
                  <a:pt x="42210" y="58210"/>
                </a:lnTo>
                <a:lnTo>
                  <a:pt x="42240" y="58170"/>
                </a:lnTo>
                <a:lnTo>
                  <a:pt x="42270" y="58110"/>
                </a:lnTo>
                <a:lnTo>
                  <a:pt x="42320" y="58080"/>
                </a:lnTo>
                <a:lnTo>
                  <a:pt x="42340" y="58040"/>
                </a:lnTo>
                <a:lnTo>
                  <a:pt x="42360" y="58010"/>
                </a:lnTo>
                <a:lnTo>
                  <a:pt x="42410" y="58000"/>
                </a:lnTo>
                <a:lnTo>
                  <a:pt x="42470" y="57980"/>
                </a:lnTo>
                <a:lnTo>
                  <a:pt x="42550" y="57980"/>
                </a:lnTo>
                <a:lnTo>
                  <a:pt x="42620" y="58010"/>
                </a:lnTo>
                <a:lnTo>
                  <a:pt x="42680" y="58020"/>
                </a:lnTo>
                <a:lnTo>
                  <a:pt x="42730" y="58040"/>
                </a:lnTo>
                <a:lnTo>
                  <a:pt x="42790" y="58080"/>
                </a:lnTo>
                <a:lnTo>
                  <a:pt x="42830" y="58100"/>
                </a:lnTo>
                <a:lnTo>
                  <a:pt x="42870" y="58110"/>
                </a:lnTo>
                <a:lnTo>
                  <a:pt x="42940" y="58080"/>
                </a:lnTo>
                <a:lnTo>
                  <a:pt x="42990" y="58070"/>
                </a:lnTo>
                <a:lnTo>
                  <a:pt x="43050" y="58060"/>
                </a:lnTo>
                <a:lnTo>
                  <a:pt x="43100" y="58080"/>
                </a:lnTo>
                <a:lnTo>
                  <a:pt x="43130" y="58100"/>
                </a:lnTo>
                <a:lnTo>
                  <a:pt x="43140" y="58160"/>
                </a:lnTo>
                <a:lnTo>
                  <a:pt x="43180" y="58190"/>
                </a:lnTo>
                <a:lnTo>
                  <a:pt x="43220" y="58160"/>
                </a:lnTo>
                <a:lnTo>
                  <a:pt x="43210" y="58100"/>
                </a:lnTo>
                <a:lnTo>
                  <a:pt x="43220" y="58060"/>
                </a:lnTo>
                <a:lnTo>
                  <a:pt x="43220" y="58020"/>
                </a:lnTo>
                <a:lnTo>
                  <a:pt x="43230" y="57980"/>
                </a:lnTo>
                <a:lnTo>
                  <a:pt x="43220" y="57910"/>
                </a:lnTo>
                <a:lnTo>
                  <a:pt x="43240" y="57860"/>
                </a:lnTo>
                <a:lnTo>
                  <a:pt x="43270" y="57810"/>
                </a:lnTo>
                <a:lnTo>
                  <a:pt x="43300" y="57750"/>
                </a:lnTo>
                <a:lnTo>
                  <a:pt x="43300" y="57690"/>
                </a:lnTo>
                <a:lnTo>
                  <a:pt x="43300" y="57640"/>
                </a:lnTo>
                <a:lnTo>
                  <a:pt x="43290" y="57580"/>
                </a:lnTo>
                <a:lnTo>
                  <a:pt x="43290" y="57510"/>
                </a:lnTo>
                <a:lnTo>
                  <a:pt x="43260" y="57460"/>
                </a:lnTo>
                <a:lnTo>
                  <a:pt x="43220" y="57400"/>
                </a:lnTo>
                <a:lnTo>
                  <a:pt x="43170" y="57360"/>
                </a:lnTo>
                <a:lnTo>
                  <a:pt x="43230" y="57260"/>
                </a:lnTo>
                <a:lnTo>
                  <a:pt x="43280" y="57200"/>
                </a:lnTo>
                <a:lnTo>
                  <a:pt x="43320" y="57140"/>
                </a:lnTo>
                <a:lnTo>
                  <a:pt x="43370" y="57080"/>
                </a:lnTo>
                <a:lnTo>
                  <a:pt x="43400" y="57050"/>
                </a:lnTo>
                <a:lnTo>
                  <a:pt x="43430" y="57000"/>
                </a:lnTo>
                <a:lnTo>
                  <a:pt x="43460" y="56970"/>
                </a:lnTo>
                <a:lnTo>
                  <a:pt x="43490" y="56940"/>
                </a:lnTo>
                <a:lnTo>
                  <a:pt x="43520" y="56910"/>
                </a:lnTo>
                <a:lnTo>
                  <a:pt x="43560" y="56870"/>
                </a:lnTo>
                <a:lnTo>
                  <a:pt x="43610" y="56830"/>
                </a:lnTo>
                <a:lnTo>
                  <a:pt x="43660" y="56800"/>
                </a:lnTo>
                <a:lnTo>
                  <a:pt x="43720" y="56760"/>
                </a:lnTo>
                <a:lnTo>
                  <a:pt x="43770" y="56740"/>
                </a:lnTo>
                <a:lnTo>
                  <a:pt x="43830" y="56660"/>
                </a:lnTo>
                <a:lnTo>
                  <a:pt x="43880" y="56550"/>
                </a:lnTo>
                <a:lnTo>
                  <a:pt x="43930" y="56450"/>
                </a:lnTo>
                <a:lnTo>
                  <a:pt x="43960" y="56390"/>
                </a:lnTo>
                <a:lnTo>
                  <a:pt x="43960" y="56310"/>
                </a:lnTo>
                <a:lnTo>
                  <a:pt x="44010" y="56260"/>
                </a:lnTo>
                <a:lnTo>
                  <a:pt x="44050" y="56190"/>
                </a:lnTo>
                <a:lnTo>
                  <a:pt x="44110" y="56060"/>
                </a:lnTo>
                <a:lnTo>
                  <a:pt x="44160" y="56030"/>
                </a:lnTo>
                <a:lnTo>
                  <a:pt x="44200" y="56000"/>
                </a:lnTo>
                <a:lnTo>
                  <a:pt x="44230" y="55960"/>
                </a:lnTo>
                <a:lnTo>
                  <a:pt x="44260" y="55930"/>
                </a:lnTo>
                <a:lnTo>
                  <a:pt x="44330" y="55820"/>
                </a:lnTo>
                <a:lnTo>
                  <a:pt x="44350" y="55750"/>
                </a:lnTo>
                <a:lnTo>
                  <a:pt x="44350" y="55660"/>
                </a:lnTo>
                <a:lnTo>
                  <a:pt x="44370" y="55600"/>
                </a:lnTo>
                <a:lnTo>
                  <a:pt x="44430" y="55580"/>
                </a:lnTo>
                <a:lnTo>
                  <a:pt x="44490" y="55560"/>
                </a:lnTo>
                <a:lnTo>
                  <a:pt x="44480" y="55470"/>
                </a:lnTo>
                <a:lnTo>
                  <a:pt x="44550" y="55500"/>
                </a:lnTo>
                <a:lnTo>
                  <a:pt x="44610" y="55460"/>
                </a:lnTo>
                <a:lnTo>
                  <a:pt x="44660" y="55440"/>
                </a:lnTo>
                <a:lnTo>
                  <a:pt x="44710" y="55420"/>
                </a:lnTo>
                <a:lnTo>
                  <a:pt x="44770" y="55360"/>
                </a:lnTo>
                <a:lnTo>
                  <a:pt x="44790" y="55300"/>
                </a:lnTo>
                <a:lnTo>
                  <a:pt x="44830" y="55270"/>
                </a:lnTo>
                <a:lnTo>
                  <a:pt x="44870" y="55240"/>
                </a:lnTo>
                <a:lnTo>
                  <a:pt x="44920" y="55220"/>
                </a:lnTo>
                <a:lnTo>
                  <a:pt x="44990" y="55190"/>
                </a:lnTo>
                <a:lnTo>
                  <a:pt x="45030" y="55160"/>
                </a:lnTo>
                <a:lnTo>
                  <a:pt x="45070" y="55150"/>
                </a:lnTo>
                <a:lnTo>
                  <a:pt x="45110" y="55160"/>
                </a:lnTo>
                <a:lnTo>
                  <a:pt x="45280" y="55180"/>
                </a:lnTo>
                <a:lnTo>
                  <a:pt x="45310" y="55140"/>
                </a:lnTo>
                <a:lnTo>
                  <a:pt x="45360" y="55110"/>
                </a:lnTo>
                <a:lnTo>
                  <a:pt x="45440" y="55110"/>
                </a:lnTo>
                <a:lnTo>
                  <a:pt x="45500" y="55070"/>
                </a:lnTo>
                <a:lnTo>
                  <a:pt x="45550" y="55020"/>
                </a:lnTo>
                <a:lnTo>
                  <a:pt x="45590" y="54980"/>
                </a:lnTo>
                <a:lnTo>
                  <a:pt x="45640" y="54960"/>
                </a:lnTo>
                <a:lnTo>
                  <a:pt x="45690" y="54950"/>
                </a:lnTo>
                <a:lnTo>
                  <a:pt x="45750" y="54920"/>
                </a:lnTo>
                <a:lnTo>
                  <a:pt x="45840" y="54910"/>
                </a:lnTo>
                <a:lnTo>
                  <a:pt x="45900" y="54900"/>
                </a:lnTo>
                <a:lnTo>
                  <a:pt x="45950" y="54890"/>
                </a:lnTo>
                <a:lnTo>
                  <a:pt x="46020" y="54880"/>
                </a:lnTo>
                <a:lnTo>
                  <a:pt x="46080" y="54900"/>
                </a:lnTo>
                <a:lnTo>
                  <a:pt x="46130" y="54920"/>
                </a:lnTo>
                <a:lnTo>
                  <a:pt x="46120" y="54960"/>
                </a:lnTo>
                <a:lnTo>
                  <a:pt x="46080" y="55010"/>
                </a:lnTo>
                <a:lnTo>
                  <a:pt x="46030" y="55050"/>
                </a:lnTo>
                <a:lnTo>
                  <a:pt x="46000" y="55090"/>
                </a:lnTo>
                <a:lnTo>
                  <a:pt x="46030" y="55140"/>
                </a:lnTo>
                <a:lnTo>
                  <a:pt x="46050" y="55200"/>
                </a:lnTo>
                <a:lnTo>
                  <a:pt x="46050" y="55280"/>
                </a:lnTo>
                <a:lnTo>
                  <a:pt x="46040" y="55350"/>
                </a:lnTo>
                <a:lnTo>
                  <a:pt x="46060" y="55400"/>
                </a:lnTo>
                <a:lnTo>
                  <a:pt x="46050" y="55450"/>
                </a:lnTo>
                <a:lnTo>
                  <a:pt x="46050" y="55490"/>
                </a:lnTo>
                <a:lnTo>
                  <a:pt x="46080" y="55550"/>
                </a:lnTo>
                <a:lnTo>
                  <a:pt x="46130" y="55580"/>
                </a:lnTo>
                <a:lnTo>
                  <a:pt x="46180" y="55600"/>
                </a:lnTo>
                <a:lnTo>
                  <a:pt x="46230" y="55630"/>
                </a:lnTo>
                <a:lnTo>
                  <a:pt x="46270" y="55700"/>
                </a:lnTo>
                <a:lnTo>
                  <a:pt x="46290" y="55770"/>
                </a:lnTo>
                <a:lnTo>
                  <a:pt x="46320" y="55810"/>
                </a:lnTo>
                <a:lnTo>
                  <a:pt x="46320" y="55880"/>
                </a:lnTo>
                <a:lnTo>
                  <a:pt x="46310" y="55920"/>
                </a:lnTo>
                <a:lnTo>
                  <a:pt x="46300" y="55970"/>
                </a:lnTo>
                <a:lnTo>
                  <a:pt x="46320" y="56030"/>
                </a:lnTo>
                <a:lnTo>
                  <a:pt x="46340" y="56080"/>
                </a:lnTo>
                <a:lnTo>
                  <a:pt x="46370" y="56130"/>
                </a:lnTo>
                <a:lnTo>
                  <a:pt x="46410" y="56150"/>
                </a:lnTo>
                <a:lnTo>
                  <a:pt x="46470" y="56180"/>
                </a:lnTo>
                <a:lnTo>
                  <a:pt x="46530" y="56230"/>
                </a:lnTo>
                <a:lnTo>
                  <a:pt x="46580" y="56270"/>
                </a:lnTo>
                <a:lnTo>
                  <a:pt x="46670" y="56310"/>
                </a:lnTo>
                <a:lnTo>
                  <a:pt x="46710" y="56340"/>
                </a:lnTo>
                <a:lnTo>
                  <a:pt x="46730" y="56380"/>
                </a:lnTo>
                <a:lnTo>
                  <a:pt x="46760" y="56460"/>
                </a:lnTo>
                <a:lnTo>
                  <a:pt x="46800" y="56490"/>
                </a:lnTo>
                <a:lnTo>
                  <a:pt x="46840" y="56540"/>
                </a:lnTo>
                <a:lnTo>
                  <a:pt x="46900" y="56630"/>
                </a:lnTo>
                <a:lnTo>
                  <a:pt x="46930" y="56670"/>
                </a:lnTo>
                <a:lnTo>
                  <a:pt x="46970" y="56720"/>
                </a:lnTo>
                <a:lnTo>
                  <a:pt x="47000" y="56740"/>
                </a:lnTo>
                <a:lnTo>
                  <a:pt x="47040" y="56760"/>
                </a:lnTo>
                <a:lnTo>
                  <a:pt x="47100" y="56780"/>
                </a:lnTo>
                <a:lnTo>
                  <a:pt x="47140" y="56770"/>
                </a:lnTo>
                <a:lnTo>
                  <a:pt x="47180" y="56750"/>
                </a:lnTo>
                <a:lnTo>
                  <a:pt x="47230" y="56730"/>
                </a:lnTo>
                <a:lnTo>
                  <a:pt x="47270" y="56710"/>
                </a:lnTo>
                <a:lnTo>
                  <a:pt x="47330" y="56720"/>
                </a:lnTo>
                <a:lnTo>
                  <a:pt x="47370" y="56720"/>
                </a:lnTo>
                <a:lnTo>
                  <a:pt x="47420" y="56720"/>
                </a:lnTo>
                <a:lnTo>
                  <a:pt x="47470" y="56720"/>
                </a:lnTo>
                <a:lnTo>
                  <a:pt x="47540" y="56740"/>
                </a:lnTo>
                <a:lnTo>
                  <a:pt x="47600" y="56710"/>
                </a:lnTo>
                <a:lnTo>
                  <a:pt x="47640" y="56720"/>
                </a:lnTo>
                <a:lnTo>
                  <a:pt x="47680" y="56750"/>
                </a:lnTo>
                <a:lnTo>
                  <a:pt x="47730" y="56800"/>
                </a:lnTo>
                <a:lnTo>
                  <a:pt x="47790" y="56840"/>
                </a:lnTo>
                <a:lnTo>
                  <a:pt x="47860" y="56850"/>
                </a:lnTo>
                <a:lnTo>
                  <a:pt x="47910" y="56890"/>
                </a:lnTo>
                <a:lnTo>
                  <a:pt x="47980" y="56900"/>
                </a:lnTo>
                <a:lnTo>
                  <a:pt x="48050" y="56910"/>
                </a:lnTo>
                <a:lnTo>
                  <a:pt x="48110" y="56920"/>
                </a:lnTo>
                <a:lnTo>
                  <a:pt x="48160" y="56910"/>
                </a:lnTo>
                <a:lnTo>
                  <a:pt x="48230" y="56930"/>
                </a:lnTo>
                <a:lnTo>
                  <a:pt x="48250" y="56990"/>
                </a:lnTo>
                <a:lnTo>
                  <a:pt x="48270" y="57080"/>
                </a:lnTo>
                <a:lnTo>
                  <a:pt x="48310" y="57070"/>
                </a:lnTo>
                <a:lnTo>
                  <a:pt x="48370" y="57080"/>
                </a:lnTo>
                <a:lnTo>
                  <a:pt x="48410" y="57050"/>
                </a:lnTo>
                <a:lnTo>
                  <a:pt x="48450" y="57030"/>
                </a:lnTo>
                <a:lnTo>
                  <a:pt x="48490" y="57020"/>
                </a:lnTo>
                <a:lnTo>
                  <a:pt x="48540" y="57040"/>
                </a:lnTo>
                <a:lnTo>
                  <a:pt x="48590" y="57040"/>
                </a:lnTo>
                <a:lnTo>
                  <a:pt x="48640" y="57010"/>
                </a:lnTo>
                <a:lnTo>
                  <a:pt x="48690" y="56970"/>
                </a:lnTo>
                <a:lnTo>
                  <a:pt x="48750" y="57010"/>
                </a:lnTo>
                <a:lnTo>
                  <a:pt x="48810" y="57020"/>
                </a:lnTo>
                <a:lnTo>
                  <a:pt x="48870" y="57030"/>
                </a:lnTo>
                <a:lnTo>
                  <a:pt x="48900" y="57080"/>
                </a:lnTo>
                <a:lnTo>
                  <a:pt x="48930" y="57110"/>
                </a:lnTo>
                <a:lnTo>
                  <a:pt x="48980" y="57120"/>
                </a:lnTo>
                <a:lnTo>
                  <a:pt x="49050" y="57070"/>
                </a:lnTo>
                <a:lnTo>
                  <a:pt x="49070" y="57020"/>
                </a:lnTo>
                <a:lnTo>
                  <a:pt x="49100" y="56990"/>
                </a:lnTo>
                <a:lnTo>
                  <a:pt x="49150" y="56960"/>
                </a:lnTo>
                <a:lnTo>
                  <a:pt x="49180" y="56920"/>
                </a:lnTo>
                <a:lnTo>
                  <a:pt x="49240" y="56870"/>
                </a:lnTo>
                <a:lnTo>
                  <a:pt x="49260" y="56820"/>
                </a:lnTo>
                <a:lnTo>
                  <a:pt x="49320" y="56800"/>
                </a:lnTo>
                <a:lnTo>
                  <a:pt x="49370" y="56810"/>
                </a:lnTo>
                <a:lnTo>
                  <a:pt x="49420" y="56800"/>
                </a:lnTo>
                <a:lnTo>
                  <a:pt x="49450" y="56780"/>
                </a:lnTo>
                <a:lnTo>
                  <a:pt x="49470" y="56740"/>
                </a:lnTo>
                <a:lnTo>
                  <a:pt x="49490" y="56690"/>
                </a:lnTo>
                <a:lnTo>
                  <a:pt x="49480" y="56650"/>
                </a:lnTo>
                <a:lnTo>
                  <a:pt x="49490" y="56610"/>
                </a:lnTo>
                <a:lnTo>
                  <a:pt x="49530" y="56570"/>
                </a:lnTo>
                <a:lnTo>
                  <a:pt x="49580" y="56570"/>
                </a:lnTo>
                <a:lnTo>
                  <a:pt x="49640" y="56550"/>
                </a:lnTo>
                <a:lnTo>
                  <a:pt x="49700" y="56510"/>
                </a:lnTo>
                <a:lnTo>
                  <a:pt x="49730" y="56450"/>
                </a:lnTo>
                <a:lnTo>
                  <a:pt x="49780" y="56430"/>
                </a:lnTo>
                <a:lnTo>
                  <a:pt x="49810" y="56380"/>
                </a:lnTo>
                <a:lnTo>
                  <a:pt x="49810" y="56340"/>
                </a:lnTo>
                <a:lnTo>
                  <a:pt x="49830" y="56300"/>
                </a:lnTo>
                <a:lnTo>
                  <a:pt x="49860" y="56260"/>
                </a:lnTo>
                <a:lnTo>
                  <a:pt x="49910" y="56260"/>
                </a:lnTo>
                <a:lnTo>
                  <a:pt x="49970" y="56240"/>
                </a:lnTo>
                <a:lnTo>
                  <a:pt x="50020" y="56190"/>
                </a:lnTo>
                <a:lnTo>
                  <a:pt x="50090" y="56170"/>
                </a:lnTo>
                <a:lnTo>
                  <a:pt x="50140" y="56160"/>
                </a:lnTo>
                <a:lnTo>
                  <a:pt x="50190" y="56180"/>
                </a:lnTo>
                <a:lnTo>
                  <a:pt x="50220" y="56150"/>
                </a:lnTo>
                <a:lnTo>
                  <a:pt x="50280" y="56180"/>
                </a:lnTo>
                <a:lnTo>
                  <a:pt x="50330" y="56210"/>
                </a:lnTo>
                <a:lnTo>
                  <a:pt x="50390" y="56230"/>
                </a:lnTo>
                <a:lnTo>
                  <a:pt x="50450" y="56230"/>
                </a:lnTo>
                <a:lnTo>
                  <a:pt x="50500" y="56220"/>
                </a:lnTo>
                <a:lnTo>
                  <a:pt x="50570" y="56190"/>
                </a:lnTo>
                <a:lnTo>
                  <a:pt x="50660" y="56160"/>
                </a:lnTo>
                <a:lnTo>
                  <a:pt x="50720" y="56200"/>
                </a:lnTo>
                <a:lnTo>
                  <a:pt x="50760" y="56240"/>
                </a:lnTo>
                <a:lnTo>
                  <a:pt x="50780" y="56300"/>
                </a:lnTo>
                <a:lnTo>
                  <a:pt x="50820" y="56340"/>
                </a:lnTo>
                <a:lnTo>
                  <a:pt x="50860" y="56360"/>
                </a:lnTo>
                <a:lnTo>
                  <a:pt x="50910" y="56350"/>
                </a:lnTo>
                <a:lnTo>
                  <a:pt x="50970" y="56340"/>
                </a:lnTo>
                <a:lnTo>
                  <a:pt x="51010" y="56310"/>
                </a:lnTo>
                <a:lnTo>
                  <a:pt x="51070" y="56310"/>
                </a:lnTo>
                <a:lnTo>
                  <a:pt x="51120" y="56340"/>
                </a:lnTo>
                <a:lnTo>
                  <a:pt x="51170" y="56370"/>
                </a:lnTo>
                <a:lnTo>
                  <a:pt x="51210" y="56390"/>
                </a:lnTo>
                <a:lnTo>
                  <a:pt x="51250" y="56400"/>
                </a:lnTo>
                <a:lnTo>
                  <a:pt x="51290" y="56420"/>
                </a:lnTo>
                <a:lnTo>
                  <a:pt x="51330" y="56460"/>
                </a:lnTo>
                <a:lnTo>
                  <a:pt x="51360" y="56530"/>
                </a:lnTo>
                <a:lnTo>
                  <a:pt x="51420" y="56550"/>
                </a:lnTo>
                <a:lnTo>
                  <a:pt x="51470" y="56570"/>
                </a:lnTo>
                <a:lnTo>
                  <a:pt x="51510" y="56580"/>
                </a:lnTo>
                <a:lnTo>
                  <a:pt x="51570" y="56570"/>
                </a:lnTo>
                <a:lnTo>
                  <a:pt x="51630" y="56560"/>
                </a:lnTo>
                <a:lnTo>
                  <a:pt x="51690" y="56560"/>
                </a:lnTo>
                <a:lnTo>
                  <a:pt x="51730" y="56560"/>
                </a:lnTo>
                <a:lnTo>
                  <a:pt x="51790" y="56530"/>
                </a:lnTo>
                <a:lnTo>
                  <a:pt x="51850" y="56540"/>
                </a:lnTo>
                <a:lnTo>
                  <a:pt x="51890" y="56570"/>
                </a:lnTo>
                <a:lnTo>
                  <a:pt x="51930" y="56570"/>
                </a:lnTo>
                <a:lnTo>
                  <a:pt x="51940" y="56500"/>
                </a:lnTo>
                <a:lnTo>
                  <a:pt x="51950" y="56460"/>
                </a:lnTo>
                <a:lnTo>
                  <a:pt x="51970" y="56410"/>
                </a:lnTo>
                <a:lnTo>
                  <a:pt x="52040" y="56430"/>
                </a:lnTo>
                <a:lnTo>
                  <a:pt x="52110" y="56430"/>
                </a:lnTo>
                <a:lnTo>
                  <a:pt x="52160" y="56430"/>
                </a:lnTo>
                <a:lnTo>
                  <a:pt x="52200" y="56390"/>
                </a:lnTo>
                <a:lnTo>
                  <a:pt x="52250" y="56370"/>
                </a:lnTo>
                <a:lnTo>
                  <a:pt x="52300" y="56350"/>
                </a:lnTo>
                <a:lnTo>
                  <a:pt x="52350" y="56400"/>
                </a:lnTo>
                <a:lnTo>
                  <a:pt x="52390" y="56410"/>
                </a:lnTo>
                <a:lnTo>
                  <a:pt x="52440" y="56380"/>
                </a:lnTo>
                <a:lnTo>
                  <a:pt x="52490" y="56390"/>
                </a:lnTo>
                <a:lnTo>
                  <a:pt x="52540" y="56390"/>
                </a:lnTo>
                <a:lnTo>
                  <a:pt x="52610" y="56400"/>
                </a:lnTo>
                <a:lnTo>
                  <a:pt x="52600" y="56450"/>
                </a:lnTo>
                <a:lnTo>
                  <a:pt x="52630" y="56500"/>
                </a:lnTo>
                <a:lnTo>
                  <a:pt x="52680" y="56500"/>
                </a:lnTo>
                <a:lnTo>
                  <a:pt x="52740" y="56510"/>
                </a:lnTo>
                <a:lnTo>
                  <a:pt x="52780" y="56480"/>
                </a:lnTo>
                <a:lnTo>
                  <a:pt x="52830" y="56470"/>
                </a:lnTo>
                <a:lnTo>
                  <a:pt x="52880" y="56500"/>
                </a:lnTo>
                <a:lnTo>
                  <a:pt x="52920" y="56520"/>
                </a:lnTo>
                <a:lnTo>
                  <a:pt x="52930" y="56570"/>
                </a:lnTo>
                <a:lnTo>
                  <a:pt x="52960" y="56630"/>
                </a:lnTo>
                <a:lnTo>
                  <a:pt x="53010" y="56600"/>
                </a:lnTo>
                <a:lnTo>
                  <a:pt x="53020" y="56540"/>
                </a:lnTo>
                <a:lnTo>
                  <a:pt x="53070" y="56530"/>
                </a:lnTo>
                <a:lnTo>
                  <a:pt x="53120" y="56520"/>
                </a:lnTo>
                <a:lnTo>
                  <a:pt x="53130" y="56580"/>
                </a:lnTo>
                <a:lnTo>
                  <a:pt x="53170" y="56590"/>
                </a:lnTo>
                <a:lnTo>
                  <a:pt x="53230" y="56620"/>
                </a:lnTo>
                <a:lnTo>
                  <a:pt x="53270" y="56640"/>
                </a:lnTo>
                <a:lnTo>
                  <a:pt x="53320" y="56630"/>
                </a:lnTo>
                <a:lnTo>
                  <a:pt x="53380" y="56640"/>
                </a:lnTo>
                <a:lnTo>
                  <a:pt x="53450" y="56670"/>
                </a:lnTo>
                <a:lnTo>
                  <a:pt x="53480" y="56630"/>
                </a:lnTo>
                <a:lnTo>
                  <a:pt x="53490" y="56580"/>
                </a:lnTo>
                <a:lnTo>
                  <a:pt x="53550" y="56560"/>
                </a:lnTo>
                <a:lnTo>
                  <a:pt x="53600" y="56570"/>
                </a:lnTo>
                <a:lnTo>
                  <a:pt x="53660" y="56550"/>
                </a:lnTo>
                <a:lnTo>
                  <a:pt x="53700" y="56520"/>
                </a:lnTo>
                <a:lnTo>
                  <a:pt x="53760" y="56530"/>
                </a:lnTo>
                <a:lnTo>
                  <a:pt x="53820" y="56520"/>
                </a:lnTo>
                <a:lnTo>
                  <a:pt x="53870" y="56500"/>
                </a:lnTo>
                <a:lnTo>
                  <a:pt x="53950" y="56500"/>
                </a:lnTo>
                <a:lnTo>
                  <a:pt x="53990" y="56460"/>
                </a:lnTo>
                <a:lnTo>
                  <a:pt x="54010" y="56420"/>
                </a:lnTo>
                <a:lnTo>
                  <a:pt x="54100" y="56360"/>
                </a:lnTo>
                <a:lnTo>
                  <a:pt x="54170" y="56320"/>
                </a:lnTo>
                <a:lnTo>
                  <a:pt x="54220" y="56320"/>
                </a:lnTo>
                <a:lnTo>
                  <a:pt x="54290" y="56330"/>
                </a:lnTo>
                <a:lnTo>
                  <a:pt x="54350" y="56350"/>
                </a:lnTo>
                <a:lnTo>
                  <a:pt x="54410" y="56310"/>
                </a:lnTo>
                <a:lnTo>
                  <a:pt x="54440" y="56280"/>
                </a:lnTo>
                <a:lnTo>
                  <a:pt x="54500" y="56250"/>
                </a:lnTo>
                <a:lnTo>
                  <a:pt x="54550" y="56220"/>
                </a:lnTo>
                <a:lnTo>
                  <a:pt x="54600" y="56220"/>
                </a:lnTo>
                <a:lnTo>
                  <a:pt x="54660" y="56200"/>
                </a:lnTo>
                <a:lnTo>
                  <a:pt x="54680" y="56140"/>
                </a:lnTo>
                <a:lnTo>
                  <a:pt x="54730" y="56100"/>
                </a:lnTo>
                <a:lnTo>
                  <a:pt x="54770" y="56070"/>
                </a:lnTo>
                <a:lnTo>
                  <a:pt x="54780" y="56110"/>
                </a:lnTo>
                <a:lnTo>
                  <a:pt x="54790" y="56170"/>
                </a:lnTo>
                <a:lnTo>
                  <a:pt x="54840" y="56210"/>
                </a:lnTo>
                <a:lnTo>
                  <a:pt x="54890" y="56270"/>
                </a:lnTo>
                <a:lnTo>
                  <a:pt x="54940" y="56230"/>
                </a:lnTo>
                <a:lnTo>
                  <a:pt x="54960" y="56270"/>
                </a:lnTo>
                <a:lnTo>
                  <a:pt x="54980" y="56300"/>
                </a:lnTo>
                <a:lnTo>
                  <a:pt x="55040" y="56320"/>
                </a:lnTo>
                <a:lnTo>
                  <a:pt x="55060" y="56360"/>
                </a:lnTo>
                <a:lnTo>
                  <a:pt x="55090" y="56390"/>
                </a:lnTo>
                <a:lnTo>
                  <a:pt x="55140" y="56430"/>
                </a:lnTo>
                <a:lnTo>
                  <a:pt x="55170" y="56480"/>
                </a:lnTo>
                <a:lnTo>
                  <a:pt x="55220" y="56540"/>
                </a:lnTo>
                <a:lnTo>
                  <a:pt x="55270" y="56580"/>
                </a:lnTo>
                <a:lnTo>
                  <a:pt x="55300" y="56590"/>
                </a:lnTo>
                <a:lnTo>
                  <a:pt x="55320" y="56630"/>
                </a:lnTo>
                <a:lnTo>
                  <a:pt x="55320" y="56690"/>
                </a:lnTo>
                <a:lnTo>
                  <a:pt x="55350" y="56740"/>
                </a:lnTo>
                <a:lnTo>
                  <a:pt x="55350" y="56820"/>
                </a:lnTo>
                <a:lnTo>
                  <a:pt x="55330" y="56890"/>
                </a:lnTo>
                <a:lnTo>
                  <a:pt x="55350" y="56940"/>
                </a:lnTo>
                <a:lnTo>
                  <a:pt x="55330" y="56990"/>
                </a:lnTo>
                <a:lnTo>
                  <a:pt x="55310" y="57050"/>
                </a:lnTo>
                <a:lnTo>
                  <a:pt x="55310" y="57110"/>
                </a:lnTo>
                <a:lnTo>
                  <a:pt x="55350" y="57160"/>
                </a:lnTo>
                <a:lnTo>
                  <a:pt x="55320" y="57240"/>
                </a:lnTo>
                <a:lnTo>
                  <a:pt x="55310" y="57290"/>
                </a:lnTo>
                <a:lnTo>
                  <a:pt x="55310" y="57330"/>
                </a:lnTo>
                <a:lnTo>
                  <a:pt x="55300" y="57380"/>
                </a:lnTo>
                <a:lnTo>
                  <a:pt x="55300" y="57430"/>
                </a:lnTo>
                <a:lnTo>
                  <a:pt x="55270" y="57510"/>
                </a:lnTo>
                <a:lnTo>
                  <a:pt x="55270" y="57570"/>
                </a:lnTo>
                <a:lnTo>
                  <a:pt x="55270" y="57610"/>
                </a:lnTo>
                <a:lnTo>
                  <a:pt x="55310" y="57660"/>
                </a:lnTo>
                <a:lnTo>
                  <a:pt x="55350" y="57690"/>
                </a:lnTo>
                <a:lnTo>
                  <a:pt x="55410" y="57730"/>
                </a:lnTo>
                <a:lnTo>
                  <a:pt x="55450" y="57780"/>
                </a:lnTo>
                <a:lnTo>
                  <a:pt x="55460" y="57830"/>
                </a:lnTo>
                <a:lnTo>
                  <a:pt x="55460" y="57880"/>
                </a:lnTo>
                <a:lnTo>
                  <a:pt x="55490" y="57920"/>
                </a:lnTo>
                <a:lnTo>
                  <a:pt x="55480" y="57980"/>
                </a:lnTo>
                <a:lnTo>
                  <a:pt x="55510" y="58060"/>
                </a:lnTo>
                <a:lnTo>
                  <a:pt x="55540" y="58100"/>
                </a:lnTo>
                <a:lnTo>
                  <a:pt x="55570" y="58150"/>
                </a:lnTo>
                <a:lnTo>
                  <a:pt x="55600" y="58180"/>
                </a:lnTo>
                <a:lnTo>
                  <a:pt x="55640" y="58220"/>
                </a:lnTo>
                <a:lnTo>
                  <a:pt x="55680" y="58270"/>
                </a:lnTo>
                <a:lnTo>
                  <a:pt x="55730" y="58290"/>
                </a:lnTo>
                <a:lnTo>
                  <a:pt x="55780" y="58350"/>
                </a:lnTo>
                <a:lnTo>
                  <a:pt x="55810" y="58390"/>
                </a:lnTo>
                <a:lnTo>
                  <a:pt x="55850" y="58440"/>
                </a:lnTo>
                <a:lnTo>
                  <a:pt x="55880" y="58500"/>
                </a:lnTo>
                <a:lnTo>
                  <a:pt x="55900" y="58550"/>
                </a:lnTo>
                <a:lnTo>
                  <a:pt x="55920" y="58590"/>
                </a:lnTo>
                <a:lnTo>
                  <a:pt x="55960" y="58620"/>
                </a:lnTo>
                <a:lnTo>
                  <a:pt x="56000" y="58650"/>
                </a:lnTo>
                <a:lnTo>
                  <a:pt x="56020" y="58700"/>
                </a:lnTo>
                <a:lnTo>
                  <a:pt x="56030" y="58750"/>
                </a:lnTo>
                <a:lnTo>
                  <a:pt x="56110" y="58790"/>
                </a:lnTo>
                <a:lnTo>
                  <a:pt x="56170" y="58750"/>
                </a:lnTo>
                <a:lnTo>
                  <a:pt x="56220" y="58750"/>
                </a:lnTo>
                <a:lnTo>
                  <a:pt x="56270" y="58740"/>
                </a:lnTo>
                <a:lnTo>
                  <a:pt x="56340" y="58730"/>
                </a:lnTo>
                <a:lnTo>
                  <a:pt x="56400" y="58710"/>
                </a:lnTo>
                <a:lnTo>
                  <a:pt x="56450" y="58720"/>
                </a:lnTo>
                <a:lnTo>
                  <a:pt x="56510" y="58730"/>
                </a:lnTo>
                <a:lnTo>
                  <a:pt x="56570" y="58720"/>
                </a:lnTo>
                <a:lnTo>
                  <a:pt x="56640" y="58730"/>
                </a:lnTo>
                <a:lnTo>
                  <a:pt x="56700" y="58690"/>
                </a:lnTo>
                <a:lnTo>
                  <a:pt x="56770" y="58690"/>
                </a:lnTo>
                <a:lnTo>
                  <a:pt x="56810" y="58700"/>
                </a:lnTo>
                <a:lnTo>
                  <a:pt x="56850" y="58690"/>
                </a:lnTo>
                <a:lnTo>
                  <a:pt x="56890" y="58720"/>
                </a:lnTo>
                <a:lnTo>
                  <a:pt x="56940" y="58780"/>
                </a:lnTo>
                <a:lnTo>
                  <a:pt x="56990" y="58780"/>
                </a:lnTo>
                <a:lnTo>
                  <a:pt x="57050" y="58790"/>
                </a:lnTo>
                <a:lnTo>
                  <a:pt x="57110" y="58810"/>
                </a:lnTo>
                <a:lnTo>
                  <a:pt x="57170" y="58820"/>
                </a:lnTo>
                <a:lnTo>
                  <a:pt x="57250" y="58850"/>
                </a:lnTo>
                <a:lnTo>
                  <a:pt x="57310" y="58860"/>
                </a:lnTo>
                <a:lnTo>
                  <a:pt x="57370" y="58880"/>
                </a:lnTo>
                <a:lnTo>
                  <a:pt x="57400" y="58850"/>
                </a:lnTo>
                <a:lnTo>
                  <a:pt x="57440" y="58860"/>
                </a:lnTo>
                <a:lnTo>
                  <a:pt x="57460" y="58900"/>
                </a:lnTo>
                <a:lnTo>
                  <a:pt x="57500" y="58880"/>
                </a:lnTo>
                <a:lnTo>
                  <a:pt x="57530" y="58860"/>
                </a:lnTo>
                <a:lnTo>
                  <a:pt x="57590" y="58900"/>
                </a:lnTo>
                <a:lnTo>
                  <a:pt x="57660" y="58930"/>
                </a:lnTo>
                <a:lnTo>
                  <a:pt x="57720" y="58940"/>
                </a:lnTo>
                <a:lnTo>
                  <a:pt x="57770" y="58950"/>
                </a:lnTo>
                <a:lnTo>
                  <a:pt x="57810" y="58930"/>
                </a:lnTo>
                <a:lnTo>
                  <a:pt x="57860" y="58960"/>
                </a:lnTo>
                <a:lnTo>
                  <a:pt x="57910" y="58980"/>
                </a:lnTo>
                <a:lnTo>
                  <a:pt x="57950" y="59000"/>
                </a:lnTo>
                <a:lnTo>
                  <a:pt x="58000" y="59010"/>
                </a:lnTo>
                <a:lnTo>
                  <a:pt x="58050" y="59000"/>
                </a:lnTo>
                <a:lnTo>
                  <a:pt x="58110" y="59000"/>
                </a:lnTo>
                <a:lnTo>
                  <a:pt x="58170" y="59010"/>
                </a:lnTo>
                <a:lnTo>
                  <a:pt x="58200" y="59030"/>
                </a:lnTo>
                <a:lnTo>
                  <a:pt x="58240" y="59040"/>
                </a:lnTo>
                <a:lnTo>
                  <a:pt x="58280" y="59080"/>
                </a:lnTo>
                <a:lnTo>
                  <a:pt x="58340" y="59100"/>
                </a:lnTo>
                <a:lnTo>
                  <a:pt x="58380" y="59130"/>
                </a:lnTo>
                <a:lnTo>
                  <a:pt x="58440" y="59110"/>
                </a:lnTo>
                <a:lnTo>
                  <a:pt x="58510" y="59160"/>
                </a:lnTo>
                <a:lnTo>
                  <a:pt x="58590" y="59170"/>
                </a:lnTo>
                <a:lnTo>
                  <a:pt x="58650" y="59190"/>
                </a:lnTo>
                <a:lnTo>
                  <a:pt x="58710" y="59210"/>
                </a:lnTo>
                <a:lnTo>
                  <a:pt x="58750" y="59230"/>
                </a:lnTo>
                <a:lnTo>
                  <a:pt x="58800" y="59260"/>
                </a:lnTo>
                <a:lnTo>
                  <a:pt x="58860" y="59290"/>
                </a:lnTo>
                <a:lnTo>
                  <a:pt x="58920" y="59300"/>
                </a:lnTo>
                <a:lnTo>
                  <a:pt x="58990" y="59290"/>
                </a:lnTo>
                <a:lnTo>
                  <a:pt x="59030" y="59290"/>
                </a:lnTo>
                <a:lnTo>
                  <a:pt x="59060" y="59260"/>
                </a:lnTo>
                <a:lnTo>
                  <a:pt x="59100" y="59300"/>
                </a:lnTo>
                <a:lnTo>
                  <a:pt x="59160" y="59330"/>
                </a:lnTo>
                <a:lnTo>
                  <a:pt x="59200" y="59290"/>
                </a:lnTo>
                <a:lnTo>
                  <a:pt x="59250" y="59300"/>
                </a:lnTo>
                <a:lnTo>
                  <a:pt x="59290" y="59300"/>
                </a:lnTo>
                <a:lnTo>
                  <a:pt x="59340" y="59290"/>
                </a:lnTo>
                <a:lnTo>
                  <a:pt x="59390" y="59320"/>
                </a:lnTo>
                <a:lnTo>
                  <a:pt x="59440" y="59360"/>
                </a:lnTo>
                <a:lnTo>
                  <a:pt x="59430" y="59420"/>
                </a:lnTo>
                <a:lnTo>
                  <a:pt x="59460" y="59470"/>
                </a:lnTo>
                <a:lnTo>
                  <a:pt x="59510" y="59510"/>
                </a:lnTo>
                <a:lnTo>
                  <a:pt x="59550" y="59550"/>
                </a:lnTo>
                <a:lnTo>
                  <a:pt x="59600" y="59560"/>
                </a:lnTo>
                <a:lnTo>
                  <a:pt x="59660" y="59550"/>
                </a:lnTo>
                <a:lnTo>
                  <a:pt x="59700" y="59550"/>
                </a:lnTo>
                <a:lnTo>
                  <a:pt x="59740" y="59580"/>
                </a:lnTo>
                <a:lnTo>
                  <a:pt x="59790" y="59610"/>
                </a:lnTo>
                <a:lnTo>
                  <a:pt x="59810" y="59650"/>
                </a:lnTo>
                <a:lnTo>
                  <a:pt x="59860" y="59670"/>
                </a:lnTo>
                <a:lnTo>
                  <a:pt x="59890" y="59710"/>
                </a:lnTo>
                <a:lnTo>
                  <a:pt x="59940" y="59690"/>
                </a:lnTo>
                <a:lnTo>
                  <a:pt x="60020" y="59670"/>
                </a:lnTo>
                <a:lnTo>
                  <a:pt x="60080" y="59670"/>
                </a:lnTo>
                <a:lnTo>
                  <a:pt x="60090" y="59710"/>
                </a:lnTo>
                <a:lnTo>
                  <a:pt x="60140" y="59760"/>
                </a:lnTo>
                <a:lnTo>
                  <a:pt x="60200" y="59760"/>
                </a:lnTo>
                <a:lnTo>
                  <a:pt x="60240" y="59710"/>
                </a:lnTo>
                <a:lnTo>
                  <a:pt x="60280" y="59700"/>
                </a:lnTo>
                <a:lnTo>
                  <a:pt x="60330" y="59690"/>
                </a:lnTo>
                <a:lnTo>
                  <a:pt x="60380" y="59700"/>
                </a:lnTo>
                <a:lnTo>
                  <a:pt x="60420" y="59740"/>
                </a:lnTo>
                <a:lnTo>
                  <a:pt x="60460" y="59770"/>
                </a:lnTo>
                <a:lnTo>
                  <a:pt x="60510" y="59790"/>
                </a:lnTo>
                <a:lnTo>
                  <a:pt x="60560" y="59820"/>
                </a:lnTo>
                <a:lnTo>
                  <a:pt x="60600" y="59890"/>
                </a:lnTo>
                <a:lnTo>
                  <a:pt x="60660" y="59920"/>
                </a:lnTo>
                <a:lnTo>
                  <a:pt x="60710" y="59920"/>
                </a:lnTo>
                <a:lnTo>
                  <a:pt x="60750" y="59950"/>
                </a:lnTo>
                <a:lnTo>
                  <a:pt x="60760" y="60030"/>
                </a:lnTo>
                <a:lnTo>
                  <a:pt x="60780" y="60080"/>
                </a:lnTo>
                <a:lnTo>
                  <a:pt x="60780" y="60160"/>
                </a:lnTo>
                <a:lnTo>
                  <a:pt x="60800" y="60210"/>
                </a:lnTo>
                <a:lnTo>
                  <a:pt x="60810" y="60260"/>
                </a:lnTo>
                <a:lnTo>
                  <a:pt x="60810" y="60310"/>
                </a:lnTo>
                <a:lnTo>
                  <a:pt x="60830" y="60360"/>
                </a:lnTo>
                <a:lnTo>
                  <a:pt x="60860" y="60420"/>
                </a:lnTo>
                <a:lnTo>
                  <a:pt x="60840" y="60460"/>
                </a:lnTo>
                <a:lnTo>
                  <a:pt x="60880" y="60520"/>
                </a:lnTo>
                <a:lnTo>
                  <a:pt x="60960" y="60550"/>
                </a:lnTo>
                <a:lnTo>
                  <a:pt x="61010" y="60550"/>
                </a:lnTo>
                <a:lnTo>
                  <a:pt x="61020" y="60610"/>
                </a:lnTo>
                <a:lnTo>
                  <a:pt x="61020" y="60650"/>
                </a:lnTo>
                <a:lnTo>
                  <a:pt x="61020" y="60710"/>
                </a:lnTo>
                <a:lnTo>
                  <a:pt x="61040" y="60740"/>
                </a:lnTo>
                <a:lnTo>
                  <a:pt x="61070" y="60820"/>
                </a:lnTo>
                <a:lnTo>
                  <a:pt x="61000" y="60870"/>
                </a:lnTo>
                <a:lnTo>
                  <a:pt x="60940" y="60930"/>
                </a:lnTo>
                <a:lnTo>
                  <a:pt x="60920" y="60970"/>
                </a:lnTo>
                <a:lnTo>
                  <a:pt x="60880" y="60970"/>
                </a:lnTo>
                <a:lnTo>
                  <a:pt x="60830" y="60940"/>
                </a:lnTo>
                <a:lnTo>
                  <a:pt x="60790" y="61000"/>
                </a:lnTo>
                <a:lnTo>
                  <a:pt x="60740" y="61000"/>
                </a:lnTo>
                <a:lnTo>
                  <a:pt x="60700" y="60970"/>
                </a:lnTo>
                <a:lnTo>
                  <a:pt x="60620" y="60970"/>
                </a:lnTo>
                <a:lnTo>
                  <a:pt x="60560" y="60970"/>
                </a:lnTo>
                <a:lnTo>
                  <a:pt x="60510" y="60990"/>
                </a:lnTo>
                <a:lnTo>
                  <a:pt x="60460" y="60960"/>
                </a:lnTo>
                <a:lnTo>
                  <a:pt x="60420" y="60940"/>
                </a:lnTo>
                <a:lnTo>
                  <a:pt x="60380" y="60970"/>
                </a:lnTo>
                <a:lnTo>
                  <a:pt x="60410" y="61010"/>
                </a:lnTo>
                <a:lnTo>
                  <a:pt x="60420" y="61050"/>
                </a:lnTo>
                <a:lnTo>
                  <a:pt x="60390" y="61090"/>
                </a:lnTo>
                <a:lnTo>
                  <a:pt x="60350" y="61110"/>
                </a:lnTo>
                <a:lnTo>
                  <a:pt x="60290" y="61130"/>
                </a:lnTo>
                <a:lnTo>
                  <a:pt x="60210" y="61160"/>
                </a:lnTo>
                <a:lnTo>
                  <a:pt x="60150" y="61170"/>
                </a:lnTo>
                <a:lnTo>
                  <a:pt x="60150" y="61220"/>
                </a:lnTo>
                <a:lnTo>
                  <a:pt x="60190" y="61240"/>
                </a:lnTo>
                <a:lnTo>
                  <a:pt x="60210" y="61270"/>
                </a:lnTo>
                <a:lnTo>
                  <a:pt x="60170" y="61340"/>
                </a:lnTo>
                <a:lnTo>
                  <a:pt x="60110" y="61370"/>
                </a:lnTo>
                <a:lnTo>
                  <a:pt x="60050" y="61450"/>
                </a:lnTo>
                <a:lnTo>
                  <a:pt x="60030" y="61500"/>
                </a:lnTo>
                <a:lnTo>
                  <a:pt x="60010" y="61540"/>
                </a:lnTo>
                <a:lnTo>
                  <a:pt x="59980" y="61590"/>
                </a:lnTo>
                <a:lnTo>
                  <a:pt x="59940" y="61630"/>
                </a:lnTo>
                <a:lnTo>
                  <a:pt x="59910" y="61660"/>
                </a:lnTo>
                <a:lnTo>
                  <a:pt x="59840" y="61670"/>
                </a:lnTo>
                <a:lnTo>
                  <a:pt x="59800" y="61670"/>
                </a:lnTo>
                <a:lnTo>
                  <a:pt x="59750" y="61710"/>
                </a:lnTo>
                <a:lnTo>
                  <a:pt x="59700" y="61740"/>
                </a:lnTo>
                <a:lnTo>
                  <a:pt x="59630" y="61760"/>
                </a:lnTo>
                <a:lnTo>
                  <a:pt x="59560" y="61790"/>
                </a:lnTo>
                <a:lnTo>
                  <a:pt x="59510" y="61800"/>
                </a:lnTo>
                <a:lnTo>
                  <a:pt x="59450" y="61830"/>
                </a:lnTo>
                <a:lnTo>
                  <a:pt x="59390" y="61860"/>
                </a:lnTo>
                <a:lnTo>
                  <a:pt x="59340" y="61890"/>
                </a:lnTo>
                <a:lnTo>
                  <a:pt x="59280" y="61900"/>
                </a:lnTo>
                <a:lnTo>
                  <a:pt x="59230" y="61940"/>
                </a:lnTo>
                <a:lnTo>
                  <a:pt x="59160" y="61970"/>
                </a:lnTo>
                <a:lnTo>
                  <a:pt x="59100" y="61990"/>
                </a:lnTo>
                <a:lnTo>
                  <a:pt x="59060" y="62000"/>
                </a:lnTo>
                <a:lnTo>
                  <a:pt x="59010" y="62020"/>
                </a:lnTo>
                <a:lnTo>
                  <a:pt x="58960" y="62020"/>
                </a:lnTo>
                <a:lnTo>
                  <a:pt x="58880" y="62020"/>
                </a:lnTo>
                <a:lnTo>
                  <a:pt x="58820" y="62000"/>
                </a:lnTo>
                <a:lnTo>
                  <a:pt x="58760" y="61990"/>
                </a:lnTo>
                <a:lnTo>
                  <a:pt x="58700" y="62000"/>
                </a:lnTo>
                <a:lnTo>
                  <a:pt x="58660" y="62010"/>
                </a:lnTo>
                <a:lnTo>
                  <a:pt x="58610" y="62000"/>
                </a:lnTo>
                <a:lnTo>
                  <a:pt x="58560" y="62000"/>
                </a:lnTo>
                <a:lnTo>
                  <a:pt x="58530" y="61970"/>
                </a:lnTo>
                <a:lnTo>
                  <a:pt x="58490" y="61950"/>
                </a:lnTo>
                <a:lnTo>
                  <a:pt x="58440" y="61920"/>
                </a:lnTo>
                <a:lnTo>
                  <a:pt x="58380" y="61950"/>
                </a:lnTo>
                <a:lnTo>
                  <a:pt x="58320" y="61950"/>
                </a:lnTo>
                <a:lnTo>
                  <a:pt x="58250" y="61960"/>
                </a:lnTo>
                <a:lnTo>
                  <a:pt x="58180" y="61950"/>
                </a:lnTo>
                <a:lnTo>
                  <a:pt x="58150" y="61920"/>
                </a:lnTo>
                <a:lnTo>
                  <a:pt x="58100" y="61910"/>
                </a:lnTo>
                <a:lnTo>
                  <a:pt x="58010" y="61890"/>
                </a:lnTo>
                <a:lnTo>
                  <a:pt x="57960" y="61880"/>
                </a:lnTo>
                <a:lnTo>
                  <a:pt x="57920" y="61900"/>
                </a:lnTo>
                <a:lnTo>
                  <a:pt x="57860" y="61900"/>
                </a:lnTo>
                <a:lnTo>
                  <a:pt x="57820" y="61900"/>
                </a:lnTo>
                <a:lnTo>
                  <a:pt x="57780" y="61910"/>
                </a:lnTo>
                <a:lnTo>
                  <a:pt x="57700" y="61900"/>
                </a:lnTo>
                <a:lnTo>
                  <a:pt x="57640" y="61910"/>
                </a:lnTo>
                <a:lnTo>
                  <a:pt x="57570" y="61910"/>
                </a:lnTo>
                <a:lnTo>
                  <a:pt x="57500" y="61920"/>
                </a:lnTo>
                <a:lnTo>
                  <a:pt x="57440" y="61910"/>
                </a:lnTo>
                <a:lnTo>
                  <a:pt x="57410" y="61890"/>
                </a:lnTo>
                <a:lnTo>
                  <a:pt x="57360" y="61900"/>
                </a:lnTo>
                <a:lnTo>
                  <a:pt x="57320" y="61900"/>
                </a:lnTo>
                <a:lnTo>
                  <a:pt x="57270" y="61860"/>
                </a:lnTo>
                <a:lnTo>
                  <a:pt x="57200" y="61830"/>
                </a:lnTo>
                <a:lnTo>
                  <a:pt x="57140" y="61820"/>
                </a:lnTo>
                <a:lnTo>
                  <a:pt x="57080" y="61790"/>
                </a:lnTo>
                <a:lnTo>
                  <a:pt x="57040" y="61780"/>
                </a:lnTo>
                <a:lnTo>
                  <a:pt x="56980" y="61770"/>
                </a:lnTo>
                <a:lnTo>
                  <a:pt x="56930" y="61760"/>
                </a:lnTo>
                <a:lnTo>
                  <a:pt x="56870" y="61750"/>
                </a:lnTo>
                <a:lnTo>
                  <a:pt x="56840" y="61730"/>
                </a:lnTo>
                <a:lnTo>
                  <a:pt x="56780" y="61730"/>
                </a:lnTo>
                <a:lnTo>
                  <a:pt x="56730" y="61740"/>
                </a:lnTo>
                <a:lnTo>
                  <a:pt x="56660" y="61740"/>
                </a:lnTo>
                <a:lnTo>
                  <a:pt x="56590" y="61750"/>
                </a:lnTo>
                <a:lnTo>
                  <a:pt x="56500" y="61710"/>
                </a:lnTo>
                <a:lnTo>
                  <a:pt x="56430" y="61670"/>
                </a:lnTo>
                <a:lnTo>
                  <a:pt x="56350" y="61620"/>
                </a:lnTo>
                <a:lnTo>
                  <a:pt x="56310" y="61590"/>
                </a:lnTo>
                <a:lnTo>
                  <a:pt x="56270" y="61560"/>
                </a:lnTo>
                <a:lnTo>
                  <a:pt x="56220" y="61570"/>
                </a:lnTo>
                <a:lnTo>
                  <a:pt x="56160" y="61580"/>
                </a:lnTo>
                <a:lnTo>
                  <a:pt x="56080" y="61570"/>
                </a:lnTo>
                <a:lnTo>
                  <a:pt x="56020" y="61560"/>
                </a:lnTo>
                <a:lnTo>
                  <a:pt x="55950" y="61540"/>
                </a:lnTo>
                <a:lnTo>
                  <a:pt x="55870" y="61510"/>
                </a:lnTo>
                <a:lnTo>
                  <a:pt x="55830" y="61460"/>
                </a:lnTo>
                <a:lnTo>
                  <a:pt x="55800" y="61390"/>
                </a:lnTo>
                <a:lnTo>
                  <a:pt x="55770" y="61350"/>
                </a:lnTo>
                <a:lnTo>
                  <a:pt x="55700" y="61320"/>
                </a:lnTo>
                <a:lnTo>
                  <a:pt x="55670" y="61290"/>
                </a:lnTo>
                <a:lnTo>
                  <a:pt x="55630" y="61260"/>
                </a:lnTo>
                <a:lnTo>
                  <a:pt x="55570" y="61240"/>
                </a:lnTo>
                <a:lnTo>
                  <a:pt x="55530" y="61240"/>
                </a:lnTo>
                <a:lnTo>
                  <a:pt x="55520" y="61280"/>
                </a:lnTo>
                <a:lnTo>
                  <a:pt x="55550" y="61350"/>
                </a:lnTo>
                <a:lnTo>
                  <a:pt x="55560" y="61410"/>
                </a:lnTo>
                <a:lnTo>
                  <a:pt x="55600" y="61460"/>
                </a:lnTo>
                <a:lnTo>
                  <a:pt x="55610" y="61500"/>
                </a:lnTo>
                <a:lnTo>
                  <a:pt x="55640" y="61560"/>
                </a:lnTo>
                <a:lnTo>
                  <a:pt x="55640" y="61610"/>
                </a:lnTo>
                <a:lnTo>
                  <a:pt x="55650" y="61670"/>
                </a:lnTo>
                <a:lnTo>
                  <a:pt x="55680" y="61710"/>
                </a:lnTo>
                <a:lnTo>
                  <a:pt x="55720" y="61760"/>
                </a:lnTo>
                <a:lnTo>
                  <a:pt x="55740" y="61800"/>
                </a:lnTo>
                <a:lnTo>
                  <a:pt x="55750" y="61840"/>
                </a:lnTo>
                <a:lnTo>
                  <a:pt x="55760" y="61890"/>
                </a:lnTo>
                <a:lnTo>
                  <a:pt x="55760" y="61940"/>
                </a:lnTo>
                <a:lnTo>
                  <a:pt x="55790" y="61970"/>
                </a:lnTo>
                <a:lnTo>
                  <a:pt x="55820" y="62070"/>
                </a:lnTo>
                <a:lnTo>
                  <a:pt x="55840" y="62130"/>
                </a:lnTo>
                <a:lnTo>
                  <a:pt x="55850" y="62170"/>
                </a:lnTo>
                <a:lnTo>
                  <a:pt x="55860" y="62230"/>
                </a:lnTo>
                <a:lnTo>
                  <a:pt x="55870" y="62290"/>
                </a:lnTo>
                <a:lnTo>
                  <a:pt x="55890" y="62340"/>
                </a:lnTo>
                <a:lnTo>
                  <a:pt x="55900" y="62400"/>
                </a:lnTo>
                <a:lnTo>
                  <a:pt x="55910" y="62440"/>
                </a:lnTo>
                <a:lnTo>
                  <a:pt x="55940" y="62480"/>
                </a:lnTo>
                <a:lnTo>
                  <a:pt x="55960" y="62540"/>
                </a:lnTo>
                <a:lnTo>
                  <a:pt x="55990" y="62600"/>
                </a:lnTo>
                <a:lnTo>
                  <a:pt x="56010" y="62640"/>
                </a:lnTo>
                <a:lnTo>
                  <a:pt x="56020" y="62680"/>
                </a:lnTo>
                <a:lnTo>
                  <a:pt x="56050" y="62740"/>
                </a:lnTo>
                <a:lnTo>
                  <a:pt x="56070" y="62850"/>
                </a:lnTo>
                <a:lnTo>
                  <a:pt x="56090" y="62900"/>
                </a:lnTo>
                <a:lnTo>
                  <a:pt x="56110" y="62950"/>
                </a:lnTo>
                <a:lnTo>
                  <a:pt x="56140" y="63020"/>
                </a:lnTo>
                <a:lnTo>
                  <a:pt x="56160" y="63060"/>
                </a:lnTo>
                <a:lnTo>
                  <a:pt x="56190" y="63090"/>
                </a:lnTo>
                <a:lnTo>
                  <a:pt x="56240" y="63110"/>
                </a:lnTo>
                <a:lnTo>
                  <a:pt x="56300" y="63150"/>
                </a:lnTo>
                <a:lnTo>
                  <a:pt x="56330" y="63190"/>
                </a:lnTo>
                <a:lnTo>
                  <a:pt x="56350" y="63250"/>
                </a:lnTo>
                <a:lnTo>
                  <a:pt x="56390" y="63300"/>
                </a:lnTo>
                <a:lnTo>
                  <a:pt x="56430" y="63320"/>
                </a:lnTo>
                <a:lnTo>
                  <a:pt x="56470" y="63350"/>
                </a:lnTo>
                <a:lnTo>
                  <a:pt x="56510" y="63410"/>
                </a:lnTo>
                <a:lnTo>
                  <a:pt x="56520" y="63480"/>
                </a:lnTo>
                <a:lnTo>
                  <a:pt x="56520" y="63530"/>
                </a:lnTo>
                <a:lnTo>
                  <a:pt x="56500" y="63570"/>
                </a:lnTo>
                <a:lnTo>
                  <a:pt x="56500" y="63610"/>
                </a:lnTo>
                <a:lnTo>
                  <a:pt x="56500" y="63670"/>
                </a:lnTo>
                <a:lnTo>
                  <a:pt x="56490" y="63710"/>
                </a:lnTo>
                <a:lnTo>
                  <a:pt x="56480" y="63750"/>
                </a:lnTo>
                <a:lnTo>
                  <a:pt x="56450" y="63800"/>
                </a:lnTo>
                <a:lnTo>
                  <a:pt x="56420" y="63850"/>
                </a:lnTo>
                <a:lnTo>
                  <a:pt x="56390" y="63990"/>
                </a:lnTo>
                <a:lnTo>
                  <a:pt x="56390" y="64060"/>
                </a:lnTo>
                <a:lnTo>
                  <a:pt x="56400" y="64170"/>
                </a:lnTo>
                <a:lnTo>
                  <a:pt x="56380" y="64210"/>
                </a:lnTo>
                <a:lnTo>
                  <a:pt x="56350" y="64240"/>
                </a:lnTo>
                <a:lnTo>
                  <a:pt x="56320" y="64270"/>
                </a:lnTo>
                <a:lnTo>
                  <a:pt x="56290" y="64330"/>
                </a:lnTo>
                <a:lnTo>
                  <a:pt x="56230" y="64380"/>
                </a:lnTo>
                <a:lnTo>
                  <a:pt x="56020" y="64420"/>
                </a:lnTo>
                <a:lnTo>
                  <a:pt x="55790" y="64370"/>
                </a:lnTo>
                <a:lnTo>
                  <a:pt x="55510" y="64350"/>
                </a:lnTo>
                <a:lnTo>
                  <a:pt x="55220" y="64430"/>
                </a:lnTo>
                <a:lnTo>
                  <a:pt x="55210" y="64470"/>
                </a:lnTo>
                <a:lnTo>
                  <a:pt x="55210" y="64520"/>
                </a:lnTo>
                <a:lnTo>
                  <a:pt x="55230" y="64570"/>
                </a:lnTo>
                <a:lnTo>
                  <a:pt x="55250" y="64610"/>
                </a:lnTo>
                <a:lnTo>
                  <a:pt x="55280" y="64660"/>
                </a:lnTo>
                <a:lnTo>
                  <a:pt x="54720" y="64540"/>
                </a:lnTo>
                <a:lnTo>
                  <a:pt x="54640" y="64490"/>
                </a:lnTo>
                <a:lnTo>
                  <a:pt x="54590" y="64460"/>
                </a:lnTo>
                <a:lnTo>
                  <a:pt x="54520" y="64440"/>
                </a:lnTo>
                <a:lnTo>
                  <a:pt x="54480" y="64450"/>
                </a:lnTo>
                <a:lnTo>
                  <a:pt x="54420" y="64440"/>
                </a:lnTo>
                <a:lnTo>
                  <a:pt x="54370" y="64410"/>
                </a:lnTo>
                <a:lnTo>
                  <a:pt x="54310" y="64360"/>
                </a:lnTo>
                <a:lnTo>
                  <a:pt x="54150" y="64410"/>
                </a:lnTo>
                <a:lnTo>
                  <a:pt x="54090" y="64410"/>
                </a:lnTo>
                <a:lnTo>
                  <a:pt x="54040" y="64410"/>
                </a:lnTo>
                <a:lnTo>
                  <a:pt x="53990" y="64470"/>
                </a:lnTo>
                <a:lnTo>
                  <a:pt x="53880" y="64560"/>
                </a:lnTo>
                <a:lnTo>
                  <a:pt x="53850" y="64670"/>
                </a:lnTo>
                <a:lnTo>
                  <a:pt x="53830" y="64740"/>
                </a:lnTo>
                <a:lnTo>
                  <a:pt x="53840" y="64810"/>
                </a:lnTo>
                <a:lnTo>
                  <a:pt x="53830" y="64880"/>
                </a:lnTo>
                <a:lnTo>
                  <a:pt x="53860" y="64940"/>
                </a:lnTo>
                <a:lnTo>
                  <a:pt x="53860" y="65010"/>
                </a:lnTo>
                <a:lnTo>
                  <a:pt x="53860" y="65050"/>
                </a:lnTo>
                <a:lnTo>
                  <a:pt x="53850" y="65110"/>
                </a:lnTo>
                <a:lnTo>
                  <a:pt x="53850" y="65280"/>
                </a:lnTo>
                <a:lnTo>
                  <a:pt x="53860" y="65370"/>
                </a:lnTo>
                <a:lnTo>
                  <a:pt x="53860" y="65560"/>
                </a:lnTo>
                <a:lnTo>
                  <a:pt x="53830" y="65610"/>
                </a:lnTo>
                <a:lnTo>
                  <a:pt x="53840" y="65680"/>
                </a:lnTo>
                <a:lnTo>
                  <a:pt x="53850" y="65740"/>
                </a:lnTo>
                <a:lnTo>
                  <a:pt x="53840" y="65790"/>
                </a:lnTo>
                <a:lnTo>
                  <a:pt x="53810" y="65880"/>
                </a:lnTo>
                <a:lnTo>
                  <a:pt x="53760" y="65930"/>
                </a:lnTo>
                <a:lnTo>
                  <a:pt x="53730" y="65980"/>
                </a:lnTo>
                <a:lnTo>
                  <a:pt x="53690" y="66000"/>
                </a:lnTo>
                <a:lnTo>
                  <a:pt x="53680" y="66050"/>
                </a:lnTo>
                <a:lnTo>
                  <a:pt x="53660" y="66100"/>
                </a:lnTo>
                <a:lnTo>
                  <a:pt x="53630" y="66150"/>
                </a:lnTo>
                <a:lnTo>
                  <a:pt x="53580" y="66230"/>
                </a:lnTo>
                <a:lnTo>
                  <a:pt x="53540" y="66300"/>
                </a:lnTo>
                <a:lnTo>
                  <a:pt x="53510" y="66350"/>
                </a:lnTo>
                <a:lnTo>
                  <a:pt x="53490" y="66410"/>
                </a:lnTo>
                <a:lnTo>
                  <a:pt x="53470" y="66450"/>
                </a:lnTo>
                <a:lnTo>
                  <a:pt x="53440" y="66480"/>
                </a:lnTo>
                <a:lnTo>
                  <a:pt x="53410" y="66520"/>
                </a:lnTo>
                <a:lnTo>
                  <a:pt x="53410" y="66570"/>
                </a:lnTo>
                <a:lnTo>
                  <a:pt x="53370" y="66610"/>
                </a:lnTo>
                <a:lnTo>
                  <a:pt x="53320" y="66640"/>
                </a:lnTo>
                <a:lnTo>
                  <a:pt x="53250" y="66650"/>
                </a:lnTo>
                <a:lnTo>
                  <a:pt x="53200" y="66650"/>
                </a:lnTo>
                <a:lnTo>
                  <a:pt x="53140" y="66650"/>
                </a:lnTo>
                <a:lnTo>
                  <a:pt x="53090" y="66640"/>
                </a:lnTo>
                <a:lnTo>
                  <a:pt x="53030" y="66630"/>
                </a:lnTo>
                <a:lnTo>
                  <a:pt x="52960" y="66650"/>
                </a:lnTo>
                <a:lnTo>
                  <a:pt x="52890" y="66640"/>
                </a:lnTo>
                <a:lnTo>
                  <a:pt x="52840" y="66630"/>
                </a:lnTo>
                <a:lnTo>
                  <a:pt x="52780" y="66610"/>
                </a:lnTo>
                <a:lnTo>
                  <a:pt x="52740" y="66630"/>
                </a:lnTo>
                <a:lnTo>
                  <a:pt x="52710" y="66660"/>
                </a:lnTo>
                <a:lnTo>
                  <a:pt x="52680" y="66720"/>
                </a:lnTo>
                <a:lnTo>
                  <a:pt x="52650" y="66750"/>
                </a:lnTo>
                <a:lnTo>
                  <a:pt x="52620" y="66790"/>
                </a:lnTo>
                <a:lnTo>
                  <a:pt x="52560" y="66810"/>
                </a:lnTo>
                <a:lnTo>
                  <a:pt x="52490" y="66810"/>
                </a:lnTo>
                <a:lnTo>
                  <a:pt x="52430" y="66780"/>
                </a:lnTo>
                <a:lnTo>
                  <a:pt x="52350" y="66770"/>
                </a:lnTo>
                <a:lnTo>
                  <a:pt x="52300" y="66760"/>
                </a:lnTo>
                <a:lnTo>
                  <a:pt x="52250" y="66780"/>
                </a:lnTo>
                <a:lnTo>
                  <a:pt x="52210" y="66770"/>
                </a:lnTo>
                <a:lnTo>
                  <a:pt x="52150" y="66780"/>
                </a:lnTo>
                <a:lnTo>
                  <a:pt x="52100" y="66810"/>
                </a:lnTo>
                <a:lnTo>
                  <a:pt x="52040" y="66790"/>
                </a:lnTo>
                <a:lnTo>
                  <a:pt x="52000" y="66770"/>
                </a:lnTo>
                <a:lnTo>
                  <a:pt x="51940" y="66760"/>
                </a:lnTo>
                <a:lnTo>
                  <a:pt x="51890" y="66730"/>
                </a:lnTo>
                <a:lnTo>
                  <a:pt x="51850" y="66680"/>
                </a:lnTo>
                <a:lnTo>
                  <a:pt x="51800" y="66690"/>
                </a:lnTo>
                <a:lnTo>
                  <a:pt x="51760" y="66740"/>
                </a:lnTo>
                <a:lnTo>
                  <a:pt x="51740" y="66790"/>
                </a:lnTo>
                <a:lnTo>
                  <a:pt x="51690" y="66830"/>
                </a:lnTo>
                <a:lnTo>
                  <a:pt x="51660" y="66810"/>
                </a:lnTo>
                <a:lnTo>
                  <a:pt x="51620" y="66830"/>
                </a:lnTo>
                <a:lnTo>
                  <a:pt x="51620" y="66890"/>
                </a:lnTo>
                <a:lnTo>
                  <a:pt x="51620" y="66950"/>
                </a:lnTo>
                <a:lnTo>
                  <a:pt x="51570" y="66970"/>
                </a:lnTo>
                <a:lnTo>
                  <a:pt x="51510" y="67000"/>
                </a:lnTo>
                <a:lnTo>
                  <a:pt x="51470" y="67030"/>
                </a:lnTo>
                <a:lnTo>
                  <a:pt x="51420" y="67060"/>
                </a:lnTo>
                <a:lnTo>
                  <a:pt x="51390" y="67100"/>
                </a:lnTo>
                <a:lnTo>
                  <a:pt x="51340" y="67120"/>
                </a:lnTo>
                <a:lnTo>
                  <a:pt x="51290" y="67110"/>
                </a:lnTo>
                <a:lnTo>
                  <a:pt x="51230" y="67100"/>
                </a:lnTo>
                <a:lnTo>
                  <a:pt x="51200" y="67120"/>
                </a:lnTo>
                <a:lnTo>
                  <a:pt x="51150" y="67140"/>
                </a:lnTo>
                <a:lnTo>
                  <a:pt x="51120" y="67140"/>
                </a:lnTo>
                <a:lnTo>
                  <a:pt x="51060" y="67150"/>
                </a:lnTo>
                <a:lnTo>
                  <a:pt x="51010" y="67200"/>
                </a:lnTo>
                <a:lnTo>
                  <a:pt x="50990" y="67240"/>
                </a:lnTo>
                <a:lnTo>
                  <a:pt x="50940" y="67250"/>
                </a:lnTo>
                <a:lnTo>
                  <a:pt x="50900" y="67240"/>
                </a:lnTo>
                <a:lnTo>
                  <a:pt x="50850" y="67220"/>
                </a:lnTo>
                <a:lnTo>
                  <a:pt x="50810" y="67210"/>
                </a:lnTo>
                <a:lnTo>
                  <a:pt x="50760" y="67230"/>
                </a:lnTo>
                <a:lnTo>
                  <a:pt x="50720" y="67230"/>
                </a:lnTo>
                <a:lnTo>
                  <a:pt x="50680" y="67230"/>
                </a:lnTo>
                <a:lnTo>
                  <a:pt x="50660" y="67270"/>
                </a:lnTo>
                <a:lnTo>
                  <a:pt x="50640" y="67310"/>
                </a:lnTo>
                <a:lnTo>
                  <a:pt x="50670" y="67340"/>
                </a:lnTo>
                <a:lnTo>
                  <a:pt x="50720" y="67350"/>
                </a:lnTo>
                <a:lnTo>
                  <a:pt x="50760" y="67370"/>
                </a:lnTo>
                <a:lnTo>
                  <a:pt x="50800" y="67390"/>
                </a:lnTo>
                <a:lnTo>
                  <a:pt x="50840" y="67370"/>
                </a:lnTo>
                <a:lnTo>
                  <a:pt x="50890" y="67340"/>
                </a:lnTo>
                <a:lnTo>
                  <a:pt x="50950" y="67330"/>
                </a:lnTo>
                <a:lnTo>
                  <a:pt x="51030" y="67350"/>
                </a:lnTo>
                <a:lnTo>
                  <a:pt x="51070" y="67380"/>
                </a:lnTo>
                <a:lnTo>
                  <a:pt x="51110" y="67400"/>
                </a:lnTo>
                <a:lnTo>
                  <a:pt x="51130" y="67450"/>
                </a:lnTo>
                <a:lnTo>
                  <a:pt x="51140" y="67520"/>
                </a:lnTo>
                <a:lnTo>
                  <a:pt x="51170" y="67560"/>
                </a:lnTo>
                <a:lnTo>
                  <a:pt x="51170" y="67610"/>
                </a:lnTo>
                <a:lnTo>
                  <a:pt x="51150" y="67680"/>
                </a:lnTo>
                <a:lnTo>
                  <a:pt x="51130" y="67750"/>
                </a:lnTo>
                <a:lnTo>
                  <a:pt x="51120" y="67800"/>
                </a:lnTo>
                <a:lnTo>
                  <a:pt x="51080" y="67850"/>
                </a:lnTo>
                <a:lnTo>
                  <a:pt x="51030" y="67920"/>
                </a:lnTo>
                <a:lnTo>
                  <a:pt x="51000" y="67990"/>
                </a:lnTo>
                <a:lnTo>
                  <a:pt x="50980" y="68030"/>
                </a:lnTo>
                <a:lnTo>
                  <a:pt x="50940" y="68070"/>
                </a:lnTo>
                <a:lnTo>
                  <a:pt x="50900" y="68090"/>
                </a:lnTo>
                <a:lnTo>
                  <a:pt x="50830" y="68150"/>
                </a:lnTo>
                <a:lnTo>
                  <a:pt x="50800" y="68190"/>
                </a:lnTo>
                <a:lnTo>
                  <a:pt x="50790" y="68240"/>
                </a:lnTo>
                <a:lnTo>
                  <a:pt x="50770" y="68320"/>
                </a:lnTo>
                <a:lnTo>
                  <a:pt x="50770" y="68390"/>
                </a:lnTo>
                <a:lnTo>
                  <a:pt x="50780" y="68440"/>
                </a:lnTo>
                <a:lnTo>
                  <a:pt x="50750" y="68500"/>
                </a:lnTo>
                <a:lnTo>
                  <a:pt x="50760" y="68570"/>
                </a:lnTo>
                <a:lnTo>
                  <a:pt x="50800" y="68610"/>
                </a:lnTo>
                <a:lnTo>
                  <a:pt x="50810" y="68650"/>
                </a:lnTo>
                <a:lnTo>
                  <a:pt x="50810" y="68700"/>
                </a:lnTo>
                <a:lnTo>
                  <a:pt x="50770" y="68730"/>
                </a:lnTo>
                <a:lnTo>
                  <a:pt x="50750" y="68790"/>
                </a:lnTo>
                <a:lnTo>
                  <a:pt x="50760" y="68870"/>
                </a:lnTo>
                <a:lnTo>
                  <a:pt x="50760" y="68920"/>
                </a:lnTo>
                <a:lnTo>
                  <a:pt x="50750" y="68960"/>
                </a:lnTo>
                <a:lnTo>
                  <a:pt x="50750" y="69030"/>
                </a:lnTo>
                <a:lnTo>
                  <a:pt x="50760" y="69100"/>
                </a:lnTo>
                <a:lnTo>
                  <a:pt x="50790" y="69130"/>
                </a:lnTo>
                <a:lnTo>
                  <a:pt x="50840" y="69150"/>
                </a:lnTo>
                <a:lnTo>
                  <a:pt x="50890" y="69120"/>
                </a:lnTo>
                <a:lnTo>
                  <a:pt x="50950" y="69090"/>
                </a:lnTo>
                <a:lnTo>
                  <a:pt x="51010" y="69070"/>
                </a:lnTo>
                <a:lnTo>
                  <a:pt x="51060" y="69040"/>
                </a:lnTo>
                <a:lnTo>
                  <a:pt x="51170" y="68970"/>
                </a:lnTo>
                <a:lnTo>
                  <a:pt x="51200" y="68940"/>
                </a:lnTo>
                <a:lnTo>
                  <a:pt x="51190" y="68880"/>
                </a:lnTo>
                <a:lnTo>
                  <a:pt x="51190" y="68810"/>
                </a:lnTo>
                <a:lnTo>
                  <a:pt x="51220" y="68770"/>
                </a:lnTo>
                <a:lnTo>
                  <a:pt x="51300" y="68760"/>
                </a:lnTo>
                <a:lnTo>
                  <a:pt x="51330" y="68790"/>
                </a:lnTo>
                <a:lnTo>
                  <a:pt x="51380" y="68770"/>
                </a:lnTo>
                <a:lnTo>
                  <a:pt x="51430" y="68770"/>
                </a:lnTo>
                <a:lnTo>
                  <a:pt x="51510" y="68770"/>
                </a:lnTo>
                <a:lnTo>
                  <a:pt x="51520" y="68820"/>
                </a:lnTo>
                <a:lnTo>
                  <a:pt x="51540" y="68860"/>
                </a:lnTo>
                <a:lnTo>
                  <a:pt x="51560" y="68910"/>
                </a:lnTo>
                <a:lnTo>
                  <a:pt x="51560" y="68970"/>
                </a:lnTo>
                <a:lnTo>
                  <a:pt x="51570" y="69010"/>
                </a:lnTo>
                <a:lnTo>
                  <a:pt x="51600" y="69050"/>
                </a:lnTo>
                <a:lnTo>
                  <a:pt x="51650" y="69090"/>
                </a:lnTo>
                <a:lnTo>
                  <a:pt x="51660" y="69140"/>
                </a:lnTo>
                <a:lnTo>
                  <a:pt x="51680" y="69180"/>
                </a:lnTo>
                <a:lnTo>
                  <a:pt x="51670" y="69220"/>
                </a:lnTo>
                <a:lnTo>
                  <a:pt x="51650" y="69260"/>
                </a:lnTo>
                <a:lnTo>
                  <a:pt x="51620" y="69300"/>
                </a:lnTo>
                <a:lnTo>
                  <a:pt x="51650" y="69340"/>
                </a:lnTo>
                <a:lnTo>
                  <a:pt x="51630" y="69400"/>
                </a:lnTo>
                <a:lnTo>
                  <a:pt x="51590" y="69460"/>
                </a:lnTo>
                <a:lnTo>
                  <a:pt x="51540" y="69500"/>
                </a:lnTo>
                <a:lnTo>
                  <a:pt x="51490" y="69490"/>
                </a:lnTo>
                <a:lnTo>
                  <a:pt x="51440" y="69510"/>
                </a:lnTo>
                <a:lnTo>
                  <a:pt x="51390" y="69550"/>
                </a:lnTo>
                <a:lnTo>
                  <a:pt x="51360" y="69600"/>
                </a:lnTo>
                <a:lnTo>
                  <a:pt x="51370" y="69640"/>
                </a:lnTo>
                <a:lnTo>
                  <a:pt x="51350" y="69680"/>
                </a:lnTo>
                <a:lnTo>
                  <a:pt x="51300" y="69730"/>
                </a:lnTo>
                <a:lnTo>
                  <a:pt x="51240" y="69760"/>
                </a:lnTo>
                <a:lnTo>
                  <a:pt x="51210" y="69820"/>
                </a:lnTo>
                <a:lnTo>
                  <a:pt x="51170" y="69830"/>
                </a:lnTo>
                <a:lnTo>
                  <a:pt x="51120" y="69830"/>
                </a:lnTo>
                <a:lnTo>
                  <a:pt x="51050" y="69890"/>
                </a:lnTo>
                <a:lnTo>
                  <a:pt x="51010" y="69940"/>
                </a:lnTo>
                <a:lnTo>
                  <a:pt x="50980" y="69980"/>
                </a:lnTo>
                <a:lnTo>
                  <a:pt x="50960" y="70020"/>
                </a:lnTo>
                <a:lnTo>
                  <a:pt x="50940" y="70070"/>
                </a:lnTo>
                <a:lnTo>
                  <a:pt x="50920" y="70120"/>
                </a:lnTo>
                <a:lnTo>
                  <a:pt x="50920" y="70170"/>
                </a:lnTo>
                <a:lnTo>
                  <a:pt x="50880" y="70200"/>
                </a:lnTo>
                <a:lnTo>
                  <a:pt x="50830" y="70240"/>
                </a:lnTo>
                <a:lnTo>
                  <a:pt x="50810" y="70290"/>
                </a:lnTo>
                <a:lnTo>
                  <a:pt x="50820" y="70340"/>
                </a:lnTo>
                <a:lnTo>
                  <a:pt x="50770" y="70390"/>
                </a:lnTo>
                <a:lnTo>
                  <a:pt x="50740" y="70470"/>
                </a:lnTo>
                <a:lnTo>
                  <a:pt x="50700" y="70450"/>
                </a:lnTo>
                <a:lnTo>
                  <a:pt x="50660" y="70460"/>
                </a:lnTo>
                <a:lnTo>
                  <a:pt x="50600" y="70500"/>
                </a:lnTo>
                <a:lnTo>
                  <a:pt x="50570" y="70560"/>
                </a:lnTo>
                <a:lnTo>
                  <a:pt x="50530" y="70570"/>
                </a:lnTo>
                <a:lnTo>
                  <a:pt x="50520" y="70610"/>
                </a:lnTo>
                <a:lnTo>
                  <a:pt x="50520" y="70670"/>
                </a:lnTo>
                <a:lnTo>
                  <a:pt x="50480" y="70690"/>
                </a:lnTo>
                <a:lnTo>
                  <a:pt x="50430" y="70740"/>
                </a:lnTo>
                <a:lnTo>
                  <a:pt x="50410" y="70800"/>
                </a:lnTo>
                <a:lnTo>
                  <a:pt x="50380" y="70850"/>
                </a:lnTo>
                <a:lnTo>
                  <a:pt x="50360" y="70900"/>
                </a:lnTo>
                <a:lnTo>
                  <a:pt x="50370" y="70980"/>
                </a:lnTo>
                <a:lnTo>
                  <a:pt x="50340" y="71050"/>
                </a:lnTo>
                <a:lnTo>
                  <a:pt x="50330" y="71120"/>
                </a:lnTo>
                <a:lnTo>
                  <a:pt x="50310" y="71150"/>
                </a:lnTo>
                <a:lnTo>
                  <a:pt x="50280" y="71190"/>
                </a:lnTo>
                <a:lnTo>
                  <a:pt x="50280" y="71250"/>
                </a:lnTo>
                <a:lnTo>
                  <a:pt x="50300" y="71290"/>
                </a:lnTo>
                <a:lnTo>
                  <a:pt x="50320" y="71350"/>
                </a:lnTo>
                <a:lnTo>
                  <a:pt x="50360" y="71410"/>
                </a:lnTo>
                <a:lnTo>
                  <a:pt x="50320" y="71440"/>
                </a:lnTo>
                <a:lnTo>
                  <a:pt x="50330" y="71490"/>
                </a:lnTo>
                <a:lnTo>
                  <a:pt x="50340" y="71540"/>
                </a:lnTo>
                <a:lnTo>
                  <a:pt x="50310" y="71580"/>
                </a:lnTo>
                <a:lnTo>
                  <a:pt x="50240" y="71600"/>
                </a:lnTo>
                <a:lnTo>
                  <a:pt x="50190" y="71620"/>
                </a:lnTo>
                <a:lnTo>
                  <a:pt x="50190" y="71670"/>
                </a:lnTo>
                <a:lnTo>
                  <a:pt x="50200" y="71710"/>
                </a:lnTo>
                <a:lnTo>
                  <a:pt x="50230" y="71760"/>
                </a:lnTo>
                <a:lnTo>
                  <a:pt x="50220" y="71800"/>
                </a:lnTo>
                <a:lnTo>
                  <a:pt x="50210" y="71850"/>
                </a:lnTo>
                <a:lnTo>
                  <a:pt x="50250" y="71880"/>
                </a:lnTo>
                <a:lnTo>
                  <a:pt x="50280" y="71910"/>
                </a:lnTo>
                <a:lnTo>
                  <a:pt x="50240" y="71930"/>
                </a:lnTo>
                <a:lnTo>
                  <a:pt x="50190" y="71940"/>
                </a:lnTo>
                <a:lnTo>
                  <a:pt x="50150" y="71960"/>
                </a:lnTo>
                <a:lnTo>
                  <a:pt x="50150" y="72010"/>
                </a:lnTo>
                <a:lnTo>
                  <a:pt x="50110" y="72010"/>
                </a:lnTo>
                <a:lnTo>
                  <a:pt x="50060" y="72010"/>
                </a:lnTo>
                <a:lnTo>
                  <a:pt x="50000" y="72010"/>
                </a:lnTo>
                <a:lnTo>
                  <a:pt x="49940" y="71980"/>
                </a:lnTo>
                <a:lnTo>
                  <a:pt x="49880" y="72020"/>
                </a:lnTo>
                <a:lnTo>
                  <a:pt x="49880" y="72070"/>
                </a:lnTo>
                <a:lnTo>
                  <a:pt x="49860" y="72100"/>
                </a:lnTo>
                <a:lnTo>
                  <a:pt x="49830" y="72130"/>
                </a:lnTo>
                <a:lnTo>
                  <a:pt x="49790" y="72140"/>
                </a:lnTo>
                <a:lnTo>
                  <a:pt x="49740" y="72150"/>
                </a:lnTo>
                <a:lnTo>
                  <a:pt x="49670" y="72170"/>
                </a:lnTo>
                <a:lnTo>
                  <a:pt x="49640" y="72210"/>
                </a:lnTo>
                <a:lnTo>
                  <a:pt x="49600" y="72220"/>
                </a:lnTo>
                <a:lnTo>
                  <a:pt x="49550" y="72250"/>
                </a:lnTo>
                <a:lnTo>
                  <a:pt x="49490" y="72290"/>
                </a:lnTo>
                <a:lnTo>
                  <a:pt x="49470" y="72330"/>
                </a:lnTo>
                <a:lnTo>
                  <a:pt x="49460" y="72370"/>
                </a:lnTo>
                <a:lnTo>
                  <a:pt x="49430" y="72390"/>
                </a:lnTo>
                <a:lnTo>
                  <a:pt x="49370" y="72420"/>
                </a:lnTo>
                <a:lnTo>
                  <a:pt x="49330" y="72450"/>
                </a:lnTo>
                <a:lnTo>
                  <a:pt x="49280" y="72470"/>
                </a:lnTo>
                <a:lnTo>
                  <a:pt x="49220" y="72500"/>
                </a:lnTo>
                <a:lnTo>
                  <a:pt x="49190" y="72530"/>
                </a:lnTo>
                <a:lnTo>
                  <a:pt x="49130" y="72560"/>
                </a:lnTo>
                <a:lnTo>
                  <a:pt x="49100" y="72590"/>
                </a:lnTo>
                <a:lnTo>
                  <a:pt x="49060" y="72620"/>
                </a:lnTo>
                <a:lnTo>
                  <a:pt x="49000" y="72640"/>
                </a:lnTo>
                <a:lnTo>
                  <a:pt x="48960" y="72680"/>
                </a:lnTo>
                <a:lnTo>
                  <a:pt x="48960" y="72730"/>
                </a:lnTo>
                <a:lnTo>
                  <a:pt x="48920" y="72750"/>
                </a:lnTo>
                <a:lnTo>
                  <a:pt x="48870" y="72760"/>
                </a:lnTo>
                <a:lnTo>
                  <a:pt x="48850" y="72820"/>
                </a:lnTo>
                <a:lnTo>
                  <a:pt x="48860" y="72880"/>
                </a:lnTo>
                <a:lnTo>
                  <a:pt x="48870" y="72940"/>
                </a:lnTo>
                <a:lnTo>
                  <a:pt x="48860" y="72990"/>
                </a:lnTo>
                <a:lnTo>
                  <a:pt x="48830" y="73070"/>
                </a:lnTo>
                <a:lnTo>
                  <a:pt x="48780" y="73100"/>
                </a:lnTo>
                <a:lnTo>
                  <a:pt x="48770" y="73140"/>
                </a:lnTo>
                <a:lnTo>
                  <a:pt x="48760" y="73180"/>
                </a:lnTo>
                <a:lnTo>
                  <a:pt x="48800" y="73190"/>
                </a:lnTo>
                <a:lnTo>
                  <a:pt x="48840" y="73210"/>
                </a:lnTo>
                <a:lnTo>
                  <a:pt x="48850" y="73240"/>
                </a:lnTo>
                <a:lnTo>
                  <a:pt x="48790" y="73240"/>
                </a:lnTo>
                <a:lnTo>
                  <a:pt x="48740" y="73260"/>
                </a:lnTo>
                <a:lnTo>
                  <a:pt x="48690" y="73270"/>
                </a:lnTo>
                <a:lnTo>
                  <a:pt x="48640" y="73290"/>
                </a:lnTo>
                <a:lnTo>
                  <a:pt x="48590" y="73330"/>
                </a:lnTo>
                <a:lnTo>
                  <a:pt x="48590" y="73380"/>
                </a:lnTo>
                <a:lnTo>
                  <a:pt x="48610" y="73430"/>
                </a:lnTo>
                <a:lnTo>
                  <a:pt x="48620" y="73480"/>
                </a:lnTo>
                <a:lnTo>
                  <a:pt x="48610" y="73550"/>
                </a:lnTo>
                <a:lnTo>
                  <a:pt x="48540" y="73560"/>
                </a:lnTo>
                <a:lnTo>
                  <a:pt x="48500" y="73610"/>
                </a:lnTo>
                <a:lnTo>
                  <a:pt x="48540" y="73650"/>
                </a:lnTo>
                <a:lnTo>
                  <a:pt x="48580" y="73680"/>
                </a:lnTo>
                <a:lnTo>
                  <a:pt x="48620" y="73710"/>
                </a:lnTo>
                <a:lnTo>
                  <a:pt x="48650" y="73740"/>
                </a:lnTo>
                <a:lnTo>
                  <a:pt x="48630" y="73790"/>
                </a:lnTo>
                <a:lnTo>
                  <a:pt x="48600" y="73820"/>
                </a:lnTo>
                <a:lnTo>
                  <a:pt x="48620" y="73870"/>
                </a:lnTo>
                <a:lnTo>
                  <a:pt x="48640" y="73930"/>
                </a:lnTo>
                <a:lnTo>
                  <a:pt x="48670" y="73960"/>
                </a:lnTo>
                <a:lnTo>
                  <a:pt x="48720" y="73960"/>
                </a:lnTo>
                <a:lnTo>
                  <a:pt x="48780" y="73970"/>
                </a:lnTo>
                <a:lnTo>
                  <a:pt x="48780" y="74050"/>
                </a:lnTo>
                <a:lnTo>
                  <a:pt x="48740" y="74090"/>
                </a:lnTo>
                <a:lnTo>
                  <a:pt x="48740" y="74150"/>
                </a:lnTo>
                <a:lnTo>
                  <a:pt x="48710" y="74200"/>
                </a:lnTo>
                <a:lnTo>
                  <a:pt x="48710" y="74240"/>
                </a:lnTo>
                <a:lnTo>
                  <a:pt x="48690" y="74310"/>
                </a:lnTo>
                <a:lnTo>
                  <a:pt x="48690" y="74360"/>
                </a:lnTo>
                <a:lnTo>
                  <a:pt x="48720" y="74410"/>
                </a:lnTo>
                <a:lnTo>
                  <a:pt x="48690" y="74480"/>
                </a:lnTo>
                <a:lnTo>
                  <a:pt x="48710" y="74540"/>
                </a:lnTo>
                <a:lnTo>
                  <a:pt x="48730" y="74590"/>
                </a:lnTo>
                <a:lnTo>
                  <a:pt x="48730" y="74650"/>
                </a:lnTo>
                <a:lnTo>
                  <a:pt x="48730" y="74710"/>
                </a:lnTo>
                <a:lnTo>
                  <a:pt x="48730" y="74770"/>
                </a:lnTo>
                <a:lnTo>
                  <a:pt x="48740" y="74810"/>
                </a:lnTo>
                <a:lnTo>
                  <a:pt x="48680" y="74850"/>
                </a:lnTo>
                <a:lnTo>
                  <a:pt x="48640" y="74890"/>
                </a:lnTo>
                <a:lnTo>
                  <a:pt x="48590" y="74940"/>
                </a:lnTo>
                <a:lnTo>
                  <a:pt x="48530" y="74960"/>
                </a:lnTo>
                <a:lnTo>
                  <a:pt x="48480" y="74960"/>
                </a:lnTo>
                <a:lnTo>
                  <a:pt x="48440" y="74960"/>
                </a:lnTo>
                <a:lnTo>
                  <a:pt x="48390" y="74970"/>
                </a:lnTo>
                <a:lnTo>
                  <a:pt x="48340" y="74940"/>
                </a:lnTo>
                <a:lnTo>
                  <a:pt x="48290" y="74960"/>
                </a:lnTo>
                <a:lnTo>
                  <a:pt x="48250" y="74900"/>
                </a:lnTo>
                <a:lnTo>
                  <a:pt x="48180" y="74930"/>
                </a:lnTo>
                <a:lnTo>
                  <a:pt x="48150" y="74880"/>
                </a:lnTo>
                <a:lnTo>
                  <a:pt x="48090" y="74900"/>
                </a:lnTo>
                <a:lnTo>
                  <a:pt x="48020" y="74910"/>
                </a:lnTo>
                <a:lnTo>
                  <a:pt x="47960" y="74910"/>
                </a:lnTo>
                <a:lnTo>
                  <a:pt x="47920" y="74920"/>
                </a:lnTo>
                <a:lnTo>
                  <a:pt x="47890" y="74890"/>
                </a:lnTo>
                <a:lnTo>
                  <a:pt x="47850" y="74900"/>
                </a:lnTo>
                <a:lnTo>
                  <a:pt x="47790" y="74930"/>
                </a:lnTo>
                <a:lnTo>
                  <a:pt x="47730" y="74960"/>
                </a:lnTo>
                <a:lnTo>
                  <a:pt x="47750" y="75000"/>
                </a:lnTo>
                <a:lnTo>
                  <a:pt x="47790" y="75040"/>
                </a:lnTo>
                <a:lnTo>
                  <a:pt x="47790" y="75090"/>
                </a:lnTo>
                <a:lnTo>
                  <a:pt x="47780" y="75140"/>
                </a:lnTo>
                <a:lnTo>
                  <a:pt x="47800" y="75180"/>
                </a:lnTo>
                <a:lnTo>
                  <a:pt x="47860" y="75190"/>
                </a:lnTo>
                <a:lnTo>
                  <a:pt x="47910" y="75230"/>
                </a:lnTo>
                <a:lnTo>
                  <a:pt x="47930" y="75320"/>
                </a:lnTo>
                <a:lnTo>
                  <a:pt x="47890" y="75350"/>
                </a:lnTo>
                <a:lnTo>
                  <a:pt x="47880" y="75410"/>
                </a:lnTo>
                <a:lnTo>
                  <a:pt x="47840" y="75390"/>
                </a:lnTo>
                <a:lnTo>
                  <a:pt x="47850" y="75440"/>
                </a:lnTo>
                <a:lnTo>
                  <a:pt x="47870" y="75480"/>
                </a:lnTo>
                <a:lnTo>
                  <a:pt x="47910" y="75530"/>
                </a:lnTo>
                <a:lnTo>
                  <a:pt x="47920" y="75570"/>
                </a:lnTo>
                <a:lnTo>
                  <a:pt x="47900" y="75620"/>
                </a:lnTo>
                <a:lnTo>
                  <a:pt x="47880" y="75680"/>
                </a:lnTo>
                <a:lnTo>
                  <a:pt x="47860" y="75740"/>
                </a:lnTo>
                <a:lnTo>
                  <a:pt x="47800" y="75730"/>
                </a:lnTo>
                <a:lnTo>
                  <a:pt x="47750" y="75780"/>
                </a:lnTo>
                <a:lnTo>
                  <a:pt x="47730" y="75840"/>
                </a:lnTo>
                <a:lnTo>
                  <a:pt x="47690" y="75870"/>
                </a:lnTo>
                <a:lnTo>
                  <a:pt x="47630" y="75900"/>
                </a:lnTo>
                <a:lnTo>
                  <a:pt x="47640" y="75940"/>
                </a:lnTo>
                <a:lnTo>
                  <a:pt x="47660" y="75990"/>
                </a:lnTo>
                <a:lnTo>
                  <a:pt x="47690" y="76010"/>
                </a:lnTo>
                <a:lnTo>
                  <a:pt x="47730" y="76040"/>
                </a:lnTo>
                <a:lnTo>
                  <a:pt x="47670" y="76050"/>
                </a:lnTo>
                <a:lnTo>
                  <a:pt x="47630" y="76090"/>
                </a:lnTo>
                <a:lnTo>
                  <a:pt x="47600" y="76110"/>
                </a:lnTo>
                <a:lnTo>
                  <a:pt x="47560" y="76140"/>
                </a:lnTo>
                <a:lnTo>
                  <a:pt x="47560" y="76180"/>
                </a:lnTo>
                <a:lnTo>
                  <a:pt x="47610" y="76200"/>
                </a:lnTo>
                <a:lnTo>
                  <a:pt x="47670" y="76180"/>
                </a:lnTo>
                <a:lnTo>
                  <a:pt x="47710" y="76170"/>
                </a:lnTo>
                <a:lnTo>
                  <a:pt x="47750" y="76200"/>
                </a:lnTo>
                <a:lnTo>
                  <a:pt x="47770" y="76240"/>
                </a:lnTo>
                <a:lnTo>
                  <a:pt x="47760" y="76330"/>
                </a:lnTo>
                <a:lnTo>
                  <a:pt x="47800" y="76350"/>
                </a:lnTo>
                <a:lnTo>
                  <a:pt x="47810" y="76390"/>
                </a:lnTo>
                <a:lnTo>
                  <a:pt x="47780" y="76450"/>
                </a:lnTo>
                <a:lnTo>
                  <a:pt x="47710" y="76460"/>
                </a:lnTo>
                <a:lnTo>
                  <a:pt x="47670" y="76450"/>
                </a:lnTo>
                <a:lnTo>
                  <a:pt x="47620" y="76460"/>
                </a:lnTo>
                <a:lnTo>
                  <a:pt x="47590" y="76490"/>
                </a:lnTo>
                <a:lnTo>
                  <a:pt x="47630" y="76550"/>
                </a:lnTo>
                <a:lnTo>
                  <a:pt x="47660" y="76600"/>
                </a:lnTo>
                <a:lnTo>
                  <a:pt x="47630" y="76630"/>
                </a:lnTo>
                <a:lnTo>
                  <a:pt x="47570" y="76650"/>
                </a:lnTo>
                <a:lnTo>
                  <a:pt x="47530" y="76700"/>
                </a:lnTo>
                <a:lnTo>
                  <a:pt x="47540" y="76760"/>
                </a:lnTo>
                <a:lnTo>
                  <a:pt x="47490" y="76780"/>
                </a:lnTo>
                <a:lnTo>
                  <a:pt x="47440" y="76810"/>
                </a:lnTo>
                <a:lnTo>
                  <a:pt x="47470" y="76840"/>
                </a:lnTo>
                <a:lnTo>
                  <a:pt x="47490" y="76880"/>
                </a:lnTo>
                <a:lnTo>
                  <a:pt x="47470" y="76940"/>
                </a:lnTo>
                <a:lnTo>
                  <a:pt x="47520" y="76970"/>
                </a:lnTo>
                <a:lnTo>
                  <a:pt x="47500" y="77030"/>
                </a:lnTo>
                <a:lnTo>
                  <a:pt x="47430" y="77070"/>
                </a:lnTo>
                <a:lnTo>
                  <a:pt x="47380" y="77120"/>
                </a:lnTo>
                <a:lnTo>
                  <a:pt x="47350" y="77140"/>
                </a:lnTo>
                <a:lnTo>
                  <a:pt x="47300" y="77160"/>
                </a:lnTo>
                <a:lnTo>
                  <a:pt x="47270" y="77190"/>
                </a:lnTo>
                <a:lnTo>
                  <a:pt x="47220" y="77230"/>
                </a:lnTo>
                <a:lnTo>
                  <a:pt x="47210" y="77290"/>
                </a:lnTo>
                <a:lnTo>
                  <a:pt x="47180" y="77360"/>
                </a:lnTo>
                <a:lnTo>
                  <a:pt x="47210" y="77380"/>
                </a:lnTo>
                <a:lnTo>
                  <a:pt x="47220" y="77440"/>
                </a:lnTo>
                <a:lnTo>
                  <a:pt x="47240" y="77490"/>
                </a:lnTo>
                <a:lnTo>
                  <a:pt x="47210" y="77550"/>
                </a:lnTo>
                <a:lnTo>
                  <a:pt x="47170" y="77580"/>
                </a:lnTo>
                <a:lnTo>
                  <a:pt x="47120" y="77590"/>
                </a:lnTo>
                <a:lnTo>
                  <a:pt x="47070" y="77600"/>
                </a:lnTo>
                <a:lnTo>
                  <a:pt x="47050" y="77640"/>
                </a:lnTo>
                <a:lnTo>
                  <a:pt x="47050" y="77690"/>
                </a:lnTo>
                <a:lnTo>
                  <a:pt x="47030" y="77750"/>
                </a:lnTo>
                <a:lnTo>
                  <a:pt x="47050" y="77810"/>
                </a:lnTo>
                <a:lnTo>
                  <a:pt x="47020" y="77850"/>
                </a:lnTo>
                <a:lnTo>
                  <a:pt x="46990" y="77910"/>
                </a:lnTo>
                <a:lnTo>
                  <a:pt x="47030" y="77950"/>
                </a:lnTo>
                <a:lnTo>
                  <a:pt x="47090" y="77990"/>
                </a:lnTo>
                <a:lnTo>
                  <a:pt x="47080" y="78030"/>
                </a:lnTo>
                <a:lnTo>
                  <a:pt x="47120" y="78050"/>
                </a:lnTo>
                <a:lnTo>
                  <a:pt x="47170" y="78040"/>
                </a:lnTo>
                <a:lnTo>
                  <a:pt x="47210" y="78020"/>
                </a:lnTo>
                <a:lnTo>
                  <a:pt x="47270" y="78040"/>
                </a:lnTo>
                <a:lnTo>
                  <a:pt x="47300" y="78080"/>
                </a:lnTo>
                <a:lnTo>
                  <a:pt x="47340" y="78130"/>
                </a:lnTo>
                <a:lnTo>
                  <a:pt x="47350" y="78200"/>
                </a:lnTo>
                <a:lnTo>
                  <a:pt x="47370" y="78250"/>
                </a:lnTo>
                <a:lnTo>
                  <a:pt x="47360" y="78300"/>
                </a:lnTo>
                <a:lnTo>
                  <a:pt x="47330" y="78330"/>
                </a:lnTo>
                <a:lnTo>
                  <a:pt x="47300" y="78370"/>
                </a:lnTo>
                <a:lnTo>
                  <a:pt x="47340" y="78400"/>
                </a:lnTo>
                <a:lnTo>
                  <a:pt x="47320" y="78480"/>
                </a:lnTo>
                <a:lnTo>
                  <a:pt x="47310" y="78530"/>
                </a:lnTo>
                <a:lnTo>
                  <a:pt x="47360" y="78580"/>
                </a:lnTo>
                <a:lnTo>
                  <a:pt x="47310" y="78630"/>
                </a:lnTo>
                <a:lnTo>
                  <a:pt x="47290" y="78670"/>
                </a:lnTo>
                <a:lnTo>
                  <a:pt x="47230" y="78710"/>
                </a:lnTo>
                <a:lnTo>
                  <a:pt x="47170" y="78690"/>
                </a:lnTo>
                <a:lnTo>
                  <a:pt x="47120" y="78720"/>
                </a:lnTo>
                <a:lnTo>
                  <a:pt x="47050" y="78730"/>
                </a:lnTo>
                <a:lnTo>
                  <a:pt x="47020" y="78780"/>
                </a:lnTo>
                <a:lnTo>
                  <a:pt x="47000" y="78840"/>
                </a:lnTo>
                <a:lnTo>
                  <a:pt x="46990" y="78880"/>
                </a:lnTo>
                <a:lnTo>
                  <a:pt x="46990" y="78920"/>
                </a:lnTo>
                <a:lnTo>
                  <a:pt x="47010" y="78970"/>
                </a:lnTo>
                <a:lnTo>
                  <a:pt x="46960" y="78980"/>
                </a:lnTo>
                <a:lnTo>
                  <a:pt x="46900" y="78980"/>
                </a:lnTo>
                <a:lnTo>
                  <a:pt x="46860" y="79010"/>
                </a:lnTo>
                <a:lnTo>
                  <a:pt x="46850" y="78950"/>
                </a:lnTo>
                <a:lnTo>
                  <a:pt x="46790" y="78950"/>
                </a:lnTo>
                <a:lnTo>
                  <a:pt x="46750" y="79020"/>
                </a:lnTo>
                <a:lnTo>
                  <a:pt x="46760" y="79090"/>
                </a:lnTo>
                <a:lnTo>
                  <a:pt x="46810" y="79120"/>
                </a:lnTo>
                <a:lnTo>
                  <a:pt x="46800" y="79150"/>
                </a:lnTo>
                <a:lnTo>
                  <a:pt x="46780" y="79260"/>
                </a:lnTo>
                <a:lnTo>
                  <a:pt x="46730" y="79300"/>
                </a:lnTo>
                <a:lnTo>
                  <a:pt x="46690" y="79280"/>
                </a:lnTo>
                <a:lnTo>
                  <a:pt x="46660" y="79240"/>
                </a:lnTo>
                <a:lnTo>
                  <a:pt x="46640" y="79200"/>
                </a:lnTo>
                <a:lnTo>
                  <a:pt x="46620" y="79150"/>
                </a:lnTo>
                <a:lnTo>
                  <a:pt x="46570" y="79140"/>
                </a:lnTo>
                <a:lnTo>
                  <a:pt x="46530" y="79160"/>
                </a:lnTo>
                <a:lnTo>
                  <a:pt x="46480" y="79180"/>
                </a:lnTo>
                <a:lnTo>
                  <a:pt x="46440" y="79220"/>
                </a:lnTo>
                <a:lnTo>
                  <a:pt x="46410" y="79260"/>
                </a:lnTo>
                <a:lnTo>
                  <a:pt x="46380" y="79310"/>
                </a:lnTo>
                <a:lnTo>
                  <a:pt x="46340" y="79340"/>
                </a:lnTo>
                <a:lnTo>
                  <a:pt x="46290" y="79370"/>
                </a:lnTo>
                <a:lnTo>
                  <a:pt x="46220" y="79350"/>
                </a:lnTo>
                <a:lnTo>
                  <a:pt x="46130" y="79320"/>
                </a:lnTo>
                <a:lnTo>
                  <a:pt x="46140" y="79270"/>
                </a:lnTo>
                <a:lnTo>
                  <a:pt x="46160" y="79220"/>
                </a:lnTo>
                <a:lnTo>
                  <a:pt x="46170" y="79160"/>
                </a:lnTo>
                <a:lnTo>
                  <a:pt x="46130" y="79130"/>
                </a:lnTo>
                <a:lnTo>
                  <a:pt x="46100" y="79110"/>
                </a:lnTo>
                <a:lnTo>
                  <a:pt x="46070" y="79060"/>
                </a:lnTo>
                <a:lnTo>
                  <a:pt x="46080" y="79020"/>
                </a:lnTo>
                <a:lnTo>
                  <a:pt x="46070" y="78950"/>
                </a:lnTo>
                <a:lnTo>
                  <a:pt x="46100" y="78900"/>
                </a:lnTo>
                <a:lnTo>
                  <a:pt x="46140" y="78850"/>
                </a:lnTo>
                <a:lnTo>
                  <a:pt x="46110" y="78810"/>
                </a:lnTo>
                <a:lnTo>
                  <a:pt x="46060" y="78830"/>
                </a:lnTo>
                <a:lnTo>
                  <a:pt x="45990" y="78830"/>
                </a:lnTo>
                <a:lnTo>
                  <a:pt x="45990" y="78900"/>
                </a:lnTo>
                <a:lnTo>
                  <a:pt x="45960" y="78940"/>
                </a:lnTo>
                <a:lnTo>
                  <a:pt x="45890" y="78970"/>
                </a:lnTo>
                <a:lnTo>
                  <a:pt x="45840" y="78970"/>
                </a:lnTo>
                <a:lnTo>
                  <a:pt x="45790" y="78940"/>
                </a:lnTo>
                <a:lnTo>
                  <a:pt x="45730" y="78940"/>
                </a:lnTo>
                <a:lnTo>
                  <a:pt x="45690" y="78990"/>
                </a:lnTo>
                <a:lnTo>
                  <a:pt x="45640" y="79010"/>
                </a:lnTo>
                <a:lnTo>
                  <a:pt x="45630" y="78970"/>
                </a:lnTo>
                <a:lnTo>
                  <a:pt x="45670" y="78950"/>
                </a:lnTo>
                <a:lnTo>
                  <a:pt x="45690" y="78910"/>
                </a:lnTo>
                <a:lnTo>
                  <a:pt x="45720" y="78860"/>
                </a:lnTo>
                <a:lnTo>
                  <a:pt x="45720" y="78800"/>
                </a:lnTo>
                <a:lnTo>
                  <a:pt x="45650" y="78840"/>
                </a:lnTo>
                <a:lnTo>
                  <a:pt x="45580" y="78870"/>
                </a:lnTo>
                <a:lnTo>
                  <a:pt x="45580" y="78820"/>
                </a:lnTo>
                <a:lnTo>
                  <a:pt x="45570" y="78780"/>
                </a:lnTo>
                <a:lnTo>
                  <a:pt x="45560" y="78730"/>
                </a:lnTo>
                <a:lnTo>
                  <a:pt x="45510" y="78720"/>
                </a:lnTo>
                <a:lnTo>
                  <a:pt x="45450" y="78690"/>
                </a:lnTo>
                <a:lnTo>
                  <a:pt x="45410" y="78700"/>
                </a:lnTo>
                <a:lnTo>
                  <a:pt x="45360" y="78700"/>
                </a:lnTo>
                <a:lnTo>
                  <a:pt x="45310" y="78700"/>
                </a:lnTo>
                <a:lnTo>
                  <a:pt x="45270" y="78710"/>
                </a:lnTo>
                <a:lnTo>
                  <a:pt x="45210" y="78710"/>
                </a:lnTo>
                <a:lnTo>
                  <a:pt x="45170" y="78690"/>
                </a:lnTo>
                <a:lnTo>
                  <a:pt x="45160" y="78750"/>
                </a:lnTo>
                <a:lnTo>
                  <a:pt x="45190" y="78800"/>
                </a:lnTo>
                <a:lnTo>
                  <a:pt x="45180" y="78860"/>
                </a:lnTo>
                <a:lnTo>
                  <a:pt x="45140" y="78910"/>
                </a:lnTo>
                <a:lnTo>
                  <a:pt x="45110" y="78940"/>
                </a:lnTo>
                <a:lnTo>
                  <a:pt x="45060" y="78920"/>
                </a:lnTo>
                <a:lnTo>
                  <a:pt x="44980" y="78900"/>
                </a:lnTo>
                <a:lnTo>
                  <a:pt x="44930" y="78900"/>
                </a:lnTo>
                <a:lnTo>
                  <a:pt x="44890" y="78920"/>
                </a:lnTo>
                <a:lnTo>
                  <a:pt x="44830" y="78910"/>
                </a:lnTo>
                <a:lnTo>
                  <a:pt x="44770" y="78860"/>
                </a:lnTo>
                <a:lnTo>
                  <a:pt x="44730" y="78870"/>
                </a:lnTo>
                <a:lnTo>
                  <a:pt x="44660" y="78860"/>
                </a:lnTo>
                <a:lnTo>
                  <a:pt x="44610" y="78860"/>
                </a:lnTo>
                <a:lnTo>
                  <a:pt x="44590" y="78910"/>
                </a:lnTo>
                <a:lnTo>
                  <a:pt x="44610" y="78970"/>
                </a:lnTo>
                <a:lnTo>
                  <a:pt x="44580" y="79000"/>
                </a:lnTo>
                <a:lnTo>
                  <a:pt x="44560" y="79060"/>
                </a:lnTo>
                <a:lnTo>
                  <a:pt x="44530" y="79120"/>
                </a:lnTo>
                <a:lnTo>
                  <a:pt x="44480" y="79080"/>
                </a:lnTo>
                <a:lnTo>
                  <a:pt x="44430" y="79050"/>
                </a:lnTo>
                <a:lnTo>
                  <a:pt x="44380" y="79090"/>
                </a:lnTo>
                <a:lnTo>
                  <a:pt x="44340" y="79120"/>
                </a:lnTo>
                <a:lnTo>
                  <a:pt x="44310" y="79150"/>
                </a:lnTo>
                <a:lnTo>
                  <a:pt x="44250" y="79130"/>
                </a:lnTo>
                <a:lnTo>
                  <a:pt x="44200" y="79110"/>
                </a:lnTo>
                <a:lnTo>
                  <a:pt x="44140" y="79080"/>
                </a:lnTo>
                <a:lnTo>
                  <a:pt x="44100" y="79100"/>
                </a:lnTo>
                <a:lnTo>
                  <a:pt x="44090" y="79160"/>
                </a:lnTo>
                <a:lnTo>
                  <a:pt x="44070" y="79230"/>
                </a:lnTo>
                <a:lnTo>
                  <a:pt x="44030" y="79250"/>
                </a:lnTo>
                <a:lnTo>
                  <a:pt x="43980" y="79220"/>
                </a:lnTo>
                <a:lnTo>
                  <a:pt x="43960" y="79180"/>
                </a:lnTo>
                <a:lnTo>
                  <a:pt x="43960" y="79140"/>
                </a:lnTo>
                <a:lnTo>
                  <a:pt x="43950" y="79100"/>
                </a:lnTo>
                <a:lnTo>
                  <a:pt x="43900" y="79120"/>
                </a:lnTo>
                <a:lnTo>
                  <a:pt x="43910" y="79170"/>
                </a:lnTo>
                <a:lnTo>
                  <a:pt x="43920" y="79210"/>
                </a:lnTo>
                <a:lnTo>
                  <a:pt x="43930" y="79260"/>
                </a:lnTo>
                <a:lnTo>
                  <a:pt x="43960" y="79310"/>
                </a:lnTo>
                <a:lnTo>
                  <a:pt x="44010" y="79350"/>
                </a:lnTo>
                <a:lnTo>
                  <a:pt x="44010" y="79400"/>
                </a:lnTo>
                <a:lnTo>
                  <a:pt x="43980" y="79470"/>
                </a:lnTo>
                <a:lnTo>
                  <a:pt x="43990" y="79540"/>
                </a:lnTo>
                <a:lnTo>
                  <a:pt x="43980" y="79600"/>
                </a:lnTo>
                <a:lnTo>
                  <a:pt x="43980" y="79650"/>
                </a:lnTo>
                <a:lnTo>
                  <a:pt x="43970" y="79700"/>
                </a:lnTo>
                <a:lnTo>
                  <a:pt x="43920" y="79700"/>
                </a:lnTo>
                <a:lnTo>
                  <a:pt x="43850" y="79720"/>
                </a:lnTo>
                <a:lnTo>
                  <a:pt x="43830" y="79760"/>
                </a:lnTo>
                <a:lnTo>
                  <a:pt x="43790" y="79790"/>
                </a:lnTo>
                <a:lnTo>
                  <a:pt x="43750" y="79770"/>
                </a:lnTo>
                <a:lnTo>
                  <a:pt x="43750" y="79720"/>
                </a:lnTo>
                <a:lnTo>
                  <a:pt x="43720" y="79680"/>
                </a:lnTo>
                <a:lnTo>
                  <a:pt x="43680" y="79640"/>
                </a:lnTo>
                <a:lnTo>
                  <a:pt x="43610" y="79630"/>
                </a:lnTo>
                <a:lnTo>
                  <a:pt x="43610" y="79690"/>
                </a:lnTo>
                <a:lnTo>
                  <a:pt x="43550" y="79680"/>
                </a:lnTo>
                <a:lnTo>
                  <a:pt x="43510" y="79630"/>
                </a:lnTo>
                <a:lnTo>
                  <a:pt x="43470" y="79610"/>
                </a:lnTo>
                <a:lnTo>
                  <a:pt x="43430" y="79590"/>
                </a:lnTo>
                <a:lnTo>
                  <a:pt x="43450" y="79530"/>
                </a:lnTo>
                <a:lnTo>
                  <a:pt x="43410" y="79500"/>
                </a:lnTo>
                <a:lnTo>
                  <a:pt x="43330" y="79500"/>
                </a:lnTo>
                <a:lnTo>
                  <a:pt x="43260" y="79520"/>
                </a:lnTo>
                <a:lnTo>
                  <a:pt x="43200" y="79550"/>
                </a:lnTo>
                <a:lnTo>
                  <a:pt x="43160" y="79530"/>
                </a:lnTo>
                <a:lnTo>
                  <a:pt x="43170" y="79470"/>
                </a:lnTo>
                <a:lnTo>
                  <a:pt x="43180" y="79420"/>
                </a:lnTo>
                <a:lnTo>
                  <a:pt x="43200" y="79360"/>
                </a:lnTo>
                <a:lnTo>
                  <a:pt x="43210" y="79320"/>
                </a:lnTo>
                <a:lnTo>
                  <a:pt x="43240" y="79300"/>
                </a:lnTo>
                <a:lnTo>
                  <a:pt x="43280" y="79290"/>
                </a:lnTo>
                <a:lnTo>
                  <a:pt x="43320" y="79310"/>
                </a:lnTo>
                <a:lnTo>
                  <a:pt x="43340" y="79350"/>
                </a:lnTo>
                <a:lnTo>
                  <a:pt x="43390" y="79340"/>
                </a:lnTo>
                <a:lnTo>
                  <a:pt x="43430" y="79330"/>
                </a:lnTo>
                <a:lnTo>
                  <a:pt x="43460" y="79280"/>
                </a:lnTo>
                <a:lnTo>
                  <a:pt x="43390" y="79230"/>
                </a:lnTo>
                <a:lnTo>
                  <a:pt x="43390" y="79180"/>
                </a:lnTo>
                <a:lnTo>
                  <a:pt x="43430" y="79130"/>
                </a:lnTo>
                <a:lnTo>
                  <a:pt x="43410" y="79070"/>
                </a:lnTo>
                <a:lnTo>
                  <a:pt x="43380" y="79050"/>
                </a:lnTo>
                <a:lnTo>
                  <a:pt x="43320" y="79030"/>
                </a:lnTo>
                <a:lnTo>
                  <a:pt x="43280" y="79000"/>
                </a:lnTo>
                <a:lnTo>
                  <a:pt x="43230" y="78980"/>
                </a:lnTo>
                <a:lnTo>
                  <a:pt x="43190" y="78930"/>
                </a:lnTo>
                <a:lnTo>
                  <a:pt x="43170" y="78870"/>
                </a:lnTo>
                <a:lnTo>
                  <a:pt x="43170" y="78810"/>
                </a:lnTo>
                <a:lnTo>
                  <a:pt x="43130" y="78760"/>
                </a:lnTo>
                <a:lnTo>
                  <a:pt x="43090" y="78800"/>
                </a:lnTo>
                <a:lnTo>
                  <a:pt x="43070" y="78860"/>
                </a:lnTo>
                <a:lnTo>
                  <a:pt x="43020" y="78840"/>
                </a:lnTo>
                <a:lnTo>
                  <a:pt x="43010" y="78770"/>
                </a:lnTo>
                <a:lnTo>
                  <a:pt x="43040" y="78710"/>
                </a:lnTo>
                <a:lnTo>
                  <a:pt x="43050" y="78660"/>
                </a:lnTo>
                <a:lnTo>
                  <a:pt x="43010" y="78620"/>
                </a:lnTo>
                <a:lnTo>
                  <a:pt x="42960" y="78630"/>
                </a:lnTo>
                <a:lnTo>
                  <a:pt x="42900" y="78610"/>
                </a:lnTo>
                <a:lnTo>
                  <a:pt x="42860" y="78610"/>
                </a:lnTo>
                <a:lnTo>
                  <a:pt x="42810" y="78630"/>
                </a:lnTo>
                <a:lnTo>
                  <a:pt x="42790" y="78670"/>
                </a:lnTo>
                <a:lnTo>
                  <a:pt x="42830" y="78700"/>
                </a:lnTo>
                <a:lnTo>
                  <a:pt x="42870" y="78730"/>
                </a:lnTo>
                <a:lnTo>
                  <a:pt x="42830" y="78750"/>
                </a:lnTo>
                <a:lnTo>
                  <a:pt x="42800" y="78780"/>
                </a:lnTo>
                <a:lnTo>
                  <a:pt x="42740" y="78780"/>
                </a:lnTo>
                <a:lnTo>
                  <a:pt x="42670" y="78770"/>
                </a:lnTo>
                <a:lnTo>
                  <a:pt x="42610" y="78810"/>
                </a:lnTo>
                <a:lnTo>
                  <a:pt x="42540" y="78790"/>
                </a:lnTo>
                <a:lnTo>
                  <a:pt x="42490" y="78800"/>
                </a:lnTo>
                <a:lnTo>
                  <a:pt x="42490" y="78760"/>
                </a:lnTo>
                <a:lnTo>
                  <a:pt x="42450" y="78710"/>
                </a:lnTo>
                <a:lnTo>
                  <a:pt x="42400" y="78730"/>
                </a:lnTo>
                <a:lnTo>
                  <a:pt x="42420" y="78770"/>
                </a:lnTo>
                <a:lnTo>
                  <a:pt x="42430" y="78820"/>
                </a:lnTo>
                <a:lnTo>
                  <a:pt x="42380" y="78840"/>
                </a:lnTo>
                <a:lnTo>
                  <a:pt x="42340" y="78870"/>
                </a:lnTo>
                <a:lnTo>
                  <a:pt x="42290" y="78910"/>
                </a:lnTo>
                <a:lnTo>
                  <a:pt x="42270" y="78870"/>
                </a:lnTo>
                <a:lnTo>
                  <a:pt x="42280" y="78790"/>
                </a:lnTo>
                <a:lnTo>
                  <a:pt x="42250" y="78740"/>
                </a:lnTo>
                <a:lnTo>
                  <a:pt x="42220" y="78720"/>
                </a:lnTo>
                <a:lnTo>
                  <a:pt x="42180" y="78680"/>
                </a:lnTo>
                <a:lnTo>
                  <a:pt x="42170" y="78720"/>
                </a:lnTo>
                <a:lnTo>
                  <a:pt x="42180" y="78780"/>
                </a:lnTo>
                <a:lnTo>
                  <a:pt x="42120" y="78830"/>
                </a:lnTo>
                <a:lnTo>
                  <a:pt x="42070" y="78780"/>
                </a:lnTo>
                <a:lnTo>
                  <a:pt x="42020" y="78760"/>
                </a:lnTo>
                <a:lnTo>
                  <a:pt x="41970" y="78780"/>
                </a:lnTo>
                <a:lnTo>
                  <a:pt x="41910" y="78810"/>
                </a:lnTo>
                <a:lnTo>
                  <a:pt x="41870" y="78780"/>
                </a:lnTo>
                <a:lnTo>
                  <a:pt x="41800" y="78770"/>
                </a:lnTo>
                <a:lnTo>
                  <a:pt x="41760" y="78790"/>
                </a:lnTo>
                <a:lnTo>
                  <a:pt x="41750" y="78730"/>
                </a:lnTo>
                <a:lnTo>
                  <a:pt x="41710" y="78780"/>
                </a:lnTo>
                <a:lnTo>
                  <a:pt x="41660" y="78780"/>
                </a:lnTo>
                <a:lnTo>
                  <a:pt x="41610" y="78760"/>
                </a:lnTo>
                <a:lnTo>
                  <a:pt x="41560" y="78770"/>
                </a:lnTo>
                <a:lnTo>
                  <a:pt x="41540" y="78730"/>
                </a:lnTo>
                <a:lnTo>
                  <a:pt x="41500" y="78700"/>
                </a:lnTo>
                <a:lnTo>
                  <a:pt x="41450" y="78710"/>
                </a:lnTo>
                <a:lnTo>
                  <a:pt x="41410" y="78750"/>
                </a:lnTo>
                <a:lnTo>
                  <a:pt x="41380" y="78810"/>
                </a:lnTo>
                <a:lnTo>
                  <a:pt x="41320" y="78830"/>
                </a:lnTo>
                <a:lnTo>
                  <a:pt x="41280" y="78860"/>
                </a:lnTo>
                <a:lnTo>
                  <a:pt x="41190" y="78840"/>
                </a:lnTo>
                <a:lnTo>
                  <a:pt x="41160" y="78870"/>
                </a:lnTo>
                <a:lnTo>
                  <a:pt x="41150" y="78910"/>
                </a:lnTo>
                <a:lnTo>
                  <a:pt x="41100" y="78930"/>
                </a:lnTo>
                <a:lnTo>
                  <a:pt x="41040" y="78960"/>
                </a:lnTo>
                <a:lnTo>
                  <a:pt x="40990" y="78910"/>
                </a:lnTo>
                <a:lnTo>
                  <a:pt x="41000" y="78850"/>
                </a:lnTo>
                <a:lnTo>
                  <a:pt x="40950" y="78830"/>
                </a:lnTo>
                <a:lnTo>
                  <a:pt x="40890" y="78790"/>
                </a:lnTo>
                <a:lnTo>
                  <a:pt x="40840" y="78740"/>
                </a:lnTo>
                <a:lnTo>
                  <a:pt x="40800" y="78710"/>
                </a:lnTo>
                <a:lnTo>
                  <a:pt x="40740" y="78710"/>
                </a:lnTo>
                <a:lnTo>
                  <a:pt x="40750" y="78650"/>
                </a:lnTo>
                <a:lnTo>
                  <a:pt x="40770" y="78600"/>
                </a:lnTo>
                <a:lnTo>
                  <a:pt x="40740" y="78560"/>
                </a:lnTo>
                <a:lnTo>
                  <a:pt x="40710" y="78590"/>
                </a:lnTo>
                <a:lnTo>
                  <a:pt x="40690" y="78640"/>
                </a:lnTo>
                <a:lnTo>
                  <a:pt x="40670" y="78700"/>
                </a:lnTo>
                <a:lnTo>
                  <a:pt x="40600" y="78760"/>
                </a:lnTo>
                <a:lnTo>
                  <a:pt x="40540" y="78740"/>
                </a:lnTo>
                <a:lnTo>
                  <a:pt x="40490" y="78680"/>
                </a:lnTo>
                <a:lnTo>
                  <a:pt x="40460" y="78650"/>
                </a:lnTo>
                <a:lnTo>
                  <a:pt x="40450" y="78610"/>
                </a:lnTo>
                <a:lnTo>
                  <a:pt x="40470" y="78560"/>
                </a:lnTo>
                <a:lnTo>
                  <a:pt x="40440" y="78530"/>
                </a:lnTo>
                <a:lnTo>
                  <a:pt x="40480" y="78490"/>
                </a:lnTo>
                <a:lnTo>
                  <a:pt x="40490" y="78420"/>
                </a:lnTo>
                <a:lnTo>
                  <a:pt x="40460" y="78370"/>
                </a:lnTo>
                <a:lnTo>
                  <a:pt x="40390" y="78370"/>
                </a:lnTo>
                <a:lnTo>
                  <a:pt x="40350" y="78400"/>
                </a:lnTo>
                <a:lnTo>
                  <a:pt x="40310" y="78430"/>
                </a:lnTo>
                <a:lnTo>
                  <a:pt x="40260" y="78360"/>
                </a:lnTo>
                <a:lnTo>
                  <a:pt x="40220" y="78290"/>
                </a:lnTo>
                <a:lnTo>
                  <a:pt x="40170" y="78210"/>
                </a:lnTo>
                <a:lnTo>
                  <a:pt x="40130" y="78180"/>
                </a:lnTo>
                <a:lnTo>
                  <a:pt x="40080" y="78190"/>
                </a:lnTo>
                <a:lnTo>
                  <a:pt x="40030" y="78230"/>
                </a:lnTo>
                <a:lnTo>
                  <a:pt x="39960" y="78220"/>
                </a:lnTo>
                <a:lnTo>
                  <a:pt x="39980" y="78300"/>
                </a:lnTo>
                <a:lnTo>
                  <a:pt x="39910" y="78280"/>
                </a:lnTo>
                <a:lnTo>
                  <a:pt x="39840" y="78260"/>
                </a:lnTo>
                <a:lnTo>
                  <a:pt x="39760" y="78210"/>
                </a:lnTo>
                <a:lnTo>
                  <a:pt x="39720" y="78200"/>
                </a:lnTo>
                <a:lnTo>
                  <a:pt x="39690" y="78260"/>
                </a:lnTo>
                <a:lnTo>
                  <a:pt x="39670" y="78310"/>
                </a:lnTo>
                <a:lnTo>
                  <a:pt x="39640" y="78280"/>
                </a:lnTo>
                <a:lnTo>
                  <a:pt x="39590" y="78230"/>
                </a:lnTo>
                <a:lnTo>
                  <a:pt x="39570" y="78170"/>
                </a:lnTo>
                <a:lnTo>
                  <a:pt x="39580" y="78090"/>
                </a:lnTo>
                <a:lnTo>
                  <a:pt x="39590" y="78040"/>
                </a:lnTo>
                <a:lnTo>
                  <a:pt x="39530" y="77990"/>
                </a:lnTo>
                <a:lnTo>
                  <a:pt x="39480" y="77980"/>
                </a:lnTo>
                <a:lnTo>
                  <a:pt x="39430" y="77970"/>
                </a:lnTo>
                <a:lnTo>
                  <a:pt x="39380" y="77940"/>
                </a:lnTo>
                <a:lnTo>
                  <a:pt x="39340" y="77900"/>
                </a:lnTo>
                <a:lnTo>
                  <a:pt x="39290" y="77840"/>
                </a:lnTo>
                <a:lnTo>
                  <a:pt x="39260" y="77790"/>
                </a:lnTo>
                <a:lnTo>
                  <a:pt x="39200" y="77850"/>
                </a:lnTo>
                <a:lnTo>
                  <a:pt x="39180" y="77790"/>
                </a:lnTo>
                <a:lnTo>
                  <a:pt x="39150" y="77740"/>
                </a:lnTo>
                <a:lnTo>
                  <a:pt x="39100" y="77680"/>
                </a:lnTo>
                <a:lnTo>
                  <a:pt x="39080" y="77610"/>
                </a:lnTo>
                <a:lnTo>
                  <a:pt x="39090" y="77550"/>
                </a:lnTo>
                <a:lnTo>
                  <a:pt x="39130" y="77510"/>
                </a:lnTo>
                <a:lnTo>
                  <a:pt x="39150" y="77450"/>
                </a:lnTo>
                <a:lnTo>
                  <a:pt x="39190" y="77430"/>
                </a:lnTo>
                <a:lnTo>
                  <a:pt x="39210" y="77380"/>
                </a:lnTo>
                <a:lnTo>
                  <a:pt x="39180" y="77330"/>
                </a:lnTo>
                <a:lnTo>
                  <a:pt x="39130" y="77310"/>
                </a:lnTo>
                <a:lnTo>
                  <a:pt x="39090" y="77320"/>
                </a:lnTo>
                <a:lnTo>
                  <a:pt x="39050" y="77330"/>
                </a:lnTo>
                <a:lnTo>
                  <a:pt x="39010" y="77360"/>
                </a:lnTo>
                <a:lnTo>
                  <a:pt x="38910" y="77320"/>
                </a:lnTo>
                <a:lnTo>
                  <a:pt x="38920" y="77270"/>
                </a:lnTo>
                <a:lnTo>
                  <a:pt x="38920" y="77230"/>
                </a:lnTo>
                <a:lnTo>
                  <a:pt x="38830" y="77280"/>
                </a:lnTo>
                <a:lnTo>
                  <a:pt x="38760" y="77260"/>
                </a:lnTo>
                <a:lnTo>
                  <a:pt x="38720" y="77270"/>
                </a:lnTo>
                <a:lnTo>
                  <a:pt x="38690" y="77290"/>
                </a:lnTo>
                <a:lnTo>
                  <a:pt x="38630" y="77310"/>
                </a:lnTo>
                <a:lnTo>
                  <a:pt x="38570" y="77370"/>
                </a:lnTo>
                <a:lnTo>
                  <a:pt x="38560" y="77430"/>
                </a:lnTo>
                <a:lnTo>
                  <a:pt x="38530" y="77470"/>
                </a:lnTo>
                <a:lnTo>
                  <a:pt x="38530" y="77530"/>
                </a:lnTo>
                <a:lnTo>
                  <a:pt x="38500" y="77570"/>
                </a:lnTo>
                <a:lnTo>
                  <a:pt x="38440" y="77570"/>
                </a:lnTo>
                <a:lnTo>
                  <a:pt x="38390" y="77550"/>
                </a:lnTo>
                <a:lnTo>
                  <a:pt x="38360" y="77600"/>
                </a:lnTo>
                <a:lnTo>
                  <a:pt x="38320" y="77630"/>
                </a:lnTo>
                <a:lnTo>
                  <a:pt x="38270" y="77600"/>
                </a:lnTo>
                <a:lnTo>
                  <a:pt x="38240" y="77540"/>
                </a:lnTo>
                <a:lnTo>
                  <a:pt x="38240" y="77470"/>
                </a:lnTo>
                <a:lnTo>
                  <a:pt x="38190" y="77400"/>
                </a:lnTo>
                <a:lnTo>
                  <a:pt x="38140" y="77350"/>
                </a:lnTo>
                <a:lnTo>
                  <a:pt x="38100" y="77300"/>
                </a:lnTo>
                <a:lnTo>
                  <a:pt x="38050" y="77330"/>
                </a:lnTo>
                <a:lnTo>
                  <a:pt x="38000" y="77370"/>
                </a:lnTo>
                <a:lnTo>
                  <a:pt x="37960" y="77430"/>
                </a:lnTo>
                <a:lnTo>
                  <a:pt x="37970" y="77500"/>
                </a:lnTo>
                <a:lnTo>
                  <a:pt x="37940" y="77540"/>
                </a:lnTo>
                <a:lnTo>
                  <a:pt x="37890" y="77550"/>
                </a:lnTo>
                <a:lnTo>
                  <a:pt x="37860" y="77570"/>
                </a:lnTo>
                <a:lnTo>
                  <a:pt x="37810" y="77600"/>
                </a:lnTo>
                <a:lnTo>
                  <a:pt x="37770" y="77560"/>
                </a:lnTo>
                <a:lnTo>
                  <a:pt x="37730" y="77580"/>
                </a:lnTo>
                <a:lnTo>
                  <a:pt x="37660" y="77600"/>
                </a:lnTo>
                <a:lnTo>
                  <a:pt x="37620" y="77560"/>
                </a:lnTo>
                <a:lnTo>
                  <a:pt x="37580" y="77530"/>
                </a:lnTo>
                <a:lnTo>
                  <a:pt x="37560" y="77500"/>
                </a:lnTo>
                <a:lnTo>
                  <a:pt x="37540" y="77460"/>
                </a:lnTo>
                <a:lnTo>
                  <a:pt x="37500" y="77390"/>
                </a:lnTo>
                <a:lnTo>
                  <a:pt x="37480" y="77350"/>
                </a:lnTo>
                <a:lnTo>
                  <a:pt x="37480" y="77310"/>
                </a:lnTo>
                <a:lnTo>
                  <a:pt x="37460" y="77260"/>
                </a:lnTo>
                <a:lnTo>
                  <a:pt x="37400" y="77260"/>
                </a:lnTo>
                <a:lnTo>
                  <a:pt x="37360" y="77240"/>
                </a:lnTo>
                <a:lnTo>
                  <a:pt x="37290" y="77170"/>
                </a:lnTo>
                <a:lnTo>
                  <a:pt x="37250" y="77120"/>
                </a:lnTo>
                <a:lnTo>
                  <a:pt x="37180" y="77070"/>
                </a:lnTo>
                <a:lnTo>
                  <a:pt x="37160" y="77020"/>
                </a:lnTo>
                <a:lnTo>
                  <a:pt x="37160" y="76980"/>
                </a:lnTo>
                <a:lnTo>
                  <a:pt x="37110" y="76970"/>
                </a:lnTo>
                <a:lnTo>
                  <a:pt x="37110" y="77020"/>
                </a:lnTo>
                <a:lnTo>
                  <a:pt x="37120" y="77060"/>
                </a:lnTo>
                <a:lnTo>
                  <a:pt x="37070" y="77050"/>
                </a:lnTo>
                <a:lnTo>
                  <a:pt x="37020" y="77010"/>
                </a:lnTo>
                <a:lnTo>
                  <a:pt x="37000" y="76960"/>
                </a:lnTo>
                <a:lnTo>
                  <a:pt x="36940" y="76980"/>
                </a:lnTo>
                <a:lnTo>
                  <a:pt x="36920" y="77030"/>
                </a:lnTo>
                <a:lnTo>
                  <a:pt x="36890" y="77010"/>
                </a:lnTo>
                <a:lnTo>
                  <a:pt x="36870" y="76960"/>
                </a:lnTo>
                <a:lnTo>
                  <a:pt x="36850" y="76900"/>
                </a:lnTo>
                <a:lnTo>
                  <a:pt x="36810" y="76830"/>
                </a:lnTo>
                <a:lnTo>
                  <a:pt x="36860" y="76820"/>
                </a:lnTo>
                <a:lnTo>
                  <a:pt x="36860" y="76770"/>
                </a:lnTo>
                <a:lnTo>
                  <a:pt x="36820" y="76740"/>
                </a:lnTo>
                <a:lnTo>
                  <a:pt x="36800" y="76690"/>
                </a:lnTo>
                <a:lnTo>
                  <a:pt x="36800" y="76640"/>
                </a:lnTo>
                <a:lnTo>
                  <a:pt x="36770" y="76580"/>
                </a:lnTo>
                <a:lnTo>
                  <a:pt x="36770" y="76510"/>
                </a:lnTo>
                <a:lnTo>
                  <a:pt x="36760" y="76450"/>
                </a:lnTo>
                <a:lnTo>
                  <a:pt x="36710" y="76420"/>
                </a:lnTo>
                <a:lnTo>
                  <a:pt x="36670" y="76390"/>
                </a:lnTo>
                <a:lnTo>
                  <a:pt x="36640" y="76360"/>
                </a:lnTo>
                <a:lnTo>
                  <a:pt x="36620" y="76320"/>
                </a:lnTo>
                <a:lnTo>
                  <a:pt x="36610" y="76280"/>
                </a:lnTo>
                <a:lnTo>
                  <a:pt x="36630" y="76200"/>
                </a:lnTo>
                <a:lnTo>
                  <a:pt x="36670" y="76150"/>
                </a:lnTo>
                <a:lnTo>
                  <a:pt x="36740" y="76180"/>
                </a:lnTo>
                <a:lnTo>
                  <a:pt x="36740" y="76130"/>
                </a:lnTo>
                <a:lnTo>
                  <a:pt x="36710" y="76090"/>
                </a:lnTo>
                <a:lnTo>
                  <a:pt x="36670" y="76070"/>
                </a:lnTo>
                <a:lnTo>
                  <a:pt x="36620" y="76050"/>
                </a:lnTo>
                <a:lnTo>
                  <a:pt x="36570" y="76020"/>
                </a:lnTo>
                <a:lnTo>
                  <a:pt x="36540" y="76060"/>
                </a:lnTo>
                <a:lnTo>
                  <a:pt x="36480" y="76120"/>
                </a:lnTo>
                <a:lnTo>
                  <a:pt x="36430" y="76120"/>
                </a:lnTo>
                <a:lnTo>
                  <a:pt x="36360" y="76110"/>
                </a:lnTo>
                <a:lnTo>
                  <a:pt x="36340" y="76160"/>
                </a:lnTo>
                <a:lnTo>
                  <a:pt x="36350" y="76200"/>
                </a:lnTo>
                <a:lnTo>
                  <a:pt x="36280" y="76190"/>
                </a:lnTo>
                <a:lnTo>
                  <a:pt x="36250" y="76150"/>
                </a:lnTo>
                <a:lnTo>
                  <a:pt x="36240" y="76110"/>
                </a:lnTo>
                <a:lnTo>
                  <a:pt x="36230" y="76070"/>
                </a:lnTo>
                <a:lnTo>
                  <a:pt x="36240" y="76020"/>
                </a:lnTo>
                <a:lnTo>
                  <a:pt x="36210" y="75970"/>
                </a:lnTo>
                <a:lnTo>
                  <a:pt x="36160" y="75930"/>
                </a:lnTo>
                <a:lnTo>
                  <a:pt x="36130" y="75900"/>
                </a:lnTo>
                <a:lnTo>
                  <a:pt x="36110" y="75850"/>
                </a:lnTo>
                <a:lnTo>
                  <a:pt x="36110" y="75780"/>
                </a:lnTo>
                <a:lnTo>
                  <a:pt x="36090" y="75740"/>
                </a:lnTo>
                <a:lnTo>
                  <a:pt x="36110" y="75700"/>
                </a:lnTo>
                <a:lnTo>
                  <a:pt x="36160" y="75650"/>
                </a:lnTo>
                <a:lnTo>
                  <a:pt x="36170" y="75610"/>
                </a:lnTo>
                <a:lnTo>
                  <a:pt x="36120" y="75590"/>
                </a:lnTo>
                <a:lnTo>
                  <a:pt x="36110" y="75530"/>
                </a:lnTo>
                <a:lnTo>
                  <a:pt x="36110" y="75480"/>
                </a:lnTo>
                <a:lnTo>
                  <a:pt x="36120" y="75430"/>
                </a:lnTo>
                <a:lnTo>
                  <a:pt x="36120" y="75380"/>
                </a:lnTo>
                <a:lnTo>
                  <a:pt x="36130" y="75330"/>
                </a:lnTo>
                <a:lnTo>
                  <a:pt x="36080" y="75280"/>
                </a:lnTo>
                <a:lnTo>
                  <a:pt x="36050" y="75250"/>
                </a:lnTo>
                <a:lnTo>
                  <a:pt x="36020" y="75210"/>
                </a:lnTo>
                <a:lnTo>
                  <a:pt x="36000" y="75150"/>
                </a:lnTo>
                <a:lnTo>
                  <a:pt x="35960" y="75100"/>
                </a:lnTo>
                <a:lnTo>
                  <a:pt x="35940" y="75050"/>
                </a:lnTo>
                <a:lnTo>
                  <a:pt x="35900" y="75030"/>
                </a:lnTo>
                <a:lnTo>
                  <a:pt x="35890" y="74990"/>
                </a:lnTo>
                <a:lnTo>
                  <a:pt x="35900" y="74930"/>
                </a:lnTo>
                <a:lnTo>
                  <a:pt x="35910" y="74850"/>
                </a:lnTo>
                <a:lnTo>
                  <a:pt x="35940" y="74820"/>
                </a:lnTo>
                <a:lnTo>
                  <a:pt x="35990" y="74810"/>
                </a:lnTo>
                <a:lnTo>
                  <a:pt x="36040" y="74760"/>
                </a:lnTo>
                <a:lnTo>
                  <a:pt x="36070" y="74700"/>
                </a:lnTo>
                <a:lnTo>
                  <a:pt x="36100" y="74650"/>
                </a:lnTo>
                <a:lnTo>
                  <a:pt x="36140" y="74600"/>
                </a:lnTo>
                <a:lnTo>
                  <a:pt x="36150" y="74510"/>
                </a:lnTo>
                <a:lnTo>
                  <a:pt x="36160" y="74450"/>
                </a:lnTo>
                <a:lnTo>
                  <a:pt x="36150" y="74400"/>
                </a:lnTo>
                <a:lnTo>
                  <a:pt x="36130" y="74360"/>
                </a:lnTo>
                <a:lnTo>
                  <a:pt x="36130" y="74300"/>
                </a:lnTo>
                <a:lnTo>
                  <a:pt x="36130" y="74210"/>
                </a:lnTo>
                <a:lnTo>
                  <a:pt x="36130" y="74160"/>
                </a:lnTo>
                <a:lnTo>
                  <a:pt x="36140" y="74110"/>
                </a:lnTo>
                <a:lnTo>
                  <a:pt x="36160" y="74060"/>
                </a:lnTo>
                <a:lnTo>
                  <a:pt x="36190" y="74020"/>
                </a:lnTo>
                <a:lnTo>
                  <a:pt x="36250" y="74000"/>
                </a:lnTo>
                <a:lnTo>
                  <a:pt x="36260" y="73950"/>
                </a:lnTo>
                <a:lnTo>
                  <a:pt x="36270" y="73880"/>
                </a:lnTo>
                <a:lnTo>
                  <a:pt x="36290" y="73800"/>
                </a:lnTo>
                <a:lnTo>
                  <a:pt x="36290" y="73740"/>
                </a:lnTo>
                <a:lnTo>
                  <a:pt x="36310" y="73700"/>
                </a:lnTo>
                <a:lnTo>
                  <a:pt x="36290" y="73660"/>
                </a:lnTo>
                <a:lnTo>
                  <a:pt x="36200" y="73670"/>
                </a:lnTo>
                <a:lnTo>
                  <a:pt x="36130" y="73680"/>
                </a:lnTo>
                <a:lnTo>
                  <a:pt x="36070" y="73710"/>
                </a:lnTo>
                <a:lnTo>
                  <a:pt x="36030" y="73730"/>
                </a:lnTo>
                <a:lnTo>
                  <a:pt x="35980" y="73720"/>
                </a:lnTo>
                <a:lnTo>
                  <a:pt x="35940" y="73720"/>
                </a:lnTo>
                <a:lnTo>
                  <a:pt x="35900" y="73730"/>
                </a:lnTo>
                <a:lnTo>
                  <a:pt x="35820" y="73750"/>
                </a:lnTo>
                <a:lnTo>
                  <a:pt x="35760" y="73720"/>
                </a:lnTo>
                <a:lnTo>
                  <a:pt x="35700" y="73700"/>
                </a:lnTo>
                <a:lnTo>
                  <a:pt x="35650" y="73680"/>
                </a:lnTo>
                <a:lnTo>
                  <a:pt x="35610" y="73660"/>
                </a:lnTo>
                <a:lnTo>
                  <a:pt x="35570" y="73660"/>
                </a:lnTo>
                <a:lnTo>
                  <a:pt x="35520" y="73620"/>
                </a:lnTo>
                <a:lnTo>
                  <a:pt x="35460" y="73610"/>
                </a:lnTo>
                <a:lnTo>
                  <a:pt x="35400" y="73640"/>
                </a:lnTo>
                <a:lnTo>
                  <a:pt x="35360" y="73600"/>
                </a:lnTo>
                <a:lnTo>
                  <a:pt x="35310" y="73580"/>
                </a:lnTo>
                <a:lnTo>
                  <a:pt x="35270" y="73560"/>
                </a:lnTo>
                <a:lnTo>
                  <a:pt x="35230" y="73510"/>
                </a:lnTo>
                <a:lnTo>
                  <a:pt x="35170" y="73470"/>
                </a:lnTo>
                <a:lnTo>
                  <a:pt x="35130" y="73430"/>
                </a:lnTo>
                <a:lnTo>
                  <a:pt x="35070" y="73420"/>
                </a:lnTo>
                <a:lnTo>
                  <a:pt x="35020" y="73410"/>
                </a:lnTo>
                <a:lnTo>
                  <a:pt x="34970" y="73410"/>
                </a:lnTo>
                <a:lnTo>
                  <a:pt x="34910" y="73420"/>
                </a:lnTo>
                <a:lnTo>
                  <a:pt x="34870" y="73440"/>
                </a:lnTo>
                <a:lnTo>
                  <a:pt x="34830" y="73420"/>
                </a:lnTo>
                <a:lnTo>
                  <a:pt x="34770" y="73440"/>
                </a:lnTo>
                <a:lnTo>
                  <a:pt x="34730" y="73480"/>
                </a:lnTo>
                <a:lnTo>
                  <a:pt x="34710" y="73520"/>
                </a:lnTo>
                <a:lnTo>
                  <a:pt x="34700" y="73450"/>
                </a:lnTo>
                <a:lnTo>
                  <a:pt x="34710" y="73390"/>
                </a:lnTo>
                <a:lnTo>
                  <a:pt x="34690" y="73330"/>
                </a:lnTo>
                <a:lnTo>
                  <a:pt x="34660" y="73280"/>
                </a:lnTo>
                <a:lnTo>
                  <a:pt x="34690" y="73240"/>
                </a:lnTo>
                <a:lnTo>
                  <a:pt x="34710" y="73190"/>
                </a:lnTo>
                <a:lnTo>
                  <a:pt x="34730" y="73130"/>
                </a:lnTo>
                <a:lnTo>
                  <a:pt x="34710" y="73080"/>
                </a:lnTo>
                <a:lnTo>
                  <a:pt x="34700" y="73030"/>
                </a:lnTo>
                <a:lnTo>
                  <a:pt x="34670" y="72990"/>
                </a:lnTo>
                <a:lnTo>
                  <a:pt x="34630" y="72940"/>
                </a:lnTo>
                <a:lnTo>
                  <a:pt x="34590" y="72920"/>
                </a:lnTo>
                <a:lnTo>
                  <a:pt x="34550" y="72880"/>
                </a:lnTo>
                <a:lnTo>
                  <a:pt x="34490" y="72860"/>
                </a:lnTo>
                <a:lnTo>
                  <a:pt x="34430" y="72870"/>
                </a:lnTo>
                <a:lnTo>
                  <a:pt x="34370" y="72860"/>
                </a:lnTo>
                <a:lnTo>
                  <a:pt x="34330" y="72830"/>
                </a:lnTo>
                <a:lnTo>
                  <a:pt x="34310" y="72780"/>
                </a:lnTo>
                <a:lnTo>
                  <a:pt x="34260" y="72760"/>
                </a:lnTo>
                <a:lnTo>
                  <a:pt x="34200" y="72740"/>
                </a:lnTo>
                <a:lnTo>
                  <a:pt x="34160" y="72710"/>
                </a:lnTo>
                <a:lnTo>
                  <a:pt x="34090" y="72670"/>
                </a:lnTo>
                <a:lnTo>
                  <a:pt x="34030" y="72630"/>
                </a:lnTo>
                <a:lnTo>
                  <a:pt x="33970" y="72660"/>
                </a:lnTo>
                <a:lnTo>
                  <a:pt x="33930" y="72670"/>
                </a:lnTo>
                <a:lnTo>
                  <a:pt x="33890" y="72690"/>
                </a:lnTo>
                <a:lnTo>
                  <a:pt x="33850" y="72710"/>
                </a:lnTo>
                <a:lnTo>
                  <a:pt x="33800" y="72730"/>
                </a:lnTo>
                <a:lnTo>
                  <a:pt x="33750" y="72740"/>
                </a:lnTo>
                <a:lnTo>
                  <a:pt x="33710" y="72760"/>
                </a:lnTo>
                <a:lnTo>
                  <a:pt x="33650" y="72790"/>
                </a:lnTo>
                <a:lnTo>
                  <a:pt x="33620" y="72840"/>
                </a:lnTo>
                <a:lnTo>
                  <a:pt x="33580" y="72900"/>
                </a:lnTo>
                <a:lnTo>
                  <a:pt x="33550" y="72950"/>
                </a:lnTo>
                <a:lnTo>
                  <a:pt x="33500" y="72990"/>
                </a:lnTo>
                <a:lnTo>
                  <a:pt x="33480" y="73040"/>
                </a:lnTo>
                <a:lnTo>
                  <a:pt x="33440" y="73060"/>
                </a:lnTo>
                <a:lnTo>
                  <a:pt x="33400" y="73100"/>
                </a:lnTo>
                <a:lnTo>
                  <a:pt x="33360" y="73140"/>
                </a:lnTo>
                <a:lnTo>
                  <a:pt x="33320" y="73170"/>
                </a:lnTo>
                <a:lnTo>
                  <a:pt x="33310" y="73170"/>
                </a:lnTo>
                <a:lnTo>
                  <a:pt x="33310" y="73220"/>
                </a:lnTo>
                <a:lnTo>
                  <a:pt x="33270" y="73240"/>
                </a:lnTo>
                <a:lnTo>
                  <a:pt x="33280" y="73190"/>
                </a:lnTo>
                <a:lnTo>
                  <a:pt x="33310" y="73170"/>
                </a:lnTo>
                <a:lnTo>
                  <a:pt x="33300" y="73110"/>
                </a:lnTo>
                <a:lnTo>
                  <a:pt x="33320" y="73050"/>
                </a:lnTo>
                <a:lnTo>
                  <a:pt x="33350" y="72980"/>
                </a:lnTo>
                <a:lnTo>
                  <a:pt x="33390" y="72940"/>
                </a:lnTo>
                <a:lnTo>
                  <a:pt x="33410" y="72880"/>
                </a:lnTo>
                <a:lnTo>
                  <a:pt x="33400" y="72820"/>
                </a:lnTo>
                <a:lnTo>
                  <a:pt x="33430" y="72760"/>
                </a:lnTo>
                <a:lnTo>
                  <a:pt x="33420" y="72710"/>
                </a:lnTo>
                <a:lnTo>
                  <a:pt x="33430" y="72650"/>
                </a:lnTo>
                <a:lnTo>
                  <a:pt x="33420" y="72590"/>
                </a:lnTo>
                <a:lnTo>
                  <a:pt x="33420" y="72540"/>
                </a:lnTo>
                <a:lnTo>
                  <a:pt x="33410" y="72490"/>
                </a:lnTo>
                <a:lnTo>
                  <a:pt x="33390" y="72450"/>
                </a:lnTo>
                <a:lnTo>
                  <a:pt x="33360" y="72390"/>
                </a:lnTo>
                <a:lnTo>
                  <a:pt x="33340" y="72320"/>
                </a:lnTo>
                <a:lnTo>
                  <a:pt x="33340" y="72260"/>
                </a:lnTo>
                <a:lnTo>
                  <a:pt x="33340" y="72210"/>
                </a:lnTo>
                <a:lnTo>
                  <a:pt x="33320" y="72160"/>
                </a:lnTo>
                <a:lnTo>
                  <a:pt x="33310" y="72100"/>
                </a:lnTo>
                <a:lnTo>
                  <a:pt x="33290" y="72070"/>
                </a:lnTo>
                <a:lnTo>
                  <a:pt x="33270" y="72030"/>
                </a:lnTo>
                <a:lnTo>
                  <a:pt x="33270" y="71980"/>
                </a:lnTo>
                <a:lnTo>
                  <a:pt x="33290" y="71920"/>
                </a:lnTo>
                <a:lnTo>
                  <a:pt x="33270" y="71880"/>
                </a:lnTo>
                <a:lnTo>
                  <a:pt x="33230" y="71870"/>
                </a:lnTo>
                <a:lnTo>
                  <a:pt x="33220" y="71820"/>
                </a:lnTo>
                <a:lnTo>
                  <a:pt x="33220" y="71740"/>
                </a:lnTo>
                <a:lnTo>
                  <a:pt x="33240" y="71680"/>
                </a:lnTo>
                <a:lnTo>
                  <a:pt x="33240" y="71640"/>
                </a:lnTo>
                <a:lnTo>
                  <a:pt x="33200" y="71580"/>
                </a:lnTo>
                <a:lnTo>
                  <a:pt x="33210" y="71540"/>
                </a:lnTo>
                <a:lnTo>
                  <a:pt x="33230" y="71490"/>
                </a:lnTo>
                <a:lnTo>
                  <a:pt x="33210" y="71430"/>
                </a:lnTo>
                <a:lnTo>
                  <a:pt x="33180" y="71370"/>
                </a:lnTo>
                <a:lnTo>
                  <a:pt x="33150" y="71280"/>
                </a:lnTo>
                <a:lnTo>
                  <a:pt x="33110" y="71220"/>
                </a:lnTo>
                <a:lnTo>
                  <a:pt x="33100" y="71170"/>
                </a:lnTo>
                <a:lnTo>
                  <a:pt x="33080" y="71120"/>
                </a:lnTo>
                <a:lnTo>
                  <a:pt x="33030" y="71080"/>
                </a:lnTo>
                <a:lnTo>
                  <a:pt x="32980" y="71060"/>
                </a:lnTo>
                <a:lnTo>
                  <a:pt x="32960" y="71020"/>
                </a:lnTo>
                <a:lnTo>
                  <a:pt x="32930" y="70980"/>
                </a:lnTo>
                <a:lnTo>
                  <a:pt x="32890" y="70940"/>
                </a:lnTo>
                <a:lnTo>
                  <a:pt x="32840" y="70890"/>
                </a:lnTo>
                <a:lnTo>
                  <a:pt x="32800" y="70860"/>
                </a:lnTo>
                <a:lnTo>
                  <a:pt x="32750" y="70860"/>
                </a:lnTo>
                <a:lnTo>
                  <a:pt x="32700" y="70870"/>
                </a:lnTo>
                <a:lnTo>
                  <a:pt x="32650" y="70880"/>
                </a:lnTo>
                <a:lnTo>
                  <a:pt x="32600" y="70890"/>
                </a:lnTo>
                <a:lnTo>
                  <a:pt x="32530" y="70910"/>
                </a:lnTo>
                <a:lnTo>
                  <a:pt x="32490" y="70890"/>
                </a:lnTo>
                <a:lnTo>
                  <a:pt x="32450" y="70870"/>
                </a:lnTo>
                <a:lnTo>
                  <a:pt x="32410" y="70860"/>
                </a:lnTo>
                <a:lnTo>
                  <a:pt x="32320" y="70860"/>
                </a:lnTo>
                <a:lnTo>
                  <a:pt x="32260" y="70910"/>
                </a:lnTo>
                <a:lnTo>
                  <a:pt x="32210" y="70950"/>
                </a:lnTo>
                <a:lnTo>
                  <a:pt x="32160" y="70950"/>
                </a:lnTo>
                <a:lnTo>
                  <a:pt x="32110" y="70870"/>
                </a:lnTo>
                <a:lnTo>
                  <a:pt x="32060" y="70890"/>
                </a:lnTo>
                <a:lnTo>
                  <a:pt x="32020" y="70870"/>
                </a:lnTo>
                <a:lnTo>
                  <a:pt x="31940" y="70860"/>
                </a:lnTo>
                <a:lnTo>
                  <a:pt x="31880" y="70860"/>
                </a:lnTo>
                <a:lnTo>
                  <a:pt x="31760" y="70860"/>
                </a:lnTo>
                <a:lnTo>
                  <a:pt x="31720" y="70840"/>
                </a:lnTo>
                <a:lnTo>
                  <a:pt x="31700" y="70890"/>
                </a:lnTo>
                <a:lnTo>
                  <a:pt x="31670" y="70940"/>
                </a:lnTo>
                <a:lnTo>
                  <a:pt x="31640" y="70970"/>
                </a:lnTo>
                <a:lnTo>
                  <a:pt x="31580" y="70970"/>
                </a:lnTo>
                <a:lnTo>
                  <a:pt x="31530" y="70960"/>
                </a:lnTo>
                <a:lnTo>
                  <a:pt x="31490" y="70980"/>
                </a:lnTo>
                <a:lnTo>
                  <a:pt x="31440" y="71020"/>
                </a:lnTo>
                <a:lnTo>
                  <a:pt x="31420" y="71060"/>
                </a:lnTo>
                <a:lnTo>
                  <a:pt x="31430" y="71110"/>
                </a:lnTo>
                <a:lnTo>
                  <a:pt x="31460" y="71160"/>
                </a:lnTo>
                <a:lnTo>
                  <a:pt x="31500" y="71180"/>
                </a:lnTo>
                <a:lnTo>
                  <a:pt x="31530" y="71230"/>
                </a:lnTo>
                <a:lnTo>
                  <a:pt x="31560" y="71360"/>
                </a:lnTo>
                <a:lnTo>
                  <a:pt x="31530" y="71400"/>
                </a:lnTo>
                <a:lnTo>
                  <a:pt x="31490" y="71450"/>
                </a:lnTo>
                <a:lnTo>
                  <a:pt x="31530" y="71480"/>
                </a:lnTo>
                <a:lnTo>
                  <a:pt x="31550" y="71540"/>
                </a:lnTo>
                <a:lnTo>
                  <a:pt x="31570" y="71620"/>
                </a:lnTo>
                <a:lnTo>
                  <a:pt x="31640" y="71670"/>
                </a:lnTo>
                <a:lnTo>
                  <a:pt x="31620" y="71740"/>
                </a:lnTo>
                <a:lnTo>
                  <a:pt x="31610" y="71800"/>
                </a:lnTo>
                <a:lnTo>
                  <a:pt x="31600" y="71880"/>
                </a:lnTo>
                <a:lnTo>
                  <a:pt x="31590" y="71940"/>
                </a:lnTo>
                <a:lnTo>
                  <a:pt x="31580" y="72000"/>
                </a:lnTo>
                <a:lnTo>
                  <a:pt x="31560" y="72130"/>
                </a:lnTo>
                <a:lnTo>
                  <a:pt x="31520" y="72220"/>
                </a:lnTo>
                <a:lnTo>
                  <a:pt x="31490" y="72250"/>
                </a:lnTo>
                <a:lnTo>
                  <a:pt x="31460" y="72300"/>
                </a:lnTo>
                <a:lnTo>
                  <a:pt x="31430" y="72330"/>
                </a:lnTo>
                <a:lnTo>
                  <a:pt x="31390" y="72360"/>
                </a:lnTo>
                <a:lnTo>
                  <a:pt x="31370" y="72410"/>
                </a:lnTo>
                <a:lnTo>
                  <a:pt x="31350" y="72450"/>
                </a:lnTo>
                <a:lnTo>
                  <a:pt x="31320" y="72510"/>
                </a:lnTo>
                <a:lnTo>
                  <a:pt x="31310" y="72550"/>
                </a:lnTo>
                <a:lnTo>
                  <a:pt x="31280" y="72610"/>
                </a:lnTo>
                <a:lnTo>
                  <a:pt x="31260" y="72650"/>
                </a:lnTo>
                <a:lnTo>
                  <a:pt x="31230" y="72680"/>
                </a:lnTo>
                <a:lnTo>
                  <a:pt x="31190" y="72730"/>
                </a:lnTo>
                <a:lnTo>
                  <a:pt x="31170" y="72780"/>
                </a:lnTo>
                <a:lnTo>
                  <a:pt x="31160" y="72830"/>
                </a:lnTo>
                <a:lnTo>
                  <a:pt x="31110" y="72870"/>
                </a:lnTo>
                <a:lnTo>
                  <a:pt x="31060" y="72840"/>
                </a:lnTo>
                <a:lnTo>
                  <a:pt x="31000" y="72890"/>
                </a:lnTo>
                <a:lnTo>
                  <a:pt x="30990" y="72950"/>
                </a:lnTo>
                <a:lnTo>
                  <a:pt x="30990" y="73000"/>
                </a:lnTo>
                <a:lnTo>
                  <a:pt x="30990" y="73050"/>
                </a:lnTo>
                <a:lnTo>
                  <a:pt x="30910" y="73000"/>
                </a:lnTo>
                <a:lnTo>
                  <a:pt x="30860" y="72960"/>
                </a:lnTo>
                <a:lnTo>
                  <a:pt x="30890" y="72830"/>
                </a:lnTo>
                <a:lnTo>
                  <a:pt x="30850" y="72820"/>
                </a:lnTo>
                <a:lnTo>
                  <a:pt x="30710" y="72840"/>
                </a:lnTo>
                <a:lnTo>
                  <a:pt x="30670" y="72860"/>
                </a:lnTo>
                <a:lnTo>
                  <a:pt x="30610" y="72860"/>
                </a:lnTo>
                <a:lnTo>
                  <a:pt x="30560" y="72870"/>
                </a:lnTo>
                <a:lnTo>
                  <a:pt x="30510" y="72860"/>
                </a:lnTo>
                <a:lnTo>
                  <a:pt x="30460" y="72830"/>
                </a:lnTo>
                <a:lnTo>
                  <a:pt x="30430" y="72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