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Ahafo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Ahaf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430" y="72780"/>
                </a:moveTo>
                <a:lnTo>
                  <a:pt x="30360" y="72760"/>
                </a:lnTo>
                <a:lnTo>
                  <a:pt x="30320" y="72710"/>
                </a:lnTo>
                <a:lnTo>
                  <a:pt x="30280" y="72650"/>
                </a:lnTo>
                <a:lnTo>
                  <a:pt x="30240" y="72620"/>
                </a:lnTo>
                <a:lnTo>
                  <a:pt x="30200" y="72580"/>
                </a:lnTo>
                <a:lnTo>
                  <a:pt x="30170" y="72540"/>
                </a:lnTo>
                <a:lnTo>
                  <a:pt x="30130" y="72510"/>
                </a:lnTo>
                <a:lnTo>
                  <a:pt x="30100" y="72480"/>
                </a:lnTo>
                <a:lnTo>
                  <a:pt x="30060" y="72470"/>
                </a:lnTo>
                <a:lnTo>
                  <a:pt x="30010" y="72440"/>
                </a:lnTo>
                <a:lnTo>
                  <a:pt x="29960" y="72440"/>
                </a:lnTo>
                <a:lnTo>
                  <a:pt x="29900" y="72410"/>
                </a:lnTo>
                <a:lnTo>
                  <a:pt x="29880" y="72370"/>
                </a:lnTo>
                <a:lnTo>
                  <a:pt x="29880" y="72310"/>
                </a:lnTo>
                <a:lnTo>
                  <a:pt x="29890" y="72250"/>
                </a:lnTo>
                <a:lnTo>
                  <a:pt x="29850" y="72210"/>
                </a:lnTo>
                <a:lnTo>
                  <a:pt x="29810" y="72150"/>
                </a:lnTo>
                <a:lnTo>
                  <a:pt x="29760" y="72090"/>
                </a:lnTo>
                <a:lnTo>
                  <a:pt x="29690" y="72060"/>
                </a:lnTo>
                <a:lnTo>
                  <a:pt x="29640" y="72010"/>
                </a:lnTo>
                <a:lnTo>
                  <a:pt x="29590" y="72010"/>
                </a:lnTo>
                <a:lnTo>
                  <a:pt x="29520" y="72000"/>
                </a:lnTo>
                <a:lnTo>
                  <a:pt x="29470" y="71980"/>
                </a:lnTo>
                <a:lnTo>
                  <a:pt x="29410" y="71930"/>
                </a:lnTo>
                <a:lnTo>
                  <a:pt x="29350" y="71930"/>
                </a:lnTo>
                <a:lnTo>
                  <a:pt x="29290" y="71940"/>
                </a:lnTo>
                <a:lnTo>
                  <a:pt x="29240" y="71950"/>
                </a:lnTo>
                <a:lnTo>
                  <a:pt x="29110" y="72010"/>
                </a:lnTo>
                <a:lnTo>
                  <a:pt x="29000" y="72050"/>
                </a:lnTo>
                <a:lnTo>
                  <a:pt x="28800" y="72130"/>
                </a:lnTo>
                <a:lnTo>
                  <a:pt x="28790" y="72070"/>
                </a:lnTo>
                <a:lnTo>
                  <a:pt x="28790" y="72010"/>
                </a:lnTo>
                <a:lnTo>
                  <a:pt x="28750" y="71970"/>
                </a:lnTo>
                <a:lnTo>
                  <a:pt x="28740" y="71910"/>
                </a:lnTo>
                <a:lnTo>
                  <a:pt x="28700" y="71850"/>
                </a:lnTo>
                <a:lnTo>
                  <a:pt x="28650" y="71840"/>
                </a:lnTo>
                <a:lnTo>
                  <a:pt x="28630" y="71740"/>
                </a:lnTo>
                <a:lnTo>
                  <a:pt x="28690" y="71710"/>
                </a:lnTo>
                <a:lnTo>
                  <a:pt x="28720" y="71680"/>
                </a:lnTo>
                <a:lnTo>
                  <a:pt x="28750" y="71600"/>
                </a:lnTo>
                <a:lnTo>
                  <a:pt x="28800" y="71580"/>
                </a:lnTo>
                <a:lnTo>
                  <a:pt x="28830" y="71550"/>
                </a:lnTo>
                <a:lnTo>
                  <a:pt x="28890" y="71470"/>
                </a:lnTo>
                <a:lnTo>
                  <a:pt x="28940" y="71440"/>
                </a:lnTo>
                <a:lnTo>
                  <a:pt x="29010" y="71410"/>
                </a:lnTo>
                <a:lnTo>
                  <a:pt x="29080" y="71370"/>
                </a:lnTo>
                <a:lnTo>
                  <a:pt x="29080" y="71310"/>
                </a:lnTo>
                <a:lnTo>
                  <a:pt x="29070" y="71260"/>
                </a:lnTo>
                <a:lnTo>
                  <a:pt x="28990" y="71290"/>
                </a:lnTo>
                <a:lnTo>
                  <a:pt x="28910" y="71240"/>
                </a:lnTo>
                <a:lnTo>
                  <a:pt x="28850" y="71240"/>
                </a:lnTo>
                <a:lnTo>
                  <a:pt x="28800" y="71200"/>
                </a:lnTo>
                <a:lnTo>
                  <a:pt x="28750" y="71160"/>
                </a:lnTo>
                <a:lnTo>
                  <a:pt x="28660" y="71070"/>
                </a:lnTo>
                <a:lnTo>
                  <a:pt x="28610" y="71030"/>
                </a:lnTo>
                <a:lnTo>
                  <a:pt x="28570" y="71000"/>
                </a:lnTo>
                <a:lnTo>
                  <a:pt x="28480" y="70970"/>
                </a:lnTo>
                <a:lnTo>
                  <a:pt x="28420" y="70930"/>
                </a:lnTo>
                <a:lnTo>
                  <a:pt x="28370" y="70910"/>
                </a:lnTo>
                <a:lnTo>
                  <a:pt x="28280" y="70880"/>
                </a:lnTo>
                <a:lnTo>
                  <a:pt x="28220" y="70810"/>
                </a:lnTo>
                <a:lnTo>
                  <a:pt x="28160" y="70660"/>
                </a:lnTo>
                <a:lnTo>
                  <a:pt x="28100" y="70640"/>
                </a:lnTo>
                <a:lnTo>
                  <a:pt x="28070" y="70550"/>
                </a:lnTo>
                <a:lnTo>
                  <a:pt x="27970" y="70450"/>
                </a:lnTo>
                <a:lnTo>
                  <a:pt x="27820" y="70400"/>
                </a:lnTo>
                <a:lnTo>
                  <a:pt x="27780" y="70370"/>
                </a:lnTo>
                <a:lnTo>
                  <a:pt x="27560" y="70320"/>
                </a:lnTo>
                <a:lnTo>
                  <a:pt x="27520" y="70330"/>
                </a:lnTo>
                <a:lnTo>
                  <a:pt x="27410" y="70310"/>
                </a:lnTo>
                <a:lnTo>
                  <a:pt x="27360" y="70370"/>
                </a:lnTo>
                <a:lnTo>
                  <a:pt x="27270" y="70310"/>
                </a:lnTo>
                <a:lnTo>
                  <a:pt x="27170" y="70380"/>
                </a:lnTo>
                <a:lnTo>
                  <a:pt x="27150" y="70430"/>
                </a:lnTo>
                <a:lnTo>
                  <a:pt x="27120" y="70470"/>
                </a:lnTo>
                <a:lnTo>
                  <a:pt x="27090" y="70570"/>
                </a:lnTo>
                <a:lnTo>
                  <a:pt x="27030" y="70600"/>
                </a:lnTo>
                <a:lnTo>
                  <a:pt x="27020" y="70510"/>
                </a:lnTo>
                <a:lnTo>
                  <a:pt x="27010" y="70450"/>
                </a:lnTo>
                <a:lnTo>
                  <a:pt x="26990" y="70380"/>
                </a:lnTo>
                <a:lnTo>
                  <a:pt x="26980" y="70310"/>
                </a:lnTo>
                <a:lnTo>
                  <a:pt x="26960" y="70090"/>
                </a:lnTo>
                <a:lnTo>
                  <a:pt x="26930" y="69790"/>
                </a:lnTo>
                <a:lnTo>
                  <a:pt x="26920" y="69710"/>
                </a:lnTo>
                <a:lnTo>
                  <a:pt x="26850" y="69680"/>
                </a:lnTo>
                <a:lnTo>
                  <a:pt x="26740" y="69640"/>
                </a:lnTo>
                <a:lnTo>
                  <a:pt x="26710" y="69610"/>
                </a:lnTo>
                <a:lnTo>
                  <a:pt x="26660" y="69560"/>
                </a:lnTo>
                <a:lnTo>
                  <a:pt x="26630" y="69530"/>
                </a:lnTo>
                <a:lnTo>
                  <a:pt x="26570" y="69520"/>
                </a:lnTo>
                <a:lnTo>
                  <a:pt x="26480" y="69510"/>
                </a:lnTo>
                <a:lnTo>
                  <a:pt x="26410" y="69490"/>
                </a:lnTo>
                <a:lnTo>
                  <a:pt x="26270" y="69480"/>
                </a:lnTo>
                <a:lnTo>
                  <a:pt x="26210" y="69500"/>
                </a:lnTo>
                <a:lnTo>
                  <a:pt x="26120" y="69540"/>
                </a:lnTo>
                <a:lnTo>
                  <a:pt x="26060" y="69560"/>
                </a:lnTo>
                <a:lnTo>
                  <a:pt x="25990" y="69590"/>
                </a:lnTo>
                <a:lnTo>
                  <a:pt x="25950" y="69570"/>
                </a:lnTo>
                <a:lnTo>
                  <a:pt x="25890" y="69550"/>
                </a:lnTo>
                <a:lnTo>
                  <a:pt x="25820" y="69530"/>
                </a:lnTo>
                <a:lnTo>
                  <a:pt x="25760" y="69550"/>
                </a:lnTo>
                <a:lnTo>
                  <a:pt x="25710" y="69570"/>
                </a:lnTo>
                <a:lnTo>
                  <a:pt x="25660" y="69620"/>
                </a:lnTo>
                <a:lnTo>
                  <a:pt x="25620" y="69630"/>
                </a:lnTo>
                <a:lnTo>
                  <a:pt x="25570" y="69660"/>
                </a:lnTo>
                <a:lnTo>
                  <a:pt x="25530" y="69630"/>
                </a:lnTo>
                <a:lnTo>
                  <a:pt x="25520" y="69550"/>
                </a:lnTo>
                <a:lnTo>
                  <a:pt x="25500" y="69510"/>
                </a:lnTo>
                <a:lnTo>
                  <a:pt x="25490" y="69440"/>
                </a:lnTo>
                <a:lnTo>
                  <a:pt x="25460" y="69390"/>
                </a:lnTo>
                <a:lnTo>
                  <a:pt x="25430" y="69350"/>
                </a:lnTo>
                <a:lnTo>
                  <a:pt x="25390" y="69300"/>
                </a:lnTo>
                <a:lnTo>
                  <a:pt x="25340" y="69290"/>
                </a:lnTo>
                <a:lnTo>
                  <a:pt x="25290" y="69250"/>
                </a:lnTo>
                <a:lnTo>
                  <a:pt x="25250" y="69210"/>
                </a:lnTo>
                <a:lnTo>
                  <a:pt x="25250" y="69170"/>
                </a:lnTo>
                <a:lnTo>
                  <a:pt x="25220" y="69120"/>
                </a:lnTo>
                <a:lnTo>
                  <a:pt x="25180" y="69080"/>
                </a:lnTo>
                <a:lnTo>
                  <a:pt x="25140" y="69100"/>
                </a:lnTo>
                <a:lnTo>
                  <a:pt x="25090" y="69080"/>
                </a:lnTo>
                <a:lnTo>
                  <a:pt x="25040" y="69080"/>
                </a:lnTo>
                <a:lnTo>
                  <a:pt x="25000" y="69040"/>
                </a:lnTo>
                <a:lnTo>
                  <a:pt x="24940" y="69000"/>
                </a:lnTo>
                <a:lnTo>
                  <a:pt x="24900" y="68960"/>
                </a:lnTo>
                <a:lnTo>
                  <a:pt x="24830" y="68940"/>
                </a:lnTo>
                <a:lnTo>
                  <a:pt x="24830" y="68900"/>
                </a:lnTo>
                <a:lnTo>
                  <a:pt x="24780" y="68840"/>
                </a:lnTo>
                <a:lnTo>
                  <a:pt x="24730" y="68830"/>
                </a:lnTo>
                <a:lnTo>
                  <a:pt x="24700" y="68800"/>
                </a:lnTo>
                <a:lnTo>
                  <a:pt x="24640" y="68800"/>
                </a:lnTo>
                <a:lnTo>
                  <a:pt x="24590" y="68760"/>
                </a:lnTo>
                <a:lnTo>
                  <a:pt x="24540" y="68720"/>
                </a:lnTo>
                <a:lnTo>
                  <a:pt x="24480" y="68730"/>
                </a:lnTo>
                <a:lnTo>
                  <a:pt x="24410" y="68730"/>
                </a:lnTo>
                <a:lnTo>
                  <a:pt x="24350" y="68770"/>
                </a:lnTo>
                <a:lnTo>
                  <a:pt x="24290" y="68780"/>
                </a:lnTo>
                <a:lnTo>
                  <a:pt x="24270" y="68720"/>
                </a:lnTo>
                <a:lnTo>
                  <a:pt x="24290" y="68670"/>
                </a:lnTo>
                <a:lnTo>
                  <a:pt x="24320" y="68630"/>
                </a:lnTo>
                <a:lnTo>
                  <a:pt x="24270" y="68590"/>
                </a:lnTo>
                <a:lnTo>
                  <a:pt x="24220" y="68530"/>
                </a:lnTo>
                <a:lnTo>
                  <a:pt x="24260" y="68510"/>
                </a:lnTo>
                <a:lnTo>
                  <a:pt x="24300" y="68490"/>
                </a:lnTo>
                <a:lnTo>
                  <a:pt x="24360" y="68480"/>
                </a:lnTo>
                <a:lnTo>
                  <a:pt x="24410" y="68480"/>
                </a:lnTo>
                <a:lnTo>
                  <a:pt x="24460" y="68460"/>
                </a:lnTo>
                <a:lnTo>
                  <a:pt x="24510" y="68420"/>
                </a:lnTo>
                <a:lnTo>
                  <a:pt x="24550" y="68380"/>
                </a:lnTo>
                <a:lnTo>
                  <a:pt x="24580" y="68320"/>
                </a:lnTo>
                <a:lnTo>
                  <a:pt x="24570" y="68240"/>
                </a:lnTo>
                <a:lnTo>
                  <a:pt x="24520" y="68190"/>
                </a:lnTo>
                <a:lnTo>
                  <a:pt x="24480" y="68150"/>
                </a:lnTo>
                <a:lnTo>
                  <a:pt x="24450" y="68090"/>
                </a:lnTo>
                <a:lnTo>
                  <a:pt x="24420" y="68030"/>
                </a:lnTo>
                <a:lnTo>
                  <a:pt x="24390" y="67990"/>
                </a:lnTo>
                <a:lnTo>
                  <a:pt x="24400" y="67950"/>
                </a:lnTo>
                <a:lnTo>
                  <a:pt x="24440" y="67940"/>
                </a:lnTo>
                <a:lnTo>
                  <a:pt x="24420" y="67890"/>
                </a:lnTo>
                <a:lnTo>
                  <a:pt x="24390" y="67830"/>
                </a:lnTo>
                <a:lnTo>
                  <a:pt x="24400" y="67790"/>
                </a:lnTo>
                <a:lnTo>
                  <a:pt x="24430" y="67760"/>
                </a:lnTo>
                <a:lnTo>
                  <a:pt x="24380" y="67730"/>
                </a:lnTo>
                <a:lnTo>
                  <a:pt x="24340" y="67680"/>
                </a:lnTo>
                <a:lnTo>
                  <a:pt x="24350" y="67640"/>
                </a:lnTo>
                <a:lnTo>
                  <a:pt x="24400" y="67590"/>
                </a:lnTo>
                <a:lnTo>
                  <a:pt x="24430" y="67530"/>
                </a:lnTo>
                <a:lnTo>
                  <a:pt x="24440" y="67470"/>
                </a:lnTo>
                <a:lnTo>
                  <a:pt x="24470" y="67430"/>
                </a:lnTo>
                <a:lnTo>
                  <a:pt x="24510" y="67410"/>
                </a:lnTo>
                <a:lnTo>
                  <a:pt x="24560" y="67370"/>
                </a:lnTo>
                <a:lnTo>
                  <a:pt x="24610" y="67320"/>
                </a:lnTo>
                <a:lnTo>
                  <a:pt x="24620" y="67250"/>
                </a:lnTo>
                <a:lnTo>
                  <a:pt x="24660" y="67210"/>
                </a:lnTo>
                <a:lnTo>
                  <a:pt x="24690" y="67180"/>
                </a:lnTo>
                <a:lnTo>
                  <a:pt x="24690" y="67110"/>
                </a:lnTo>
                <a:lnTo>
                  <a:pt x="24670" y="67060"/>
                </a:lnTo>
                <a:lnTo>
                  <a:pt x="24630" y="66990"/>
                </a:lnTo>
                <a:lnTo>
                  <a:pt x="24590" y="66950"/>
                </a:lnTo>
                <a:lnTo>
                  <a:pt x="24570" y="66900"/>
                </a:lnTo>
                <a:lnTo>
                  <a:pt x="24580" y="66860"/>
                </a:lnTo>
                <a:lnTo>
                  <a:pt x="24630" y="66840"/>
                </a:lnTo>
                <a:lnTo>
                  <a:pt x="24640" y="66800"/>
                </a:lnTo>
                <a:lnTo>
                  <a:pt x="24660" y="66750"/>
                </a:lnTo>
                <a:lnTo>
                  <a:pt x="24710" y="66700"/>
                </a:lnTo>
                <a:lnTo>
                  <a:pt x="24720" y="66650"/>
                </a:lnTo>
                <a:lnTo>
                  <a:pt x="24700" y="66600"/>
                </a:lnTo>
                <a:lnTo>
                  <a:pt x="24640" y="66540"/>
                </a:lnTo>
                <a:lnTo>
                  <a:pt x="24590" y="66510"/>
                </a:lnTo>
                <a:lnTo>
                  <a:pt x="24590" y="66460"/>
                </a:lnTo>
                <a:lnTo>
                  <a:pt x="24640" y="66430"/>
                </a:lnTo>
                <a:lnTo>
                  <a:pt x="24610" y="66370"/>
                </a:lnTo>
                <a:lnTo>
                  <a:pt x="24580" y="66340"/>
                </a:lnTo>
                <a:lnTo>
                  <a:pt x="24570" y="66280"/>
                </a:lnTo>
                <a:lnTo>
                  <a:pt x="24530" y="66260"/>
                </a:lnTo>
                <a:lnTo>
                  <a:pt x="24450" y="66230"/>
                </a:lnTo>
                <a:lnTo>
                  <a:pt x="24450" y="66150"/>
                </a:lnTo>
                <a:lnTo>
                  <a:pt x="24480" y="66080"/>
                </a:lnTo>
                <a:lnTo>
                  <a:pt x="24490" y="66020"/>
                </a:lnTo>
                <a:lnTo>
                  <a:pt x="24460" y="65970"/>
                </a:lnTo>
                <a:lnTo>
                  <a:pt x="24450" y="65940"/>
                </a:lnTo>
                <a:lnTo>
                  <a:pt x="24390" y="65900"/>
                </a:lnTo>
                <a:lnTo>
                  <a:pt x="24370" y="65830"/>
                </a:lnTo>
                <a:lnTo>
                  <a:pt x="24330" y="65780"/>
                </a:lnTo>
                <a:lnTo>
                  <a:pt x="24380" y="65770"/>
                </a:lnTo>
                <a:lnTo>
                  <a:pt x="24420" y="65730"/>
                </a:lnTo>
                <a:lnTo>
                  <a:pt x="24430" y="65680"/>
                </a:lnTo>
                <a:lnTo>
                  <a:pt x="24420" y="65610"/>
                </a:lnTo>
                <a:lnTo>
                  <a:pt x="24430" y="65560"/>
                </a:lnTo>
                <a:lnTo>
                  <a:pt x="24480" y="65530"/>
                </a:lnTo>
                <a:lnTo>
                  <a:pt x="24490" y="65480"/>
                </a:lnTo>
                <a:lnTo>
                  <a:pt x="24520" y="65450"/>
                </a:lnTo>
                <a:lnTo>
                  <a:pt x="24530" y="65400"/>
                </a:lnTo>
                <a:lnTo>
                  <a:pt x="24540" y="65350"/>
                </a:lnTo>
                <a:lnTo>
                  <a:pt x="24560" y="65310"/>
                </a:lnTo>
                <a:lnTo>
                  <a:pt x="24560" y="65270"/>
                </a:lnTo>
                <a:lnTo>
                  <a:pt x="24530" y="65220"/>
                </a:lnTo>
                <a:lnTo>
                  <a:pt x="24520" y="65150"/>
                </a:lnTo>
                <a:lnTo>
                  <a:pt x="24510" y="65080"/>
                </a:lnTo>
                <a:lnTo>
                  <a:pt x="24490" y="65040"/>
                </a:lnTo>
                <a:lnTo>
                  <a:pt x="24480" y="64980"/>
                </a:lnTo>
                <a:lnTo>
                  <a:pt x="24480" y="64910"/>
                </a:lnTo>
                <a:lnTo>
                  <a:pt x="24510" y="64880"/>
                </a:lnTo>
                <a:lnTo>
                  <a:pt x="24520" y="64830"/>
                </a:lnTo>
                <a:lnTo>
                  <a:pt x="24550" y="64790"/>
                </a:lnTo>
                <a:lnTo>
                  <a:pt x="24550" y="64730"/>
                </a:lnTo>
                <a:lnTo>
                  <a:pt x="24560" y="64670"/>
                </a:lnTo>
                <a:lnTo>
                  <a:pt x="24560" y="64610"/>
                </a:lnTo>
                <a:lnTo>
                  <a:pt x="24550" y="64560"/>
                </a:lnTo>
                <a:lnTo>
                  <a:pt x="24540" y="64510"/>
                </a:lnTo>
                <a:lnTo>
                  <a:pt x="24560" y="64450"/>
                </a:lnTo>
                <a:lnTo>
                  <a:pt x="24590" y="64370"/>
                </a:lnTo>
                <a:lnTo>
                  <a:pt x="24640" y="64310"/>
                </a:lnTo>
                <a:lnTo>
                  <a:pt x="24700" y="64270"/>
                </a:lnTo>
                <a:lnTo>
                  <a:pt x="24760" y="64270"/>
                </a:lnTo>
                <a:lnTo>
                  <a:pt x="24810" y="64260"/>
                </a:lnTo>
                <a:lnTo>
                  <a:pt x="24820" y="64220"/>
                </a:lnTo>
                <a:lnTo>
                  <a:pt x="24860" y="64200"/>
                </a:lnTo>
                <a:lnTo>
                  <a:pt x="24910" y="64190"/>
                </a:lnTo>
                <a:lnTo>
                  <a:pt x="24970" y="64180"/>
                </a:lnTo>
                <a:lnTo>
                  <a:pt x="25000" y="64120"/>
                </a:lnTo>
                <a:lnTo>
                  <a:pt x="25040" y="64080"/>
                </a:lnTo>
                <a:lnTo>
                  <a:pt x="25080" y="64060"/>
                </a:lnTo>
                <a:lnTo>
                  <a:pt x="25100" y="64020"/>
                </a:lnTo>
                <a:lnTo>
                  <a:pt x="25130" y="63970"/>
                </a:lnTo>
                <a:lnTo>
                  <a:pt x="25170" y="63910"/>
                </a:lnTo>
                <a:lnTo>
                  <a:pt x="25210" y="63850"/>
                </a:lnTo>
                <a:lnTo>
                  <a:pt x="25240" y="63790"/>
                </a:lnTo>
                <a:lnTo>
                  <a:pt x="25280" y="63730"/>
                </a:lnTo>
                <a:lnTo>
                  <a:pt x="25310" y="63680"/>
                </a:lnTo>
                <a:lnTo>
                  <a:pt x="25330" y="63620"/>
                </a:lnTo>
                <a:lnTo>
                  <a:pt x="25360" y="63570"/>
                </a:lnTo>
                <a:lnTo>
                  <a:pt x="25400" y="63520"/>
                </a:lnTo>
                <a:lnTo>
                  <a:pt x="25460" y="63500"/>
                </a:lnTo>
                <a:lnTo>
                  <a:pt x="25510" y="63460"/>
                </a:lnTo>
                <a:lnTo>
                  <a:pt x="25540" y="63420"/>
                </a:lnTo>
                <a:lnTo>
                  <a:pt x="25590" y="63400"/>
                </a:lnTo>
                <a:lnTo>
                  <a:pt x="25640" y="63400"/>
                </a:lnTo>
                <a:lnTo>
                  <a:pt x="25680" y="63360"/>
                </a:lnTo>
                <a:lnTo>
                  <a:pt x="25690" y="63310"/>
                </a:lnTo>
                <a:lnTo>
                  <a:pt x="25720" y="63270"/>
                </a:lnTo>
                <a:lnTo>
                  <a:pt x="25750" y="63230"/>
                </a:lnTo>
                <a:lnTo>
                  <a:pt x="25780" y="63200"/>
                </a:lnTo>
                <a:lnTo>
                  <a:pt x="25780" y="63150"/>
                </a:lnTo>
                <a:lnTo>
                  <a:pt x="25780" y="63100"/>
                </a:lnTo>
                <a:lnTo>
                  <a:pt x="25780" y="63060"/>
                </a:lnTo>
                <a:lnTo>
                  <a:pt x="25790" y="63010"/>
                </a:lnTo>
                <a:lnTo>
                  <a:pt x="25800" y="62970"/>
                </a:lnTo>
                <a:lnTo>
                  <a:pt x="25810" y="62920"/>
                </a:lnTo>
                <a:lnTo>
                  <a:pt x="25800" y="62870"/>
                </a:lnTo>
                <a:lnTo>
                  <a:pt x="25820" y="62800"/>
                </a:lnTo>
                <a:lnTo>
                  <a:pt x="25840" y="62750"/>
                </a:lnTo>
                <a:lnTo>
                  <a:pt x="25850" y="62700"/>
                </a:lnTo>
                <a:lnTo>
                  <a:pt x="25880" y="62640"/>
                </a:lnTo>
                <a:lnTo>
                  <a:pt x="25900" y="62600"/>
                </a:lnTo>
                <a:lnTo>
                  <a:pt x="25930" y="62570"/>
                </a:lnTo>
                <a:lnTo>
                  <a:pt x="25970" y="62550"/>
                </a:lnTo>
                <a:lnTo>
                  <a:pt x="26020" y="62530"/>
                </a:lnTo>
                <a:lnTo>
                  <a:pt x="26050" y="62510"/>
                </a:lnTo>
                <a:lnTo>
                  <a:pt x="26080" y="62480"/>
                </a:lnTo>
                <a:lnTo>
                  <a:pt x="26110" y="62440"/>
                </a:lnTo>
                <a:lnTo>
                  <a:pt x="26140" y="62410"/>
                </a:lnTo>
                <a:lnTo>
                  <a:pt x="26180" y="62390"/>
                </a:lnTo>
                <a:lnTo>
                  <a:pt x="26220" y="62340"/>
                </a:lnTo>
                <a:lnTo>
                  <a:pt x="26270" y="62310"/>
                </a:lnTo>
                <a:lnTo>
                  <a:pt x="26310" y="62320"/>
                </a:lnTo>
                <a:lnTo>
                  <a:pt x="26340" y="62270"/>
                </a:lnTo>
                <a:lnTo>
                  <a:pt x="26390" y="62240"/>
                </a:lnTo>
                <a:lnTo>
                  <a:pt x="26450" y="62230"/>
                </a:lnTo>
                <a:lnTo>
                  <a:pt x="26510" y="62260"/>
                </a:lnTo>
                <a:lnTo>
                  <a:pt x="26580" y="62240"/>
                </a:lnTo>
                <a:lnTo>
                  <a:pt x="26650" y="62190"/>
                </a:lnTo>
                <a:lnTo>
                  <a:pt x="26690" y="62160"/>
                </a:lnTo>
                <a:lnTo>
                  <a:pt x="26730" y="62120"/>
                </a:lnTo>
                <a:lnTo>
                  <a:pt x="26770" y="62070"/>
                </a:lnTo>
                <a:lnTo>
                  <a:pt x="26790" y="61980"/>
                </a:lnTo>
                <a:lnTo>
                  <a:pt x="26760" y="61940"/>
                </a:lnTo>
                <a:lnTo>
                  <a:pt x="26780" y="61890"/>
                </a:lnTo>
                <a:lnTo>
                  <a:pt x="26790" y="61820"/>
                </a:lnTo>
                <a:lnTo>
                  <a:pt x="26830" y="61770"/>
                </a:lnTo>
                <a:lnTo>
                  <a:pt x="26880" y="61730"/>
                </a:lnTo>
                <a:lnTo>
                  <a:pt x="26920" y="61730"/>
                </a:lnTo>
                <a:lnTo>
                  <a:pt x="26970" y="61740"/>
                </a:lnTo>
                <a:lnTo>
                  <a:pt x="27020" y="61740"/>
                </a:lnTo>
                <a:lnTo>
                  <a:pt x="27070" y="61720"/>
                </a:lnTo>
                <a:lnTo>
                  <a:pt x="27130" y="61730"/>
                </a:lnTo>
                <a:lnTo>
                  <a:pt x="27210" y="61700"/>
                </a:lnTo>
                <a:lnTo>
                  <a:pt x="27260" y="61700"/>
                </a:lnTo>
                <a:lnTo>
                  <a:pt x="27300" y="61690"/>
                </a:lnTo>
                <a:lnTo>
                  <a:pt x="27340" y="61680"/>
                </a:lnTo>
                <a:lnTo>
                  <a:pt x="27370" y="61640"/>
                </a:lnTo>
                <a:lnTo>
                  <a:pt x="27420" y="61620"/>
                </a:lnTo>
                <a:lnTo>
                  <a:pt x="27460" y="61610"/>
                </a:lnTo>
                <a:lnTo>
                  <a:pt x="27500" y="61580"/>
                </a:lnTo>
                <a:lnTo>
                  <a:pt x="27550" y="61550"/>
                </a:lnTo>
                <a:lnTo>
                  <a:pt x="27610" y="61520"/>
                </a:lnTo>
                <a:lnTo>
                  <a:pt x="27650" y="61480"/>
                </a:lnTo>
                <a:lnTo>
                  <a:pt x="27690" y="61440"/>
                </a:lnTo>
                <a:lnTo>
                  <a:pt x="27730" y="61390"/>
                </a:lnTo>
                <a:lnTo>
                  <a:pt x="27770" y="61370"/>
                </a:lnTo>
                <a:lnTo>
                  <a:pt x="27800" y="61340"/>
                </a:lnTo>
                <a:lnTo>
                  <a:pt x="27820" y="61280"/>
                </a:lnTo>
                <a:lnTo>
                  <a:pt x="27870" y="61210"/>
                </a:lnTo>
                <a:lnTo>
                  <a:pt x="27920" y="61170"/>
                </a:lnTo>
                <a:lnTo>
                  <a:pt x="27960" y="61140"/>
                </a:lnTo>
                <a:lnTo>
                  <a:pt x="28020" y="61140"/>
                </a:lnTo>
                <a:lnTo>
                  <a:pt x="28090" y="61140"/>
                </a:lnTo>
                <a:lnTo>
                  <a:pt x="28140" y="61140"/>
                </a:lnTo>
                <a:lnTo>
                  <a:pt x="28190" y="61140"/>
                </a:lnTo>
                <a:lnTo>
                  <a:pt x="28230" y="61150"/>
                </a:lnTo>
                <a:lnTo>
                  <a:pt x="28290" y="61160"/>
                </a:lnTo>
                <a:lnTo>
                  <a:pt x="28330" y="61130"/>
                </a:lnTo>
                <a:lnTo>
                  <a:pt x="28330" y="61080"/>
                </a:lnTo>
                <a:lnTo>
                  <a:pt x="28310" y="61010"/>
                </a:lnTo>
                <a:lnTo>
                  <a:pt x="28320" y="60920"/>
                </a:lnTo>
                <a:lnTo>
                  <a:pt x="28330" y="60860"/>
                </a:lnTo>
                <a:lnTo>
                  <a:pt x="28320" y="60810"/>
                </a:lnTo>
                <a:lnTo>
                  <a:pt x="28330" y="60740"/>
                </a:lnTo>
                <a:lnTo>
                  <a:pt x="28360" y="60690"/>
                </a:lnTo>
                <a:lnTo>
                  <a:pt x="28420" y="60660"/>
                </a:lnTo>
                <a:lnTo>
                  <a:pt x="28480" y="60630"/>
                </a:lnTo>
                <a:lnTo>
                  <a:pt x="28530" y="60590"/>
                </a:lnTo>
                <a:lnTo>
                  <a:pt x="28560" y="60540"/>
                </a:lnTo>
                <a:lnTo>
                  <a:pt x="28620" y="60510"/>
                </a:lnTo>
                <a:lnTo>
                  <a:pt x="28650" y="60450"/>
                </a:lnTo>
                <a:lnTo>
                  <a:pt x="28710" y="60440"/>
                </a:lnTo>
                <a:lnTo>
                  <a:pt x="28840" y="60440"/>
                </a:lnTo>
                <a:lnTo>
                  <a:pt x="28920" y="60440"/>
                </a:lnTo>
                <a:lnTo>
                  <a:pt x="29000" y="60440"/>
                </a:lnTo>
                <a:lnTo>
                  <a:pt x="29140" y="60440"/>
                </a:lnTo>
                <a:lnTo>
                  <a:pt x="29220" y="60440"/>
                </a:lnTo>
                <a:lnTo>
                  <a:pt x="29290" y="60480"/>
                </a:lnTo>
                <a:lnTo>
                  <a:pt x="29410" y="60490"/>
                </a:lnTo>
                <a:lnTo>
                  <a:pt x="29470" y="60490"/>
                </a:lnTo>
                <a:lnTo>
                  <a:pt x="29520" y="60500"/>
                </a:lnTo>
                <a:lnTo>
                  <a:pt x="29560" y="60620"/>
                </a:lnTo>
                <a:lnTo>
                  <a:pt x="29540" y="60850"/>
                </a:lnTo>
                <a:lnTo>
                  <a:pt x="29540" y="61030"/>
                </a:lnTo>
                <a:lnTo>
                  <a:pt x="29530" y="61150"/>
                </a:lnTo>
                <a:lnTo>
                  <a:pt x="29530" y="61370"/>
                </a:lnTo>
                <a:lnTo>
                  <a:pt x="29530" y="61460"/>
                </a:lnTo>
                <a:lnTo>
                  <a:pt x="29530" y="61520"/>
                </a:lnTo>
                <a:lnTo>
                  <a:pt x="29540" y="61730"/>
                </a:lnTo>
                <a:lnTo>
                  <a:pt x="29540" y="61800"/>
                </a:lnTo>
                <a:lnTo>
                  <a:pt x="29580" y="61830"/>
                </a:lnTo>
                <a:lnTo>
                  <a:pt x="29630" y="61830"/>
                </a:lnTo>
                <a:lnTo>
                  <a:pt x="29680" y="61830"/>
                </a:lnTo>
                <a:lnTo>
                  <a:pt x="29760" y="61820"/>
                </a:lnTo>
                <a:lnTo>
                  <a:pt x="29810" y="61780"/>
                </a:lnTo>
                <a:lnTo>
                  <a:pt x="29880" y="61770"/>
                </a:lnTo>
                <a:lnTo>
                  <a:pt x="29950" y="61780"/>
                </a:lnTo>
                <a:lnTo>
                  <a:pt x="30010" y="61800"/>
                </a:lnTo>
                <a:lnTo>
                  <a:pt x="30040" y="61770"/>
                </a:lnTo>
                <a:lnTo>
                  <a:pt x="30090" y="61750"/>
                </a:lnTo>
                <a:lnTo>
                  <a:pt x="30170" y="61710"/>
                </a:lnTo>
                <a:lnTo>
                  <a:pt x="30310" y="61780"/>
                </a:lnTo>
                <a:lnTo>
                  <a:pt x="30400" y="61840"/>
                </a:lnTo>
                <a:lnTo>
                  <a:pt x="30470" y="61880"/>
                </a:lnTo>
                <a:lnTo>
                  <a:pt x="30580" y="61950"/>
                </a:lnTo>
                <a:lnTo>
                  <a:pt x="30630" y="61960"/>
                </a:lnTo>
                <a:lnTo>
                  <a:pt x="30680" y="62000"/>
                </a:lnTo>
                <a:lnTo>
                  <a:pt x="30740" y="62040"/>
                </a:lnTo>
                <a:lnTo>
                  <a:pt x="30790" y="62070"/>
                </a:lnTo>
                <a:lnTo>
                  <a:pt x="30830" y="62110"/>
                </a:lnTo>
                <a:lnTo>
                  <a:pt x="30660" y="62220"/>
                </a:lnTo>
                <a:lnTo>
                  <a:pt x="30620" y="62240"/>
                </a:lnTo>
                <a:lnTo>
                  <a:pt x="30420" y="62370"/>
                </a:lnTo>
                <a:lnTo>
                  <a:pt x="30310" y="62430"/>
                </a:lnTo>
                <a:lnTo>
                  <a:pt x="30600" y="62400"/>
                </a:lnTo>
                <a:lnTo>
                  <a:pt x="30760" y="62370"/>
                </a:lnTo>
                <a:lnTo>
                  <a:pt x="30820" y="62350"/>
                </a:lnTo>
                <a:lnTo>
                  <a:pt x="30890" y="62340"/>
                </a:lnTo>
                <a:lnTo>
                  <a:pt x="30950" y="62330"/>
                </a:lnTo>
                <a:lnTo>
                  <a:pt x="31050" y="62310"/>
                </a:lnTo>
                <a:lnTo>
                  <a:pt x="31120" y="62290"/>
                </a:lnTo>
                <a:lnTo>
                  <a:pt x="31170" y="62280"/>
                </a:lnTo>
                <a:lnTo>
                  <a:pt x="31240" y="62250"/>
                </a:lnTo>
                <a:lnTo>
                  <a:pt x="31280" y="62230"/>
                </a:lnTo>
                <a:lnTo>
                  <a:pt x="31360" y="62170"/>
                </a:lnTo>
                <a:lnTo>
                  <a:pt x="31350" y="62130"/>
                </a:lnTo>
                <a:lnTo>
                  <a:pt x="31340" y="62070"/>
                </a:lnTo>
                <a:lnTo>
                  <a:pt x="31380" y="62010"/>
                </a:lnTo>
                <a:lnTo>
                  <a:pt x="31520" y="61890"/>
                </a:lnTo>
                <a:lnTo>
                  <a:pt x="31580" y="61890"/>
                </a:lnTo>
                <a:lnTo>
                  <a:pt x="31640" y="61910"/>
                </a:lnTo>
                <a:lnTo>
                  <a:pt x="31690" y="61920"/>
                </a:lnTo>
                <a:lnTo>
                  <a:pt x="31740" y="61960"/>
                </a:lnTo>
                <a:lnTo>
                  <a:pt x="31800" y="61940"/>
                </a:lnTo>
                <a:lnTo>
                  <a:pt x="31880" y="61940"/>
                </a:lnTo>
                <a:lnTo>
                  <a:pt x="31920" y="61970"/>
                </a:lnTo>
                <a:lnTo>
                  <a:pt x="31890" y="62030"/>
                </a:lnTo>
                <a:lnTo>
                  <a:pt x="31860" y="62050"/>
                </a:lnTo>
                <a:lnTo>
                  <a:pt x="31820" y="62080"/>
                </a:lnTo>
                <a:lnTo>
                  <a:pt x="31810" y="62140"/>
                </a:lnTo>
                <a:lnTo>
                  <a:pt x="31830" y="62180"/>
                </a:lnTo>
                <a:lnTo>
                  <a:pt x="31900" y="62200"/>
                </a:lnTo>
                <a:lnTo>
                  <a:pt x="31950" y="62220"/>
                </a:lnTo>
                <a:lnTo>
                  <a:pt x="31990" y="62230"/>
                </a:lnTo>
                <a:lnTo>
                  <a:pt x="32040" y="62220"/>
                </a:lnTo>
                <a:lnTo>
                  <a:pt x="32090" y="62270"/>
                </a:lnTo>
                <a:lnTo>
                  <a:pt x="32140" y="62270"/>
                </a:lnTo>
                <a:lnTo>
                  <a:pt x="32190" y="62240"/>
                </a:lnTo>
                <a:lnTo>
                  <a:pt x="32220" y="62270"/>
                </a:lnTo>
                <a:lnTo>
                  <a:pt x="32260" y="62290"/>
                </a:lnTo>
                <a:lnTo>
                  <a:pt x="32280" y="62240"/>
                </a:lnTo>
                <a:lnTo>
                  <a:pt x="32300" y="62200"/>
                </a:lnTo>
                <a:lnTo>
                  <a:pt x="32320" y="62160"/>
                </a:lnTo>
                <a:lnTo>
                  <a:pt x="32310" y="62090"/>
                </a:lnTo>
                <a:lnTo>
                  <a:pt x="32260" y="62050"/>
                </a:lnTo>
                <a:lnTo>
                  <a:pt x="32220" y="62000"/>
                </a:lnTo>
                <a:lnTo>
                  <a:pt x="32240" y="61960"/>
                </a:lnTo>
                <a:lnTo>
                  <a:pt x="32250" y="61910"/>
                </a:lnTo>
                <a:lnTo>
                  <a:pt x="32300" y="61900"/>
                </a:lnTo>
                <a:lnTo>
                  <a:pt x="32320" y="61860"/>
                </a:lnTo>
                <a:lnTo>
                  <a:pt x="32350" y="61820"/>
                </a:lnTo>
                <a:lnTo>
                  <a:pt x="32350" y="61760"/>
                </a:lnTo>
                <a:lnTo>
                  <a:pt x="32380" y="61740"/>
                </a:lnTo>
                <a:lnTo>
                  <a:pt x="32400" y="61690"/>
                </a:lnTo>
                <a:lnTo>
                  <a:pt x="32330" y="61660"/>
                </a:lnTo>
                <a:lnTo>
                  <a:pt x="32290" y="61650"/>
                </a:lnTo>
                <a:lnTo>
                  <a:pt x="32270" y="61610"/>
                </a:lnTo>
                <a:lnTo>
                  <a:pt x="32230" y="61610"/>
                </a:lnTo>
                <a:lnTo>
                  <a:pt x="32190" y="61600"/>
                </a:lnTo>
                <a:lnTo>
                  <a:pt x="32170" y="61560"/>
                </a:lnTo>
                <a:lnTo>
                  <a:pt x="32140" y="61520"/>
                </a:lnTo>
                <a:lnTo>
                  <a:pt x="32110" y="61470"/>
                </a:lnTo>
                <a:lnTo>
                  <a:pt x="32060" y="61410"/>
                </a:lnTo>
                <a:lnTo>
                  <a:pt x="31970" y="61340"/>
                </a:lnTo>
                <a:lnTo>
                  <a:pt x="31940" y="61320"/>
                </a:lnTo>
                <a:lnTo>
                  <a:pt x="31890" y="61290"/>
                </a:lnTo>
                <a:lnTo>
                  <a:pt x="31850" y="61270"/>
                </a:lnTo>
                <a:lnTo>
                  <a:pt x="31810" y="61240"/>
                </a:lnTo>
                <a:lnTo>
                  <a:pt x="31670" y="61150"/>
                </a:lnTo>
                <a:lnTo>
                  <a:pt x="31620" y="61110"/>
                </a:lnTo>
                <a:lnTo>
                  <a:pt x="31550" y="61050"/>
                </a:lnTo>
                <a:lnTo>
                  <a:pt x="31590" y="60970"/>
                </a:lnTo>
                <a:lnTo>
                  <a:pt x="31610" y="60910"/>
                </a:lnTo>
                <a:lnTo>
                  <a:pt x="31620" y="60860"/>
                </a:lnTo>
                <a:lnTo>
                  <a:pt x="31640" y="60800"/>
                </a:lnTo>
                <a:lnTo>
                  <a:pt x="31650" y="60750"/>
                </a:lnTo>
                <a:lnTo>
                  <a:pt x="31670" y="60690"/>
                </a:lnTo>
                <a:lnTo>
                  <a:pt x="31670" y="60650"/>
                </a:lnTo>
                <a:lnTo>
                  <a:pt x="31690" y="60610"/>
                </a:lnTo>
                <a:lnTo>
                  <a:pt x="31710" y="60570"/>
                </a:lnTo>
                <a:lnTo>
                  <a:pt x="31740" y="60530"/>
                </a:lnTo>
                <a:lnTo>
                  <a:pt x="31760" y="60470"/>
                </a:lnTo>
                <a:lnTo>
                  <a:pt x="31800" y="60430"/>
                </a:lnTo>
                <a:lnTo>
                  <a:pt x="31860" y="60400"/>
                </a:lnTo>
                <a:lnTo>
                  <a:pt x="31900" y="60350"/>
                </a:lnTo>
                <a:lnTo>
                  <a:pt x="31940" y="60380"/>
                </a:lnTo>
                <a:lnTo>
                  <a:pt x="31990" y="60400"/>
                </a:lnTo>
                <a:lnTo>
                  <a:pt x="32050" y="60400"/>
                </a:lnTo>
                <a:lnTo>
                  <a:pt x="32120" y="60410"/>
                </a:lnTo>
                <a:lnTo>
                  <a:pt x="32180" y="60410"/>
                </a:lnTo>
                <a:lnTo>
                  <a:pt x="32250" y="60410"/>
                </a:lnTo>
                <a:lnTo>
                  <a:pt x="32310" y="60410"/>
                </a:lnTo>
                <a:lnTo>
                  <a:pt x="32350" y="60450"/>
                </a:lnTo>
                <a:lnTo>
                  <a:pt x="32360" y="60490"/>
                </a:lnTo>
                <a:lnTo>
                  <a:pt x="32400" y="60520"/>
                </a:lnTo>
                <a:lnTo>
                  <a:pt x="32450" y="60480"/>
                </a:lnTo>
                <a:lnTo>
                  <a:pt x="32470" y="60430"/>
                </a:lnTo>
                <a:lnTo>
                  <a:pt x="32530" y="60400"/>
                </a:lnTo>
                <a:lnTo>
                  <a:pt x="32510" y="60350"/>
                </a:lnTo>
                <a:lnTo>
                  <a:pt x="32510" y="60310"/>
                </a:lnTo>
                <a:lnTo>
                  <a:pt x="32510" y="60260"/>
                </a:lnTo>
                <a:lnTo>
                  <a:pt x="32530" y="60220"/>
                </a:lnTo>
                <a:lnTo>
                  <a:pt x="32560" y="60260"/>
                </a:lnTo>
                <a:lnTo>
                  <a:pt x="32570" y="60300"/>
                </a:lnTo>
                <a:lnTo>
                  <a:pt x="32610" y="60330"/>
                </a:lnTo>
                <a:lnTo>
                  <a:pt x="32650" y="60320"/>
                </a:lnTo>
                <a:lnTo>
                  <a:pt x="32650" y="60280"/>
                </a:lnTo>
                <a:lnTo>
                  <a:pt x="32650" y="60230"/>
                </a:lnTo>
                <a:lnTo>
                  <a:pt x="32690" y="60240"/>
                </a:lnTo>
                <a:lnTo>
                  <a:pt x="32730" y="60210"/>
                </a:lnTo>
                <a:lnTo>
                  <a:pt x="32680" y="60170"/>
                </a:lnTo>
                <a:lnTo>
                  <a:pt x="32680" y="60100"/>
                </a:lnTo>
                <a:lnTo>
                  <a:pt x="32710" y="60050"/>
                </a:lnTo>
                <a:lnTo>
                  <a:pt x="32740" y="59990"/>
                </a:lnTo>
                <a:lnTo>
                  <a:pt x="32700" y="59960"/>
                </a:lnTo>
                <a:lnTo>
                  <a:pt x="32710" y="59910"/>
                </a:lnTo>
                <a:lnTo>
                  <a:pt x="32700" y="59840"/>
                </a:lnTo>
                <a:lnTo>
                  <a:pt x="32740" y="59790"/>
                </a:lnTo>
                <a:lnTo>
                  <a:pt x="32800" y="59760"/>
                </a:lnTo>
                <a:lnTo>
                  <a:pt x="32850" y="59760"/>
                </a:lnTo>
                <a:lnTo>
                  <a:pt x="32910" y="59740"/>
                </a:lnTo>
                <a:lnTo>
                  <a:pt x="32960" y="59740"/>
                </a:lnTo>
                <a:lnTo>
                  <a:pt x="33000" y="59740"/>
                </a:lnTo>
                <a:lnTo>
                  <a:pt x="33030" y="59690"/>
                </a:lnTo>
                <a:lnTo>
                  <a:pt x="33040" y="59630"/>
                </a:lnTo>
                <a:lnTo>
                  <a:pt x="33080" y="59580"/>
                </a:lnTo>
                <a:lnTo>
                  <a:pt x="33130" y="59540"/>
                </a:lnTo>
                <a:lnTo>
                  <a:pt x="33180" y="59520"/>
                </a:lnTo>
                <a:lnTo>
                  <a:pt x="33220" y="59520"/>
                </a:lnTo>
                <a:lnTo>
                  <a:pt x="33250" y="59490"/>
                </a:lnTo>
                <a:lnTo>
                  <a:pt x="33300" y="59470"/>
                </a:lnTo>
                <a:lnTo>
                  <a:pt x="33340" y="59430"/>
                </a:lnTo>
                <a:lnTo>
                  <a:pt x="33380" y="59430"/>
                </a:lnTo>
                <a:lnTo>
                  <a:pt x="33400" y="59380"/>
                </a:lnTo>
                <a:lnTo>
                  <a:pt x="33390" y="59310"/>
                </a:lnTo>
                <a:lnTo>
                  <a:pt x="33440" y="59270"/>
                </a:lnTo>
                <a:lnTo>
                  <a:pt x="33500" y="59270"/>
                </a:lnTo>
                <a:lnTo>
                  <a:pt x="33580" y="59250"/>
                </a:lnTo>
                <a:lnTo>
                  <a:pt x="33630" y="59240"/>
                </a:lnTo>
                <a:lnTo>
                  <a:pt x="33670" y="59210"/>
                </a:lnTo>
                <a:lnTo>
                  <a:pt x="33720" y="59210"/>
                </a:lnTo>
                <a:lnTo>
                  <a:pt x="33760" y="59180"/>
                </a:lnTo>
                <a:lnTo>
                  <a:pt x="33810" y="59150"/>
                </a:lnTo>
                <a:lnTo>
                  <a:pt x="33880" y="59170"/>
                </a:lnTo>
                <a:lnTo>
                  <a:pt x="33930" y="59140"/>
                </a:lnTo>
                <a:lnTo>
                  <a:pt x="33970" y="59130"/>
                </a:lnTo>
                <a:lnTo>
                  <a:pt x="34040" y="59130"/>
                </a:lnTo>
                <a:lnTo>
                  <a:pt x="34080" y="59110"/>
                </a:lnTo>
                <a:lnTo>
                  <a:pt x="34140" y="59070"/>
                </a:lnTo>
                <a:lnTo>
                  <a:pt x="34200" y="59040"/>
                </a:lnTo>
                <a:lnTo>
                  <a:pt x="34230" y="58990"/>
                </a:lnTo>
                <a:lnTo>
                  <a:pt x="34260" y="58930"/>
                </a:lnTo>
                <a:lnTo>
                  <a:pt x="34310" y="58870"/>
                </a:lnTo>
                <a:lnTo>
                  <a:pt x="34310" y="58820"/>
                </a:lnTo>
                <a:lnTo>
                  <a:pt x="34320" y="58780"/>
                </a:lnTo>
                <a:lnTo>
                  <a:pt x="34340" y="58740"/>
                </a:lnTo>
                <a:lnTo>
                  <a:pt x="34340" y="58670"/>
                </a:lnTo>
                <a:lnTo>
                  <a:pt x="34370" y="58620"/>
                </a:lnTo>
                <a:lnTo>
                  <a:pt x="34390" y="58580"/>
                </a:lnTo>
                <a:lnTo>
                  <a:pt x="34390" y="58540"/>
                </a:lnTo>
                <a:lnTo>
                  <a:pt x="34420" y="58500"/>
                </a:lnTo>
                <a:lnTo>
                  <a:pt x="34470" y="58500"/>
                </a:lnTo>
                <a:lnTo>
                  <a:pt x="34510" y="58470"/>
                </a:lnTo>
                <a:lnTo>
                  <a:pt x="34540" y="58400"/>
                </a:lnTo>
                <a:lnTo>
                  <a:pt x="34530" y="58340"/>
                </a:lnTo>
                <a:lnTo>
                  <a:pt x="34500" y="58300"/>
                </a:lnTo>
                <a:lnTo>
                  <a:pt x="34490" y="58240"/>
                </a:lnTo>
                <a:lnTo>
                  <a:pt x="34530" y="58180"/>
                </a:lnTo>
                <a:lnTo>
                  <a:pt x="34540" y="58130"/>
                </a:lnTo>
                <a:lnTo>
                  <a:pt x="34570" y="58140"/>
                </a:lnTo>
                <a:lnTo>
                  <a:pt x="34670" y="58260"/>
                </a:lnTo>
                <a:lnTo>
                  <a:pt x="34760" y="58360"/>
                </a:lnTo>
                <a:lnTo>
                  <a:pt x="34790" y="58410"/>
                </a:lnTo>
                <a:lnTo>
                  <a:pt x="34830" y="58450"/>
                </a:lnTo>
                <a:lnTo>
                  <a:pt x="34860" y="58490"/>
                </a:lnTo>
                <a:lnTo>
                  <a:pt x="34920" y="58560"/>
                </a:lnTo>
                <a:lnTo>
                  <a:pt x="35010" y="58680"/>
                </a:lnTo>
                <a:lnTo>
                  <a:pt x="35100" y="58790"/>
                </a:lnTo>
                <a:lnTo>
                  <a:pt x="35180" y="58880"/>
                </a:lnTo>
                <a:lnTo>
                  <a:pt x="35260" y="58980"/>
                </a:lnTo>
                <a:lnTo>
                  <a:pt x="35340" y="59080"/>
                </a:lnTo>
                <a:lnTo>
                  <a:pt x="35390" y="59140"/>
                </a:lnTo>
                <a:lnTo>
                  <a:pt x="35450" y="59170"/>
                </a:lnTo>
                <a:lnTo>
                  <a:pt x="35520" y="59190"/>
                </a:lnTo>
                <a:lnTo>
                  <a:pt x="35600" y="59220"/>
                </a:lnTo>
                <a:lnTo>
                  <a:pt x="35630" y="59260"/>
                </a:lnTo>
                <a:lnTo>
                  <a:pt x="35650" y="59300"/>
                </a:lnTo>
                <a:lnTo>
                  <a:pt x="35690" y="59340"/>
                </a:lnTo>
                <a:lnTo>
                  <a:pt x="35740" y="59370"/>
                </a:lnTo>
                <a:lnTo>
                  <a:pt x="35780" y="59380"/>
                </a:lnTo>
                <a:lnTo>
                  <a:pt x="35830" y="59370"/>
                </a:lnTo>
                <a:lnTo>
                  <a:pt x="35880" y="59370"/>
                </a:lnTo>
                <a:lnTo>
                  <a:pt x="35930" y="59340"/>
                </a:lnTo>
                <a:lnTo>
                  <a:pt x="35970" y="59320"/>
                </a:lnTo>
                <a:lnTo>
                  <a:pt x="36010" y="59310"/>
                </a:lnTo>
                <a:lnTo>
                  <a:pt x="36070" y="59300"/>
                </a:lnTo>
                <a:lnTo>
                  <a:pt x="36150" y="59270"/>
                </a:lnTo>
                <a:lnTo>
                  <a:pt x="36220" y="59230"/>
                </a:lnTo>
                <a:lnTo>
                  <a:pt x="36270" y="59230"/>
                </a:lnTo>
                <a:lnTo>
                  <a:pt x="36320" y="59210"/>
                </a:lnTo>
                <a:lnTo>
                  <a:pt x="36380" y="59210"/>
                </a:lnTo>
                <a:lnTo>
                  <a:pt x="36460" y="59240"/>
                </a:lnTo>
                <a:lnTo>
                  <a:pt x="36500" y="59270"/>
                </a:lnTo>
                <a:lnTo>
                  <a:pt x="36630" y="59480"/>
                </a:lnTo>
                <a:lnTo>
                  <a:pt x="36690" y="59490"/>
                </a:lnTo>
                <a:lnTo>
                  <a:pt x="36740" y="59490"/>
                </a:lnTo>
                <a:lnTo>
                  <a:pt x="36810" y="59490"/>
                </a:lnTo>
                <a:lnTo>
                  <a:pt x="36870" y="59510"/>
                </a:lnTo>
                <a:lnTo>
                  <a:pt x="36940" y="59540"/>
                </a:lnTo>
                <a:lnTo>
                  <a:pt x="36980" y="59620"/>
                </a:lnTo>
                <a:lnTo>
                  <a:pt x="37000" y="59670"/>
                </a:lnTo>
                <a:lnTo>
                  <a:pt x="37020" y="59720"/>
                </a:lnTo>
                <a:lnTo>
                  <a:pt x="37060" y="59850"/>
                </a:lnTo>
                <a:lnTo>
                  <a:pt x="37080" y="59950"/>
                </a:lnTo>
                <a:lnTo>
                  <a:pt x="37150" y="60000"/>
                </a:lnTo>
                <a:lnTo>
                  <a:pt x="37210" y="59960"/>
                </a:lnTo>
                <a:lnTo>
                  <a:pt x="37280" y="59960"/>
                </a:lnTo>
                <a:lnTo>
                  <a:pt x="37340" y="59950"/>
                </a:lnTo>
                <a:lnTo>
                  <a:pt x="37400" y="59960"/>
                </a:lnTo>
                <a:lnTo>
                  <a:pt x="37480" y="59970"/>
                </a:lnTo>
                <a:lnTo>
                  <a:pt x="37530" y="60000"/>
                </a:lnTo>
                <a:lnTo>
                  <a:pt x="37590" y="60060"/>
                </a:lnTo>
                <a:lnTo>
                  <a:pt x="37630" y="60110"/>
                </a:lnTo>
                <a:lnTo>
                  <a:pt x="37680" y="60120"/>
                </a:lnTo>
                <a:lnTo>
                  <a:pt x="37730" y="60080"/>
                </a:lnTo>
                <a:lnTo>
                  <a:pt x="37800" y="60050"/>
                </a:lnTo>
                <a:lnTo>
                  <a:pt x="37850" y="60010"/>
                </a:lnTo>
                <a:lnTo>
                  <a:pt x="37890" y="59990"/>
                </a:lnTo>
                <a:lnTo>
                  <a:pt x="37940" y="59970"/>
                </a:lnTo>
                <a:lnTo>
                  <a:pt x="38000" y="59950"/>
                </a:lnTo>
                <a:lnTo>
                  <a:pt x="38050" y="59950"/>
                </a:lnTo>
                <a:lnTo>
                  <a:pt x="38110" y="59930"/>
                </a:lnTo>
                <a:lnTo>
                  <a:pt x="38150" y="59910"/>
                </a:lnTo>
                <a:lnTo>
                  <a:pt x="38210" y="59870"/>
                </a:lnTo>
                <a:lnTo>
                  <a:pt x="38260" y="59850"/>
                </a:lnTo>
                <a:lnTo>
                  <a:pt x="38290" y="59800"/>
                </a:lnTo>
                <a:lnTo>
                  <a:pt x="38350" y="59770"/>
                </a:lnTo>
                <a:lnTo>
                  <a:pt x="38420" y="59770"/>
                </a:lnTo>
                <a:lnTo>
                  <a:pt x="38470" y="59780"/>
                </a:lnTo>
                <a:lnTo>
                  <a:pt x="38560" y="59790"/>
                </a:lnTo>
                <a:lnTo>
                  <a:pt x="38620" y="59820"/>
                </a:lnTo>
                <a:lnTo>
                  <a:pt x="38670" y="59890"/>
                </a:lnTo>
                <a:lnTo>
                  <a:pt x="38700" y="59920"/>
                </a:lnTo>
                <a:lnTo>
                  <a:pt x="38720" y="59950"/>
                </a:lnTo>
                <a:lnTo>
                  <a:pt x="38740" y="60000"/>
                </a:lnTo>
                <a:lnTo>
                  <a:pt x="38750" y="60030"/>
                </a:lnTo>
                <a:lnTo>
                  <a:pt x="38800" y="60040"/>
                </a:lnTo>
                <a:lnTo>
                  <a:pt x="38850" y="60050"/>
                </a:lnTo>
                <a:lnTo>
                  <a:pt x="38870" y="60110"/>
                </a:lnTo>
                <a:lnTo>
                  <a:pt x="38830" y="60160"/>
                </a:lnTo>
                <a:lnTo>
                  <a:pt x="38800" y="60200"/>
                </a:lnTo>
                <a:lnTo>
                  <a:pt x="38760" y="60250"/>
                </a:lnTo>
                <a:lnTo>
                  <a:pt x="38700" y="60310"/>
                </a:lnTo>
                <a:lnTo>
                  <a:pt x="38650" y="60350"/>
                </a:lnTo>
                <a:lnTo>
                  <a:pt x="38600" y="60380"/>
                </a:lnTo>
                <a:lnTo>
                  <a:pt x="38550" y="60410"/>
                </a:lnTo>
                <a:lnTo>
                  <a:pt x="38500" y="60470"/>
                </a:lnTo>
                <a:lnTo>
                  <a:pt x="38460" y="60510"/>
                </a:lnTo>
                <a:lnTo>
                  <a:pt x="38460" y="60560"/>
                </a:lnTo>
                <a:lnTo>
                  <a:pt x="38430" y="60590"/>
                </a:lnTo>
                <a:lnTo>
                  <a:pt x="38380" y="60620"/>
                </a:lnTo>
                <a:lnTo>
                  <a:pt x="38350" y="60670"/>
                </a:lnTo>
                <a:lnTo>
                  <a:pt x="38280" y="60820"/>
                </a:lnTo>
                <a:lnTo>
                  <a:pt x="37620" y="61100"/>
                </a:lnTo>
                <a:lnTo>
                  <a:pt x="37380" y="61200"/>
                </a:lnTo>
                <a:lnTo>
                  <a:pt x="37380" y="61300"/>
                </a:lnTo>
                <a:lnTo>
                  <a:pt x="37390" y="61580"/>
                </a:lnTo>
                <a:lnTo>
                  <a:pt x="37390" y="61700"/>
                </a:lnTo>
                <a:lnTo>
                  <a:pt x="37390" y="61850"/>
                </a:lnTo>
                <a:lnTo>
                  <a:pt x="37340" y="61960"/>
                </a:lnTo>
                <a:lnTo>
                  <a:pt x="37240" y="62180"/>
                </a:lnTo>
                <a:lnTo>
                  <a:pt x="37150" y="62380"/>
                </a:lnTo>
                <a:lnTo>
                  <a:pt x="37090" y="62490"/>
                </a:lnTo>
                <a:lnTo>
                  <a:pt x="37040" y="62470"/>
                </a:lnTo>
                <a:lnTo>
                  <a:pt x="36990" y="62450"/>
                </a:lnTo>
                <a:lnTo>
                  <a:pt x="36940" y="62430"/>
                </a:lnTo>
                <a:lnTo>
                  <a:pt x="36900" y="62430"/>
                </a:lnTo>
                <a:lnTo>
                  <a:pt x="36860" y="62460"/>
                </a:lnTo>
                <a:lnTo>
                  <a:pt x="36800" y="62470"/>
                </a:lnTo>
                <a:lnTo>
                  <a:pt x="36750" y="62500"/>
                </a:lnTo>
                <a:lnTo>
                  <a:pt x="36700" y="62500"/>
                </a:lnTo>
                <a:lnTo>
                  <a:pt x="36660" y="62520"/>
                </a:lnTo>
                <a:lnTo>
                  <a:pt x="36620" y="62560"/>
                </a:lnTo>
                <a:lnTo>
                  <a:pt x="36570" y="62580"/>
                </a:lnTo>
                <a:lnTo>
                  <a:pt x="36530" y="62580"/>
                </a:lnTo>
                <a:lnTo>
                  <a:pt x="36480" y="62590"/>
                </a:lnTo>
                <a:lnTo>
                  <a:pt x="36420" y="62620"/>
                </a:lnTo>
                <a:lnTo>
                  <a:pt x="36360" y="62650"/>
                </a:lnTo>
                <a:lnTo>
                  <a:pt x="36320" y="62680"/>
                </a:lnTo>
                <a:lnTo>
                  <a:pt x="36290" y="62710"/>
                </a:lnTo>
                <a:lnTo>
                  <a:pt x="36270" y="62750"/>
                </a:lnTo>
                <a:lnTo>
                  <a:pt x="36240" y="62780"/>
                </a:lnTo>
                <a:lnTo>
                  <a:pt x="36200" y="62800"/>
                </a:lnTo>
                <a:lnTo>
                  <a:pt x="36170" y="62840"/>
                </a:lnTo>
                <a:lnTo>
                  <a:pt x="36150" y="62880"/>
                </a:lnTo>
                <a:lnTo>
                  <a:pt x="36120" y="62950"/>
                </a:lnTo>
                <a:lnTo>
                  <a:pt x="36070" y="62990"/>
                </a:lnTo>
                <a:lnTo>
                  <a:pt x="36040" y="63010"/>
                </a:lnTo>
                <a:lnTo>
                  <a:pt x="36000" y="63040"/>
                </a:lnTo>
                <a:lnTo>
                  <a:pt x="35950" y="63070"/>
                </a:lnTo>
                <a:lnTo>
                  <a:pt x="35900" y="63120"/>
                </a:lnTo>
                <a:lnTo>
                  <a:pt x="35850" y="63130"/>
                </a:lnTo>
                <a:lnTo>
                  <a:pt x="35800" y="63140"/>
                </a:lnTo>
                <a:lnTo>
                  <a:pt x="35760" y="63150"/>
                </a:lnTo>
                <a:lnTo>
                  <a:pt x="35720" y="63120"/>
                </a:lnTo>
                <a:lnTo>
                  <a:pt x="35670" y="63130"/>
                </a:lnTo>
                <a:lnTo>
                  <a:pt x="35620" y="63140"/>
                </a:lnTo>
                <a:lnTo>
                  <a:pt x="35570" y="63150"/>
                </a:lnTo>
                <a:lnTo>
                  <a:pt x="35520" y="63190"/>
                </a:lnTo>
                <a:lnTo>
                  <a:pt x="35460" y="63230"/>
                </a:lnTo>
                <a:lnTo>
                  <a:pt x="35390" y="63250"/>
                </a:lnTo>
                <a:lnTo>
                  <a:pt x="35360" y="63280"/>
                </a:lnTo>
                <a:lnTo>
                  <a:pt x="35310" y="63300"/>
                </a:lnTo>
                <a:lnTo>
                  <a:pt x="35260" y="63340"/>
                </a:lnTo>
                <a:lnTo>
                  <a:pt x="35210" y="63370"/>
                </a:lnTo>
                <a:lnTo>
                  <a:pt x="35170" y="63400"/>
                </a:lnTo>
                <a:lnTo>
                  <a:pt x="35140" y="63440"/>
                </a:lnTo>
                <a:lnTo>
                  <a:pt x="35110" y="63500"/>
                </a:lnTo>
                <a:lnTo>
                  <a:pt x="35090" y="63560"/>
                </a:lnTo>
                <a:lnTo>
                  <a:pt x="35050" y="63590"/>
                </a:lnTo>
                <a:lnTo>
                  <a:pt x="35000" y="63610"/>
                </a:lnTo>
                <a:lnTo>
                  <a:pt x="34950" y="63620"/>
                </a:lnTo>
                <a:lnTo>
                  <a:pt x="34880" y="63630"/>
                </a:lnTo>
                <a:lnTo>
                  <a:pt x="34830" y="63640"/>
                </a:lnTo>
                <a:lnTo>
                  <a:pt x="34770" y="63650"/>
                </a:lnTo>
                <a:lnTo>
                  <a:pt x="34730" y="63620"/>
                </a:lnTo>
                <a:lnTo>
                  <a:pt x="34720" y="63570"/>
                </a:lnTo>
                <a:lnTo>
                  <a:pt x="34700" y="63530"/>
                </a:lnTo>
                <a:lnTo>
                  <a:pt x="34660" y="63480"/>
                </a:lnTo>
                <a:lnTo>
                  <a:pt x="34610" y="63430"/>
                </a:lnTo>
                <a:lnTo>
                  <a:pt x="34580" y="63390"/>
                </a:lnTo>
                <a:lnTo>
                  <a:pt x="34530" y="63370"/>
                </a:lnTo>
                <a:lnTo>
                  <a:pt x="34550" y="63300"/>
                </a:lnTo>
                <a:lnTo>
                  <a:pt x="34560" y="63260"/>
                </a:lnTo>
                <a:lnTo>
                  <a:pt x="34510" y="63210"/>
                </a:lnTo>
                <a:lnTo>
                  <a:pt x="34500" y="63150"/>
                </a:lnTo>
                <a:lnTo>
                  <a:pt x="34490" y="63110"/>
                </a:lnTo>
                <a:lnTo>
                  <a:pt x="34440" y="63130"/>
                </a:lnTo>
                <a:lnTo>
                  <a:pt x="34370" y="63130"/>
                </a:lnTo>
                <a:lnTo>
                  <a:pt x="34310" y="63150"/>
                </a:lnTo>
                <a:lnTo>
                  <a:pt x="34230" y="63190"/>
                </a:lnTo>
                <a:lnTo>
                  <a:pt x="34180" y="63210"/>
                </a:lnTo>
                <a:lnTo>
                  <a:pt x="34140" y="63220"/>
                </a:lnTo>
                <a:lnTo>
                  <a:pt x="34110" y="63260"/>
                </a:lnTo>
                <a:lnTo>
                  <a:pt x="34050" y="63310"/>
                </a:lnTo>
                <a:lnTo>
                  <a:pt x="34030" y="63360"/>
                </a:lnTo>
                <a:lnTo>
                  <a:pt x="34000" y="63400"/>
                </a:lnTo>
                <a:lnTo>
                  <a:pt x="33960" y="63430"/>
                </a:lnTo>
                <a:lnTo>
                  <a:pt x="33910" y="63450"/>
                </a:lnTo>
                <a:lnTo>
                  <a:pt x="33870" y="63430"/>
                </a:lnTo>
                <a:lnTo>
                  <a:pt x="33850" y="63390"/>
                </a:lnTo>
                <a:lnTo>
                  <a:pt x="33850" y="63330"/>
                </a:lnTo>
                <a:lnTo>
                  <a:pt x="33900" y="63270"/>
                </a:lnTo>
                <a:lnTo>
                  <a:pt x="33920" y="63220"/>
                </a:lnTo>
                <a:lnTo>
                  <a:pt x="33870" y="63180"/>
                </a:lnTo>
                <a:lnTo>
                  <a:pt x="33810" y="63220"/>
                </a:lnTo>
                <a:lnTo>
                  <a:pt x="33760" y="63260"/>
                </a:lnTo>
                <a:lnTo>
                  <a:pt x="33690" y="63290"/>
                </a:lnTo>
                <a:lnTo>
                  <a:pt x="33630" y="63310"/>
                </a:lnTo>
                <a:lnTo>
                  <a:pt x="33590" y="63320"/>
                </a:lnTo>
                <a:lnTo>
                  <a:pt x="33530" y="63350"/>
                </a:lnTo>
                <a:lnTo>
                  <a:pt x="33470" y="63400"/>
                </a:lnTo>
                <a:lnTo>
                  <a:pt x="33440" y="63450"/>
                </a:lnTo>
                <a:lnTo>
                  <a:pt x="33430" y="63500"/>
                </a:lnTo>
                <a:lnTo>
                  <a:pt x="33380" y="63550"/>
                </a:lnTo>
                <a:lnTo>
                  <a:pt x="33330" y="63560"/>
                </a:lnTo>
                <a:lnTo>
                  <a:pt x="33270" y="63580"/>
                </a:lnTo>
                <a:lnTo>
                  <a:pt x="33230" y="63600"/>
                </a:lnTo>
                <a:lnTo>
                  <a:pt x="33180" y="63640"/>
                </a:lnTo>
                <a:lnTo>
                  <a:pt x="33150" y="63670"/>
                </a:lnTo>
                <a:lnTo>
                  <a:pt x="33110" y="63690"/>
                </a:lnTo>
                <a:lnTo>
                  <a:pt x="33080" y="63730"/>
                </a:lnTo>
                <a:lnTo>
                  <a:pt x="33050" y="63760"/>
                </a:lnTo>
                <a:lnTo>
                  <a:pt x="33010" y="63800"/>
                </a:lnTo>
                <a:lnTo>
                  <a:pt x="32980" y="63830"/>
                </a:lnTo>
                <a:lnTo>
                  <a:pt x="32990" y="63880"/>
                </a:lnTo>
                <a:lnTo>
                  <a:pt x="32970" y="63930"/>
                </a:lnTo>
                <a:lnTo>
                  <a:pt x="32930" y="63990"/>
                </a:lnTo>
                <a:lnTo>
                  <a:pt x="32890" y="64030"/>
                </a:lnTo>
                <a:lnTo>
                  <a:pt x="32820" y="64070"/>
                </a:lnTo>
                <a:lnTo>
                  <a:pt x="32770" y="64120"/>
                </a:lnTo>
                <a:lnTo>
                  <a:pt x="32740" y="64170"/>
                </a:lnTo>
                <a:lnTo>
                  <a:pt x="32690" y="64200"/>
                </a:lnTo>
                <a:lnTo>
                  <a:pt x="32650" y="64230"/>
                </a:lnTo>
                <a:lnTo>
                  <a:pt x="32610" y="64260"/>
                </a:lnTo>
                <a:lnTo>
                  <a:pt x="32580" y="64290"/>
                </a:lnTo>
                <a:lnTo>
                  <a:pt x="32550" y="64330"/>
                </a:lnTo>
                <a:lnTo>
                  <a:pt x="32510" y="64350"/>
                </a:lnTo>
                <a:lnTo>
                  <a:pt x="32480" y="64370"/>
                </a:lnTo>
                <a:lnTo>
                  <a:pt x="32440" y="64410"/>
                </a:lnTo>
                <a:lnTo>
                  <a:pt x="32390" y="64460"/>
                </a:lnTo>
                <a:lnTo>
                  <a:pt x="32340" y="64490"/>
                </a:lnTo>
                <a:lnTo>
                  <a:pt x="32290" y="64510"/>
                </a:lnTo>
                <a:lnTo>
                  <a:pt x="32230" y="64520"/>
                </a:lnTo>
                <a:lnTo>
                  <a:pt x="32180" y="64520"/>
                </a:lnTo>
                <a:lnTo>
                  <a:pt x="32110" y="64510"/>
                </a:lnTo>
                <a:lnTo>
                  <a:pt x="32040" y="64550"/>
                </a:lnTo>
                <a:lnTo>
                  <a:pt x="31990" y="64590"/>
                </a:lnTo>
                <a:lnTo>
                  <a:pt x="31940" y="64630"/>
                </a:lnTo>
                <a:lnTo>
                  <a:pt x="31890" y="64650"/>
                </a:lnTo>
                <a:lnTo>
                  <a:pt x="31860" y="64680"/>
                </a:lnTo>
                <a:lnTo>
                  <a:pt x="31820" y="64690"/>
                </a:lnTo>
                <a:lnTo>
                  <a:pt x="31800" y="64740"/>
                </a:lnTo>
                <a:lnTo>
                  <a:pt x="31790" y="64790"/>
                </a:lnTo>
                <a:lnTo>
                  <a:pt x="31750" y="64810"/>
                </a:lnTo>
                <a:lnTo>
                  <a:pt x="31730" y="64860"/>
                </a:lnTo>
                <a:lnTo>
                  <a:pt x="31740" y="64920"/>
                </a:lnTo>
                <a:lnTo>
                  <a:pt x="31680" y="64970"/>
                </a:lnTo>
                <a:lnTo>
                  <a:pt x="31620" y="64970"/>
                </a:lnTo>
                <a:lnTo>
                  <a:pt x="31580" y="64990"/>
                </a:lnTo>
                <a:lnTo>
                  <a:pt x="31570" y="65060"/>
                </a:lnTo>
                <a:lnTo>
                  <a:pt x="31530" y="65100"/>
                </a:lnTo>
                <a:lnTo>
                  <a:pt x="31480" y="65150"/>
                </a:lnTo>
                <a:lnTo>
                  <a:pt x="31400" y="65170"/>
                </a:lnTo>
                <a:lnTo>
                  <a:pt x="31370" y="65200"/>
                </a:lnTo>
                <a:lnTo>
                  <a:pt x="31320" y="65240"/>
                </a:lnTo>
                <a:lnTo>
                  <a:pt x="31270" y="65270"/>
                </a:lnTo>
                <a:lnTo>
                  <a:pt x="31200" y="65280"/>
                </a:lnTo>
                <a:lnTo>
                  <a:pt x="31180" y="65330"/>
                </a:lnTo>
                <a:lnTo>
                  <a:pt x="31180" y="65400"/>
                </a:lnTo>
                <a:lnTo>
                  <a:pt x="31140" y="65410"/>
                </a:lnTo>
                <a:lnTo>
                  <a:pt x="31100" y="65420"/>
                </a:lnTo>
                <a:lnTo>
                  <a:pt x="31080" y="65480"/>
                </a:lnTo>
                <a:lnTo>
                  <a:pt x="31050" y="65520"/>
                </a:lnTo>
                <a:lnTo>
                  <a:pt x="31030" y="65550"/>
                </a:lnTo>
                <a:lnTo>
                  <a:pt x="31040" y="65600"/>
                </a:lnTo>
                <a:lnTo>
                  <a:pt x="31040" y="65670"/>
                </a:lnTo>
                <a:lnTo>
                  <a:pt x="31020" y="65720"/>
                </a:lnTo>
                <a:lnTo>
                  <a:pt x="30960" y="65700"/>
                </a:lnTo>
                <a:lnTo>
                  <a:pt x="30910" y="65690"/>
                </a:lnTo>
                <a:lnTo>
                  <a:pt x="30890" y="65740"/>
                </a:lnTo>
                <a:lnTo>
                  <a:pt x="30870" y="65790"/>
                </a:lnTo>
                <a:lnTo>
                  <a:pt x="30860" y="65840"/>
                </a:lnTo>
                <a:lnTo>
                  <a:pt x="30870" y="65920"/>
                </a:lnTo>
                <a:lnTo>
                  <a:pt x="30830" y="65930"/>
                </a:lnTo>
                <a:lnTo>
                  <a:pt x="30760" y="65920"/>
                </a:lnTo>
                <a:lnTo>
                  <a:pt x="30730" y="65980"/>
                </a:lnTo>
                <a:lnTo>
                  <a:pt x="30690" y="65990"/>
                </a:lnTo>
                <a:lnTo>
                  <a:pt x="30640" y="66040"/>
                </a:lnTo>
                <a:lnTo>
                  <a:pt x="30640" y="66090"/>
                </a:lnTo>
                <a:lnTo>
                  <a:pt x="30640" y="66150"/>
                </a:lnTo>
                <a:lnTo>
                  <a:pt x="30700" y="66180"/>
                </a:lnTo>
                <a:lnTo>
                  <a:pt x="30760" y="66210"/>
                </a:lnTo>
                <a:lnTo>
                  <a:pt x="30800" y="66220"/>
                </a:lnTo>
                <a:lnTo>
                  <a:pt x="30850" y="66230"/>
                </a:lnTo>
                <a:lnTo>
                  <a:pt x="30890" y="66210"/>
                </a:lnTo>
                <a:lnTo>
                  <a:pt x="30930" y="66180"/>
                </a:lnTo>
                <a:lnTo>
                  <a:pt x="31010" y="66120"/>
                </a:lnTo>
                <a:lnTo>
                  <a:pt x="31070" y="66070"/>
                </a:lnTo>
                <a:lnTo>
                  <a:pt x="31120" y="66030"/>
                </a:lnTo>
                <a:lnTo>
                  <a:pt x="31150" y="65990"/>
                </a:lnTo>
                <a:lnTo>
                  <a:pt x="31200" y="65970"/>
                </a:lnTo>
                <a:lnTo>
                  <a:pt x="31280" y="65960"/>
                </a:lnTo>
                <a:lnTo>
                  <a:pt x="31320" y="65930"/>
                </a:lnTo>
                <a:lnTo>
                  <a:pt x="31350" y="65900"/>
                </a:lnTo>
                <a:lnTo>
                  <a:pt x="31390" y="65890"/>
                </a:lnTo>
                <a:lnTo>
                  <a:pt x="31450" y="65880"/>
                </a:lnTo>
                <a:lnTo>
                  <a:pt x="31510" y="65930"/>
                </a:lnTo>
                <a:lnTo>
                  <a:pt x="31560" y="65920"/>
                </a:lnTo>
                <a:lnTo>
                  <a:pt x="31590" y="65890"/>
                </a:lnTo>
                <a:lnTo>
                  <a:pt x="31640" y="65950"/>
                </a:lnTo>
                <a:lnTo>
                  <a:pt x="31680" y="65990"/>
                </a:lnTo>
                <a:lnTo>
                  <a:pt x="31700" y="66030"/>
                </a:lnTo>
                <a:lnTo>
                  <a:pt x="31760" y="66080"/>
                </a:lnTo>
                <a:lnTo>
                  <a:pt x="31760" y="66120"/>
                </a:lnTo>
                <a:lnTo>
                  <a:pt x="31740" y="66170"/>
                </a:lnTo>
                <a:lnTo>
                  <a:pt x="31720" y="66210"/>
                </a:lnTo>
                <a:lnTo>
                  <a:pt x="31670" y="66250"/>
                </a:lnTo>
                <a:lnTo>
                  <a:pt x="31630" y="66280"/>
                </a:lnTo>
                <a:lnTo>
                  <a:pt x="31660" y="66310"/>
                </a:lnTo>
                <a:lnTo>
                  <a:pt x="31700" y="66380"/>
                </a:lnTo>
                <a:lnTo>
                  <a:pt x="31730" y="66410"/>
                </a:lnTo>
                <a:lnTo>
                  <a:pt x="31790" y="66460"/>
                </a:lnTo>
                <a:lnTo>
                  <a:pt x="31860" y="66470"/>
                </a:lnTo>
                <a:lnTo>
                  <a:pt x="31970" y="66490"/>
                </a:lnTo>
                <a:lnTo>
                  <a:pt x="32010" y="66460"/>
                </a:lnTo>
                <a:lnTo>
                  <a:pt x="32050" y="66430"/>
                </a:lnTo>
                <a:lnTo>
                  <a:pt x="32100" y="66400"/>
                </a:lnTo>
                <a:lnTo>
                  <a:pt x="32140" y="66370"/>
                </a:lnTo>
                <a:lnTo>
                  <a:pt x="32180" y="66340"/>
                </a:lnTo>
                <a:lnTo>
                  <a:pt x="32240" y="66470"/>
                </a:lnTo>
                <a:lnTo>
                  <a:pt x="32270" y="66510"/>
                </a:lnTo>
                <a:lnTo>
                  <a:pt x="32310" y="66540"/>
                </a:lnTo>
                <a:lnTo>
                  <a:pt x="32350" y="66550"/>
                </a:lnTo>
                <a:lnTo>
                  <a:pt x="32380" y="66530"/>
                </a:lnTo>
                <a:lnTo>
                  <a:pt x="32440" y="66510"/>
                </a:lnTo>
                <a:lnTo>
                  <a:pt x="32500" y="66520"/>
                </a:lnTo>
                <a:lnTo>
                  <a:pt x="32560" y="66510"/>
                </a:lnTo>
                <a:lnTo>
                  <a:pt x="32610" y="66520"/>
                </a:lnTo>
                <a:lnTo>
                  <a:pt x="32650" y="66530"/>
                </a:lnTo>
                <a:lnTo>
                  <a:pt x="32710" y="66520"/>
                </a:lnTo>
                <a:lnTo>
                  <a:pt x="32770" y="66560"/>
                </a:lnTo>
                <a:lnTo>
                  <a:pt x="32820" y="66610"/>
                </a:lnTo>
                <a:lnTo>
                  <a:pt x="32820" y="66670"/>
                </a:lnTo>
                <a:lnTo>
                  <a:pt x="32800" y="66720"/>
                </a:lnTo>
                <a:lnTo>
                  <a:pt x="32780" y="66760"/>
                </a:lnTo>
                <a:lnTo>
                  <a:pt x="32750" y="66810"/>
                </a:lnTo>
                <a:lnTo>
                  <a:pt x="32710" y="66830"/>
                </a:lnTo>
                <a:lnTo>
                  <a:pt x="32690" y="66880"/>
                </a:lnTo>
                <a:lnTo>
                  <a:pt x="32680" y="66930"/>
                </a:lnTo>
                <a:lnTo>
                  <a:pt x="32690" y="67000"/>
                </a:lnTo>
                <a:lnTo>
                  <a:pt x="32660" y="67050"/>
                </a:lnTo>
                <a:lnTo>
                  <a:pt x="32630" y="67090"/>
                </a:lnTo>
                <a:lnTo>
                  <a:pt x="32610" y="67210"/>
                </a:lnTo>
                <a:lnTo>
                  <a:pt x="32590" y="67280"/>
                </a:lnTo>
                <a:lnTo>
                  <a:pt x="32590" y="67330"/>
                </a:lnTo>
                <a:lnTo>
                  <a:pt x="32580" y="67370"/>
                </a:lnTo>
                <a:lnTo>
                  <a:pt x="32570" y="67430"/>
                </a:lnTo>
                <a:lnTo>
                  <a:pt x="32560" y="67470"/>
                </a:lnTo>
                <a:lnTo>
                  <a:pt x="32540" y="67520"/>
                </a:lnTo>
                <a:lnTo>
                  <a:pt x="32490" y="67590"/>
                </a:lnTo>
                <a:lnTo>
                  <a:pt x="32470" y="67630"/>
                </a:lnTo>
                <a:lnTo>
                  <a:pt x="32430" y="67690"/>
                </a:lnTo>
                <a:lnTo>
                  <a:pt x="32420" y="67760"/>
                </a:lnTo>
                <a:lnTo>
                  <a:pt x="32440" y="67820"/>
                </a:lnTo>
                <a:lnTo>
                  <a:pt x="32390" y="67840"/>
                </a:lnTo>
                <a:lnTo>
                  <a:pt x="32340" y="67860"/>
                </a:lnTo>
                <a:lnTo>
                  <a:pt x="32300" y="67900"/>
                </a:lnTo>
                <a:lnTo>
                  <a:pt x="32270" y="67930"/>
                </a:lnTo>
                <a:lnTo>
                  <a:pt x="32240" y="67970"/>
                </a:lnTo>
                <a:lnTo>
                  <a:pt x="32240" y="68020"/>
                </a:lnTo>
                <a:lnTo>
                  <a:pt x="32210" y="68060"/>
                </a:lnTo>
                <a:lnTo>
                  <a:pt x="32150" y="68080"/>
                </a:lnTo>
                <a:lnTo>
                  <a:pt x="32090" y="68050"/>
                </a:lnTo>
                <a:lnTo>
                  <a:pt x="32040" y="68030"/>
                </a:lnTo>
                <a:lnTo>
                  <a:pt x="31990" y="68010"/>
                </a:lnTo>
                <a:lnTo>
                  <a:pt x="31940" y="68030"/>
                </a:lnTo>
                <a:lnTo>
                  <a:pt x="31880" y="67990"/>
                </a:lnTo>
                <a:lnTo>
                  <a:pt x="31820" y="67960"/>
                </a:lnTo>
                <a:lnTo>
                  <a:pt x="31780" y="67970"/>
                </a:lnTo>
                <a:lnTo>
                  <a:pt x="31720" y="67950"/>
                </a:lnTo>
                <a:lnTo>
                  <a:pt x="31650" y="67950"/>
                </a:lnTo>
                <a:lnTo>
                  <a:pt x="31590" y="67940"/>
                </a:lnTo>
                <a:lnTo>
                  <a:pt x="31530" y="67960"/>
                </a:lnTo>
                <a:lnTo>
                  <a:pt x="31510" y="68000"/>
                </a:lnTo>
                <a:lnTo>
                  <a:pt x="31460" y="68020"/>
                </a:lnTo>
                <a:lnTo>
                  <a:pt x="31430" y="68070"/>
                </a:lnTo>
                <a:lnTo>
                  <a:pt x="31370" y="68080"/>
                </a:lnTo>
                <a:lnTo>
                  <a:pt x="31330" y="68130"/>
                </a:lnTo>
                <a:lnTo>
                  <a:pt x="31330" y="68200"/>
                </a:lnTo>
                <a:lnTo>
                  <a:pt x="31300" y="68250"/>
                </a:lnTo>
                <a:lnTo>
                  <a:pt x="31250" y="68270"/>
                </a:lnTo>
                <a:lnTo>
                  <a:pt x="31230" y="68310"/>
                </a:lnTo>
                <a:lnTo>
                  <a:pt x="31180" y="68300"/>
                </a:lnTo>
                <a:lnTo>
                  <a:pt x="31110" y="68300"/>
                </a:lnTo>
                <a:lnTo>
                  <a:pt x="31050" y="68330"/>
                </a:lnTo>
                <a:lnTo>
                  <a:pt x="31010" y="68380"/>
                </a:lnTo>
                <a:lnTo>
                  <a:pt x="30960" y="68380"/>
                </a:lnTo>
                <a:lnTo>
                  <a:pt x="30920" y="68390"/>
                </a:lnTo>
                <a:lnTo>
                  <a:pt x="30880" y="68400"/>
                </a:lnTo>
                <a:lnTo>
                  <a:pt x="30830" y="68400"/>
                </a:lnTo>
                <a:lnTo>
                  <a:pt x="30790" y="68430"/>
                </a:lnTo>
                <a:lnTo>
                  <a:pt x="30750" y="68450"/>
                </a:lnTo>
                <a:lnTo>
                  <a:pt x="30680" y="68480"/>
                </a:lnTo>
                <a:lnTo>
                  <a:pt x="30640" y="68480"/>
                </a:lnTo>
                <a:lnTo>
                  <a:pt x="30610" y="68510"/>
                </a:lnTo>
                <a:lnTo>
                  <a:pt x="30640" y="68560"/>
                </a:lnTo>
                <a:lnTo>
                  <a:pt x="30680" y="68600"/>
                </a:lnTo>
                <a:lnTo>
                  <a:pt x="30730" y="68590"/>
                </a:lnTo>
                <a:lnTo>
                  <a:pt x="30760" y="68630"/>
                </a:lnTo>
                <a:lnTo>
                  <a:pt x="30800" y="68630"/>
                </a:lnTo>
                <a:lnTo>
                  <a:pt x="30850" y="68610"/>
                </a:lnTo>
                <a:lnTo>
                  <a:pt x="30900" y="68650"/>
                </a:lnTo>
                <a:lnTo>
                  <a:pt x="30910" y="68720"/>
                </a:lnTo>
                <a:lnTo>
                  <a:pt x="30870" y="68770"/>
                </a:lnTo>
                <a:lnTo>
                  <a:pt x="30830" y="68810"/>
                </a:lnTo>
                <a:lnTo>
                  <a:pt x="30820" y="68860"/>
                </a:lnTo>
                <a:lnTo>
                  <a:pt x="30840" y="68900"/>
                </a:lnTo>
                <a:lnTo>
                  <a:pt x="30870" y="68950"/>
                </a:lnTo>
                <a:lnTo>
                  <a:pt x="30920" y="68960"/>
                </a:lnTo>
                <a:lnTo>
                  <a:pt x="30950" y="69000"/>
                </a:lnTo>
                <a:lnTo>
                  <a:pt x="30930" y="69070"/>
                </a:lnTo>
                <a:lnTo>
                  <a:pt x="30950" y="69130"/>
                </a:lnTo>
                <a:lnTo>
                  <a:pt x="30990" y="69180"/>
                </a:lnTo>
                <a:lnTo>
                  <a:pt x="31030" y="69170"/>
                </a:lnTo>
                <a:lnTo>
                  <a:pt x="31070" y="69180"/>
                </a:lnTo>
                <a:lnTo>
                  <a:pt x="31060" y="69220"/>
                </a:lnTo>
                <a:lnTo>
                  <a:pt x="31080" y="69280"/>
                </a:lnTo>
                <a:lnTo>
                  <a:pt x="31090" y="69350"/>
                </a:lnTo>
                <a:lnTo>
                  <a:pt x="31150" y="69340"/>
                </a:lnTo>
                <a:lnTo>
                  <a:pt x="31220" y="69370"/>
                </a:lnTo>
                <a:lnTo>
                  <a:pt x="31250" y="69420"/>
                </a:lnTo>
                <a:lnTo>
                  <a:pt x="31230" y="69470"/>
                </a:lnTo>
                <a:lnTo>
                  <a:pt x="31180" y="69490"/>
                </a:lnTo>
                <a:lnTo>
                  <a:pt x="31130" y="69530"/>
                </a:lnTo>
                <a:lnTo>
                  <a:pt x="31120" y="69590"/>
                </a:lnTo>
                <a:lnTo>
                  <a:pt x="31130" y="69670"/>
                </a:lnTo>
                <a:lnTo>
                  <a:pt x="31120" y="69720"/>
                </a:lnTo>
                <a:lnTo>
                  <a:pt x="31080" y="69740"/>
                </a:lnTo>
                <a:lnTo>
                  <a:pt x="31050" y="69780"/>
                </a:lnTo>
                <a:lnTo>
                  <a:pt x="31060" y="69840"/>
                </a:lnTo>
                <a:lnTo>
                  <a:pt x="31060" y="69930"/>
                </a:lnTo>
                <a:lnTo>
                  <a:pt x="31090" y="70000"/>
                </a:lnTo>
                <a:lnTo>
                  <a:pt x="31140" y="70040"/>
                </a:lnTo>
                <a:lnTo>
                  <a:pt x="31170" y="70060"/>
                </a:lnTo>
                <a:lnTo>
                  <a:pt x="31160" y="70130"/>
                </a:lnTo>
                <a:lnTo>
                  <a:pt x="31180" y="70180"/>
                </a:lnTo>
                <a:lnTo>
                  <a:pt x="31130" y="70190"/>
                </a:lnTo>
                <a:lnTo>
                  <a:pt x="31080" y="70260"/>
                </a:lnTo>
                <a:lnTo>
                  <a:pt x="31100" y="70310"/>
                </a:lnTo>
                <a:lnTo>
                  <a:pt x="31090" y="70350"/>
                </a:lnTo>
                <a:lnTo>
                  <a:pt x="31060" y="70390"/>
                </a:lnTo>
                <a:lnTo>
                  <a:pt x="30980" y="70400"/>
                </a:lnTo>
                <a:lnTo>
                  <a:pt x="30910" y="70430"/>
                </a:lnTo>
                <a:lnTo>
                  <a:pt x="30890" y="70480"/>
                </a:lnTo>
                <a:lnTo>
                  <a:pt x="30880" y="70520"/>
                </a:lnTo>
                <a:lnTo>
                  <a:pt x="30880" y="70570"/>
                </a:lnTo>
                <a:lnTo>
                  <a:pt x="30900" y="70620"/>
                </a:lnTo>
                <a:lnTo>
                  <a:pt x="30880" y="70670"/>
                </a:lnTo>
                <a:lnTo>
                  <a:pt x="30830" y="70630"/>
                </a:lnTo>
                <a:lnTo>
                  <a:pt x="30790" y="70670"/>
                </a:lnTo>
                <a:lnTo>
                  <a:pt x="30750" y="70670"/>
                </a:lnTo>
                <a:lnTo>
                  <a:pt x="30720" y="70730"/>
                </a:lnTo>
                <a:lnTo>
                  <a:pt x="30700" y="70770"/>
                </a:lnTo>
                <a:lnTo>
                  <a:pt x="30630" y="70800"/>
                </a:lnTo>
                <a:lnTo>
                  <a:pt x="30630" y="70870"/>
                </a:lnTo>
                <a:lnTo>
                  <a:pt x="30590" y="70880"/>
                </a:lnTo>
                <a:lnTo>
                  <a:pt x="30540" y="70860"/>
                </a:lnTo>
                <a:lnTo>
                  <a:pt x="30520" y="70900"/>
                </a:lnTo>
                <a:lnTo>
                  <a:pt x="30490" y="70950"/>
                </a:lnTo>
                <a:lnTo>
                  <a:pt x="30520" y="71020"/>
                </a:lnTo>
                <a:lnTo>
                  <a:pt x="30570" y="71040"/>
                </a:lnTo>
                <a:lnTo>
                  <a:pt x="30540" y="71080"/>
                </a:lnTo>
                <a:lnTo>
                  <a:pt x="30500" y="71100"/>
                </a:lnTo>
                <a:lnTo>
                  <a:pt x="30430" y="71130"/>
                </a:lnTo>
                <a:lnTo>
                  <a:pt x="30390" y="71200"/>
                </a:lnTo>
                <a:lnTo>
                  <a:pt x="30360" y="71270"/>
                </a:lnTo>
                <a:lnTo>
                  <a:pt x="30310" y="71310"/>
                </a:lnTo>
                <a:lnTo>
                  <a:pt x="30260" y="71330"/>
                </a:lnTo>
                <a:lnTo>
                  <a:pt x="30250" y="71380"/>
                </a:lnTo>
                <a:lnTo>
                  <a:pt x="30250" y="71440"/>
                </a:lnTo>
                <a:lnTo>
                  <a:pt x="30240" y="71480"/>
                </a:lnTo>
                <a:lnTo>
                  <a:pt x="30230" y="71520"/>
                </a:lnTo>
                <a:lnTo>
                  <a:pt x="30290" y="71540"/>
                </a:lnTo>
                <a:lnTo>
                  <a:pt x="30300" y="71590"/>
                </a:lnTo>
                <a:lnTo>
                  <a:pt x="30270" y="71610"/>
                </a:lnTo>
                <a:lnTo>
                  <a:pt x="30220" y="71630"/>
                </a:lnTo>
                <a:lnTo>
                  <a:pt x="30190" y="71690"/>
                </a:lnTo>
                <a:lnTo>
                  <a:pt x="30230" y="71710"/>
                </a:lnTo>
                <a:lnTo>
                  <a:pt x="30280" y="71740"/>
                </a:lnTo>
                <a:lnTo>
                  <a:pt x="30310" y="71790"/>
                </a:lnTo>
                <a:lnTo>
                  <a:pt x="30310" y="71850"/>
                </a:lnTo>
                <a:lnTo>
                  <a:pt x="30350" y="71850"/>
                </a:lnTo>
                <a:lnTo>
                  <a:pt x="30380" y="71890"/>
                </a:lnTo>
                <a:lnTo>
                  <a:pt x="30440" y="71900"/>
                </a:lnTo>
                <a:lnTo>
                  <a:pt x="30460" y="71930"/>
                </a:lnTo>
                <a:lnTo>
                  <a:pt x="30480" y="71970"/>
                </a:lnTo>
                <a:lnTo>
                  <a:pt x="30500" y="72010"/>
                </a:lnTo>
                <a:lnTo>
                  <a:pt x="30540" y="72030"/>
                </a:lnTo>
                <a:lnTo>
                  <a:pt x="30550" y="72070"/>
                </a:lnTo>
                <a:lnTo>
                  <a:pt x="30500" y="72070"/>
                </a:lnTo>
                <a:lnTo>
                  <a:pt x="30490" y="72120"/>
                </a:lnTo>
                <a:lnTo>
                  <a:pt x="30520" y="72170"/>
                </a:lnTo>
                <a:lnTo>
                  <a:pt x="30520" y="72210"/>
                </a:lnTo>
                <a:lnTo>
                  <a:pt x="30520" y="72260"/>
                </a:lnTo>
                <a:lnTo>
                  <a:pt x="30500" y="72320"/>
                </a:lnTo>
                <a:lnTo>
                  <a:pt x="30500" y="72370"/>
                </a:lnTo>
                <a:lnTo>
                  <a:pt x="30500" y="72460"/>
                </a:lnTo>
                <a:lnTo>
                  <a:pt x="30460" y="72520"/>
                </a:lnTo>
                <a:lnTo>
                  <a:pt x="30450" y="72560"/>
                </a:lnTo>
                <a:lnTo>
                  <a:pt x="30470" y="72630"/>
                </a:lnTo>
                <a:lnTo>
                  <a:pt x="30450" y="72680"/>
                </a:lnTo>
                <a:lnTo>
                  <a:pt x="30450" y="72730"/>
                </a:lnTo>
                <a:lnTo>
                  <a:pt x="30430" y="7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