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Th端ringen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Th端rin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20" y="52910"/>
                </a:moveTo>
                <a:lnTo>
                  <a:pt x="63790" y="52860"/>
                </a:lnTo>
                <a:lnTo>
                  <a:pt x="64920" y="53200"/>
                </a:lnTo>
                <a:lnTo>
                  <a:pt x="64980" y="53550"/>
                </a:lnTo>
                <a:lnTo>
                  <a:pt x="65000" y="53590"/>
                </a:lnTo>
                <a:lnTo>
                  <a:pt x="65200" y="53930"/>
                </a:lnTo>
                <a:lnTo>
                  <a:pt x="65270" y="54110"/>
                </a:lnTo>
                <a:lnTo>
                  <a:pt x="65370" y="54210"/>
                </a:lnTo>
                <a:lnTo>
                  <a:pt x="65470" y="54270"/>
                </a:lnTo>
                <a:lnTo>
                  <a:pt x="65580" y="54300"/>
                </a:lnTo>
                <a:lnTo>
                  <a:pt x="65780" y="54430"/>
                </a:lnTo>
                <a:lnTo>
                  <a:pt x="65960" y="54700"/>
                </a:lnTo>
                <a:lnTo>
                  <a:pt x="66110" y="55040"/>
                </a:lnTo>
                <a:lnTo>
                  <a:pt x="66110" y="55070"/>
                </a:lnTo>
                <a:lnTo>
                  <a:pt x="66110" y="55120"/>
                </a:lnTo>
                <a:lnTo>
                  <a:pt x="66030" y="55160"/>
                </a:lnTo>
                <a:lnTo>
                  <a:pt x="65990" y="55190"/>
                </a:lnTo>
                <a:lnTo>
                  <a:pt x="65970" y="55210"/>
                </a:lnTo>
                <a:lnTo>
                  <a:pt x="65900" y="55320"/>
                </a:lnTo>
                <a:lnTo>
                  <a:pt x="65850" y="55380"/>
                </a:lnTo>
                <a:lnTo>
                  <a:pt x="65830" y="55380"/>
                </a:lnTo>
                <a:lnTo>
                  <a:pt x="65810" y="55360"/>
                </a:lnTo>
                <a:lnTo>
                  <a:pt x="65780" y="55310"/>
                </a:lnTo>
                <a:lnTo>
                  <a:pt x="65750" y="55290"/>
                </a:lnTo>
                <a:lnTo>
                  <a:pt x="65720" y="55290"/>
                </a:lnTo>
                <a:lnTo>
                  <a:pt x="65660" y="55310"/>
                </a:lnTo>
                <a:lnTo>
                  <a:pt x="65630" y="55320"/>
                </a:lnTo>
                <a:lnTo>
                  <a:pt x="65400" y="55290"/>
                </a:lnTo>
                <a:lnTo>
                  <a:pt x="65240" y="55310"/>
                </a:lnTo>
                <a:lnTo>
                  <a:pt x="65200" y="55300"/>
                </a:lnTo>
                <a:lnTo>
                  <a:pt x="65100" y="55250"/>
                </a:lnTo>
                <a:lnTo>
                  <a:pt x="65080" y="55350"/>
                </a:lnTo>
                <a:lnTo>
                  <a:pt x="65060" y="55370"/>
                </a:lnTo>
                <a:lnTo>
                  <a:pt x="65040" y="55380"/>
                </a:lnTo>
                <a:lnTo>
                  <a:pt x="64770" y="55540"/>
                </a:lnTo>
                <a:lnTo>
                  <a:pt x="64620" y="55710"/>
                </a:lnTo>
                <a:lnTo>
                  <a:pt x="64490" y="55910"/>
                </a:lnTo>
                <a:lnTo>
                  <a:pt x="64460" y="55920"/>
                </a:lnTo>
                <a:lnTo>
                  <a:pt x="64440" y="55920"/>
                </a:lnTo>
                <a:lnTo>
                  <a:pt x="64440" y="55890"/>
                </a:lnTo>
                <a:lnTo>
                  <a:pt x="64410" y="55870"/>
                </a:lnTo>
                <a:lnTo>
                  <a:pt x="64360" y="55860"/>
                </a:lnTo>
                <a:lnTo>
                  <a:pt x="64140" y="55880"/>
                </a:lnTo>
                <a:lnTo>
                  <a:pt x="64090" y="55890"/>
                </a:lnTo>
                <a:lnTo>
                  <a:pt x="64050" y="55920"/>
                </a:lnTo>
                <a:lnTo>
                  <a:pt x="63870" y="56080"/>
                </a:lnTo>
                <a:lnTo>
                  <a:pt x="63800" y="56120"/>
                </a:lnTo>
                <a:lnTo>
                  <a:pt x="63270" y="56280"/>
                </a:lnTo>
                <a:lnTo>
                  <a:pt x="63270" y="56390"/>
                </a:lnTo>
                <a:lnTo>
                  <a:pt x="63350" y="56490"/>
                </a:lnTo>
                <a:lnTo>
                  <a:pt x="63470" y="56540"/>
                </a:lnTo>
                <a:lnTo>
                  <a:pt x="63500" y="56580"/>
                </a:lnTo>
                <a:lnTo>
                  <a:pt x="63500" y="56610"/>
                </a:lnTo>
                <a:lnTo>
                  <a:pt x="63490" y="56640"/>
                </a:lnTo>
                <a:lnTo>
                  <a:pt x="63430" y="56700"/>
                </a:lnTo>
                <a:lnTo>
                  <a:pt x="63380" y="56770"/>
                </a:lnTo>
                <a:lnTo>
                  <a:pt x="63370" y="56770"/>
                </a:lnTo>
                <a:lnTo>
                  <a:pt x="63350" y="56780"/>
                </a:lnTo>
                <a:lnTo>
                  <a:pt x="63330" y="56790"/>
                </a:lnTo>
                <a:lnTo>
                  <a:pt x="63290" y="56790"/>
                </a:lnTo>
                <a:lnTo>
                  <a:pt x="63250" y="56810"/>
                </a:lnTo>
                <a:lnTo>
                  <a:pt x="63210" y="56850"/>
                </a:lnTo>
                <a:lnTo>
                  <a:pt x="63150" y="56980"/>
                </a:lnTo>
                <a:lnTo>
                  <a:pt x="63140" y="57050"/>
                </a:lnTo>
                <a:lnTo>
                  <a:pt x="63150" y="57090"/>
                </a:lnTo>
                <a:lnTo>
                  <a:pt x="63180" y="57090"/>
                </a:lnTo>
                <a:lnTo>
                  <a:pt x="63210" y="57090"/>
                </a:lnTo>
                <a:lnTo>
                  <a:pt x="63240" y="57080"/>
                </a:lnTo>
                <a:lnTo>
                  <a:pt x="63270" y="57080"/>
                </a:lnTo>
                <a:lnTo>
                  <a:pt x="63310" y="57090"/>
                </a:lnTo>
                <a:lnTo>
                  <a:pt x="63350" y="57130"/>
                </a:lnTo>
                <a:lnTo>
                  <a:pt x="63370" y="57170"/>
                </a:lnTo>
                <a:lnTo>
                  <a:pt x="63360" y="57210"/>
                </a:lnTo>
                <a:lnTo>
                  <a:pt x="63340" y="57250"/>
                </a:lnTo>
                <a:lnTo>
                  <a:pt x="63330" y="57330"/>
                </a:lnTo>
                <a:lnTo>
                  <a:pt x="63340" y="57390"/>
                </a:lnTo>
                <a:lnTo>
                  <a:pt x="63380" y="57490"/>
                </a:lnTo>
                <a:lnTo>
                  <a:pt x="63400" y="57540"/>
                </a:lnTo>
                <a:lnTo>
                  <a:pt x="63430" y="57580"/>
                </a:lnTo>
                <a:lnTo>
                  <a:pt x="63450" y="57590"/>
                </a:lnTo>
                <a:lnTo>
                  <a:pt x="63470" y="57610"/>
                </a:lnTo>
                <a:lnTo>
                  <a:pt x="63500" y="57620"/>
                </a:lnTo>
                <a:lnTo>
                  <a:pt x="63570" y="57620"/>
                </a:lnTo>
                <a:lnTo>
                  <a:pt x="63670" y="57610"/>
                </a:lnTo>
                <a:lnTo>
                  <a:pt x="63740" y="57640"/>
                </a:lnTo>
                <a:lnTo>
                  <a:pt x="63590" y="57900"/>
                </a:lnTo>
                <a:lnTo>
                  <a:pt x="63560" y="57940"/>
                </a:lnTo>
                <a:lnTo>
                  <a:pt x="63510" y="57990"/>
                </a:lnTo>
                <a:lnTo>
                  <a:pt x="63280" y="58170"/>
                </a:lnTo>
                <a:lnTo>
                  <a:pt x="63240" y="58190"/>
                </a:lnTo>
                <a:lnTo>
                  <a:pt x="63060" y="58200"/>
                </a:lnTo>
                <a:lnTo>
                  <a:pt x="62920" y="58170"/>
                </a:lnTo>
                <a:lnTo>
                  <a:pt x="62790" y="58180"/>
                </a:lnTo>
                <a:lnTo>
                  <a:pt x="62760" y="58190"/>
                </a:lnTo>
                <a:lnTo>
                  <a:pt x="62720" y="58220"/>
                </a:lnTo>
                <a:lnTo>
                  <a:pt x="62680" y="58280"/>
                </a:lnTo>
                <a:lnTo>
                  <a:pt x="62550" y="58450"/>
                </a:lnTo>
                <a:lnTo>
                  <a:pt x="62560" y="58680"/>
                </a:lnTo>
                <a:lnTo>
                  <a:pt x="62540" y="58750"/>
                </a:lnTo>
                <a:lnTo>
                  <a:pt x="62510" y="58860"/>
                </a:lnTo>
                <a:lnTo>
                  <a:pt x="62480" y="58900"/>
                </a:lnTo>
                <a:lnTo>
                  <a:pt x="62450" y="58920"/>
                </a:lnTo>
                <a:lnTo>
                  <a:pt x="62380" y="58940"/>
                </a:lnTo>
                <a:lnTo>
                  <a:pt x="62290" y="58980"/>
                </a:lnTo>
                <a:lnTo>
                  <a:pt x="62260" y="58990"/>
                </a:lnTo>
                <a:lnTo>
                  <a:pt x="62230" y="58980"/>
                </a:lnTo>
                <a:lnTo>
                  <a:pt x="62200" y="58970"/>
                </a:lnTo>
                <a:lnTo>
                  <a:pt x="62180" y="58950"/>
                </a:lnTo>
                <a:lnTo>
                  <a:pt x="62160" y="58930"/>
                </a:lnTo>
                <a:lnTo>
                  <a:pt x="62100" y="58910"/>
                </a:lnTo>
                <a:lnTo>
                  <a:pt x="61980" y="58940"/>
                </a:lnTo>
                <a:lnTo>
                  <a:pt x="61820" y="59210"/>
                </a:lnTo>
                <a:lnTo>
                  <a:pt x="61750" y="59280"/>
                </a:lnTo>
                <a:lnTo>
                  <a:pt x="61710" y="59280"/>
                </a:lnTo>
                <a:lnTo>
                  <a:pt x="61680" y="59280"/>
                </a:lnTo>
                <a:lnTo>
                  <a:pt x="61650" y="59270"/>
                </a:lnTo>
                <a:lnTo>
                  <a:pt x="61620" y="59260"/>
                </a:lnTo>
                <a:lnTo>
                  <a:pt x="61600" y="59240"/>
                </a:lnTo>
                <a:lnTo>
                  <a:pt x="61580" y="59230"/>
                </a:lnTo>
                <a:lnTo>
                  <a:pt x="61570" y="59210"/>
                </a:lnTo>
                <a:lnTo>
                  <a:pt x="61520" y="59130"/>
                </a:lnTo>
                <a:lnTo>
                  <a:pt x="61500" y="59120"/>
                </a:lnTo>
                <a:lnTo>
                  <a:pt x="61470" y="59100"/>
                </a:lnTo>
                <a:lnTo>
                  <a:pt x="61400" y="59090"/>
                </a:lnTo>
                <a:lnTo>
                  <a:pt x="61350" y="59100"/>
                </a:lnTo>
                <a:lnTo>
                  <a:pt x="61320" y="59110"/>
                </a:lnTo>
                <a:lnTo>
                  <a:pt x="61300" y="59130"/>
                </a:lnTo>
                <a:lnTo>
                  <a:pt x="61290" y="59150"/>
                </a:lnTo>
                <a:lnTo>
                  <a:pt x="61270" y="59180"/>
                </a:lnTo>
                <a:lnTo>
                  <a:pt x="61260" y="59210"/>
                </a:lnTo>
                <a:lnTo>
                  <a:pt x="61160" y="59330"/>
                </a:lnTo>
                <a:lnTo>
                  <a:pt x="60990" y="59460"/>
                </a:lnTo>
                <a:lnTo>
                  <a:pt x="60910" y="59570"/>
                </a:lnTo>
                <a:lnTo>
                  <a:pt x="60870" y="59670"/>
                </a:lnTo>
                <a:lnTo>
                  <a:pt x="60850" y="59730"/>
                </a:lnTo>
                <a:lnTo>
                  <a:pt x="60850" y="59770"/>
                </a:lnTo>
                <a:lnTo>
                  <a:pt x="60860" y="59800"/>
                </a:lnTo>
                <a:lnTo>
                  <a:pt x="60880" y="59820"/>
                </a:lnTo>
                <a:lnTo>
                  <a:pt x="60970" y="59890"/>
                </a:lnTo>
                <a:lnTo>
                  <a:pt x="60990" y="59920"/>
                </a:lnTo>
                <a:lnTo>
                  <a:pt x="61010" y="59970"/>
                </a:lnTo>
                <a:lnTo>
                  <a:pt x="61010" y="60070"/>
                </a:lnTo>
                <a:lnTo>
                  <a:pt x="60990" y="60120"/>
                </a:lnTo>
                <a:lnTo>
                  <a:pt x="60930" y="60170"/>
                </a:lnTo>
                <a:lnTo>
                  <a:pt x="60930" y="60210"/>
                </a:lnTo>
                <a:lnTo>
                  <a:pt x="60930" y="60270"/>
                </a:lnTo>
                <a:lnTo>
                  <a:pt x="60910" y="60300"/>
                </a:lnTo>
                <a:lnTo>
                  <a:pt x="60890" y="60320"/>
                </a:lnTo>
                <a:lnTo>
                  <a:pt x="60770" y="60360"/>
                </a:lnTo>
                <a:lnTo>
                  <a:pt x="60740" y="60380"/>
                </a:lnTo>
                <a:lnTo>
                  <a:pt x="60710" y="60400"/>
                </a:lnTo>
                <a:lnTo>
                  <a:pt x="60660" y="60450"/>
                </a:lnTo>
                <a:lnTo>
                  <a:pt x="60640" y="60480"/>
                </a:lnTo>
                <a:lnTo>
                  <a:pt x="60640" y="60520"/>
                </a:lnTo>
                <a:lnTo>
                  <a:pt x="60700" y="60610"/>
                </a:lnTo>
                <a:lnTo>
                  <a:pt x="60530" y="60700"/>
                </a:lnTo>
                <a:lnTo>
                  <a:pt x="60460" y="60750"/>
                </a:lnTo>
                <a:lnTo>
                  <a:pt x="60430" y="60770"/>
                </a:lnTo>
                <a:lnTo>
                  <a:pt x="60300" y="60800"/>
                </a:lnTo>
                <a:lnTo>
                  <a:pt x="60220" y="60840"/>
                </a:lnTo>
                <a:lnTo>
                  <a:pt x="60200" y="60860"/>
                </a:lnTo>
                <a:lnTo>
                  <a:pt x="60170" y="60870"/>
                </a:lnTo>
                <a:lnTo>
                  <a:pt x="60140" y="60890"/>
                </a:lnTo>
                <a:lnTo>
                  <a:pt x="60110" y="60880"/>
                </a:lnTo>
                <a:lnTo>
                  <a:pt x="60100" y="60850"/>
                </a:lnTo>
                <a:lnTo>
                  <a:pt x="60100" y="60820"/>
                </a:lnTo>
                <a:lnTo>
                  <a:pt x="60110" y="60790"/>
                </a:lnTo>
                <a:lnTo>
                  <a:pt x="60100" y="60770"/>
                </a:lnTo>
                <a:lnTo>
                  <a:pt x="60080" y="60760"/>
                </a:lnTo>
                <a:lnTo>
                  <a:pt x="60000" y="60730"/>
                </a:lnTo>
                <a:lnTo>
                  <a:pt x="59970" y="60710"/>
                </a:lnTo>
                <a:lnTo>
                  <a:pt x="59940" y="60690"/>
                </a:lnTo>
                <a:lnTo>
                  <a:pt x="59940" y="60680"/>
                </a:lnTo>
                <a:lnTo>
                  <a:pt x="59930" y="60650"/>
                </a:lnTo>
                <a:lnTo>
                  <a:pt x="59920" y="60640"/>
                </a:lnTo>
                <a:lnTo>
                  <a:pt x="59910" y="60630"/>
                </a:lnTo>
                <a:lnTo>
                  <a:pt x="59880" y="60620"/>
                </a:lnTo>
                <a:lnTo>
                  <a:pt x="59820" y="60620"/>
                </a:lnTo>
                <a:lnTo>
                  <a:pt x="59700" y="60640"/>
                </a:lnTo>
                <a:lnTo>
                  <a:pt x="59650" y="60650"/>
                </a:lnTo>
                <a:lnTo>
                  <a:pt x="59640" y="60680"/>
                </a:lnTo>
                <a:lnTo>
                  <a:pt x="59630" y="60690"/>
                </a:lnTo>
                <a:lnTo>
                  <a:pt x="59620" y="60710"/>
                </a:lnTo>
                <a:lnTo>
                  <a:pt x="59490" y="60750"/>
                </a:lnTo>
                <a:lnTo>
                  <a:pt x="58630" y="60930"/>
                </a:lnTo>
                <a:lnTo>
                  <a:pt x="58420" y="60850"/>
                </a:lnTo>
                <a:lnTo>
                  <a:pt x="58320" y="60840"/>
                </a:lnTo>
                <a:lnTo>
                  <a:pt x="58260" y="60850"/>
                </a:lnTo>
                <a:lnTo>
                  <a:pt x="58230" y="60860"/>
                </a:lnTo>
                <a:lnTo>
                  <a:pt x="58210" y="60880"/>
                </a:lnTo>
                <a:lnTo>
                  <a:pt x="58190" y="60940"/>
                </a:lnTo>
                <a:lnTo>
                  <a:pt x="58180" y="60970"/>
                </a:lnTo>
                <a:lnTo>
                  <a:pt x="58160" y="60980"/>
                </a:lnTo>
                <a:lnTo>
                  <a:pt x="58130" y="61000"/>
                </a:lnTo>
                <a:lnTo>
                  <a:pt x="58030" y="61010"/>
                </a:lnTo>
                <a:lnTo>
                  <a:pt x="57980" y="61030"/>
                </a:lnTo>
                <a:lnTo>
                  <a:pt x="57940" y="61020"/>
                </a:lnTo>
                <a:lnTo>
                  <a:pt x="57880" y="60990"/>
                </a:lnTo>
                <a:lnTo>
                  <a:pt x="57760" y="60890"/>
                </a:lnTo>
                <a:lnTo>
                  <a:pt x="57700" y="60860"/>
                </a:lnTo>
                <a:lnTo>
                  <a:pt x="57660" y="60820"/>
                </a:lnTo>
                <a:lnTo>
                  <a:pt x="57640" y="60790"/>
                </a:lnTo>
                <a:lnTo>
                  <a:pt x="57630" y="60630"/>
                </a:lnTo>
                <a:lnTo>
                  <a:pt x="57620" y="60530"/>
                </a:lnTo>
                <a:lnTo>
                  <a:pt x="57600" y="60500"/>
                </a:lnTo>
                <a:lnTo>
                  <a:pt x="57580" y="60470"/>
                </a:lnTo>
                <a:lnTo>
                  <a:pt x="57540" y="60450"/>
                </a:lnTo>
                <a:lnTo>
                  <a:pt x="57500" y="60450"/>
                </a:lnTo>
                <a:lnTo>
                  <a:pt x="57470" y="60450"/>
                </a:lnTo>
                <a:lnTo>
                  <a:pt x="57440" y="60470"/>
                </a:lnTo>
                <a:lnTo>
                  <a:pt x="57410" y="60470"/>
                </a:lnTo>
                <a:lnTo>
                  <a:pt x="57370" y="60450"/>
                </a:lnTo>
                <a:lnTo>
                  <a:pt x="57320" y="60380"/>
                </a:lnTo>
                <a:lnTo>
                  <a:pt x="57240" y="60320"/>
                </a:lnTo>
                <a:lnTo>
                  <a:pt x="57170" y="60290"/>
                </a:lnTo>
                <a:lnTo>
                  <a:pt x="57160" y="60230"/>
                </a:lnTo>
                <a:lnTo>
                  <a:pt x="57150" y="60190"/>
                </a:lnTo>
                <a:lnTo>
                  <a:pt x="57170" y="59800"/>
                </a:lnTo>
                <a:lnTo>
                  <a:pt x="57210" y="59770"/>
                </a:lnTo>
                <a:lnTo>
                  <a:pt x="57280" y="59720"/>
                </a:lnTo>
                <a:lnTo>
                  <a:pt x="57300" y="59700"/>
                </a:lnTo>
                <a:lnTo>
                  <a:pt x="57300" y="59670"/>
                </a:lnTo>
                <a:lnTo>
                  <a:pt x="57300" y="59650"/>
                </a:lnTo>
                <a:lnTo>
                  <a:pt x="57290" y="59640"/>
                </a:lnTo>
                <a:lnTo>
                  <a:pt x="57280" y="59610"/>
                </a:lnTo>
                <a:lnTo>
                  <a:pt x="57220" y="59490"/>
                </a:lnTo>
                <a:lnTo>
                  <a:pt x="57100" y="59450"/>
                </a:lnTo>
                <a:lnTo>
                  <a:pt x="56630" y="59420"/>
                </a:lnTo>
                <a:lnTo>
                  <a:pt x="56560" y="59510"/>
                </a:lnTo>
                <a:lnTo>
                  <a:pt x="56510" y="59520"/>
                </a:lnTo>
                <a:lnTo>
                  <a:pt x="56470" y="59550"/>
                </a:lnTo>
                <a:lnTo>
                  <a:pt x="56450" y="59600"/>
                </a:lnTo>
                <a:lnTo>
                  <a:pt x="56440" y="59630"/>
                </a:lnTo>
                <a:lnTo>
                  <a:pt x="56440" y="59640"/>
                </a:lnTo>
                <a:lnTo>
                  <a:pt x="56440" y="59660"/>
                </a:lnTo>
                <a:lnTo>
                  <a:pt x="56440" y="59680"/>
                </a:lnTo>
                <a:lnTo>
                  <a:pt x="56430" y="59690"/>
                </a:lnTo>
                <a:lnTo>
                  <a:pt x="56410" y="59720"/>
                </a:lnTo>
                <a:lnTo>
                  <a:pt x="56260" y="59820"/>
                </a:lnTo>
                <a:lnTo>
                  <a:pt x="56120" y="59850"/>
                </a:lnTo>
                <a:lnTo>
                  <a:pt x="55920" y="59950"/>
                </a:lnTo>
                <a:lnTo>
                  <a:pt x="55950" y="60080"/>
                </a:lnTo>
                <a:lnTo>
                  <a:pt x="55970" y="60140"/>
                </a:lnTo>
                <a:lnTo>
                  <a:pt x="55980" y="60160"/>
                </a:lnTo>
                <a:lnTo>
                  <a:pt x="55970" y="60180"/>
                </a:lnTo>
                <a:lnTo>
                  <a:pt x="55960" y="60220"/>
                </a:lnTo>
                <a:lnTo>
                  <a:pt x="55970" y="60270"/>
                </a:lnTo>
                <a:lnTo>
                  <a:pt x="55980" y="60310"/>
                </a:lnTo>
                <a:lnTo>
                  <a:pt x="56000" y="60340"/>
                </a:lnTo>
                <a:lnTo>
                  <a:pt x="56000" y="60370"/>
                </a:lnTo>
                <a:lnTo>
                  <a:pt x="56010" y="60430"/>
                </a:lnTo>
                <a:lnTo>
                  <a:pt x="56020" y="60470"/>
                </a:lnTo>
                <a:lnTo>
                  <a:pt x="56020" y="60500"/>
                </a:lnTo>
                <a:lnTo>
                  <a:pt x="55990" y="60700"/>
                </a:lnTo>
                <a:lnTo>
                  <a:pt x="55990" y="60750"/>
                </a:lnTo>
                <a:lnTo>
                  <a:pt x="56000" y="60780"/>
                </a:lnTo>
                <a:lnTo>
                  <a:pt x="56030" y="60830"/>
                </a:lnTo>
                <a:lnTo>
                  <a:pt x="56030" y="60860"/>
                </a:lnTo>
                <a:lnTo>
                  <a:pt x="56030" y="60900"/>
                </a:lnTo>
                <a:lnTo>
                  <a:pt x="56040" y="60940"/>
                </a:lnTo>
                <a:lnTo>
                  <a:pt x="56050" y="60970"/>
                </a:lnTo>
                <a:lnTo>
                  <a:pt x="56100" y="61030"/>
                </a:lnTo>
                <a:lnTo>
                  <a:pt x="56110" y="61060"/>
                </a:lnTo>
                <a:lnTo>
                  <a:pt x="56120" y="61090"/>
                </a:lnTo>
                <a:lnTo>
                  <a:pt x="56130" y="61120"/>
                </a:lnTo>
                <a:lnTo>
                  <a:pt x="56130" y="61150"/>
                </a:lnTo>
                <a:lnTo>
                  <a:pt x="56130" y="61180"/>
                </a:lnTo>
                <a:lnTo>
                  <a:pt x="56130" y="61200"/>
                </a:lnTo>
                <a:lnTo>
                  <a:pt x="56150" y="61260"/>
                </a:lnTo>
                <a:lnTo>
                  <a:pt x="56140" y="61280"/>
                </a:lnTo>
                <a:lnTo>
                  <a:pt x="56130" y="61290"/>
                </a:lnTo>
                <a:lnTo>
                  <a:pt x="56080" y="61310"/>
                </a:lnTo>
                <a:lnTo>
                  <a:pt x="56060" y="61320"/>
                </a:lnTo>
                <a:lnTo>
                  <a:pt x="56060" y="61340"/>
                </a:lnTo>
                <a:lnTo>
                  <a:pt x="56060" y="61390"/>
                </a:lnTo>
                <a:lnTo>
                  <a:pt x="56070" y="61420"/>
                </a:lnTo>
                <a:lnTo>
                  <a:pt x="56070" y="61450"/>
                </a:lnTo>
                <a:lnTo>
                  <a:pt x="56070" y="61490"/>
                </a:lnTo>
                <a:lnTo>
                  <a:pt x="56000" y="61630"/>
                </a:lnTo>
                <a:lnTo>
                  <a:pt x="55990" y="61690"/>
                </a:lnTo>
                <a:lnTo>
                  <a:pt x="55990" y="61730"/>
                </a:lnTo>
                <a:lnTo>
                  <a:pt x="56030" y="61800"/>
                </a:lnTo>
                <a:lnTo>
                  <a:pt x="56040" y="61830"/>
                </a:lnTo>
                <a:lnTo>
                  <a:pt x="56040" y="61870"/>
                </a:lnTo>
                <a:lnTo>
                  <a:pt x="56030" y="61920"/>
                </a:lnTo>
                <a:lnTo>
                  <a:pt x="55980" y="61990"/>
                </a:lnTo>
                <a:lnTo>
                  <a:pt x="55970" y="62030"/>
                </a:lnTo>
                <a:lnTo>
                  <a:pt x="55960" y="62060"/>
                </a:lnTo>
                <a:lnTo>
                  <a:pt x="55980" y="62140"/>
                </a:lnTo>
                <a:lnTo>
                  <a:pt x="55980" y="62170"/>
                </a:lnTo>
                <a:lnTo>
                  <a:pt x="55970" y="62190"/>
                </a:lnTo>
                <a:lnTo>
                  <a:pt x="55960" y="62210"/>
                </a:lnTo>
                <a:lnTo>
                  <a:pt x="55930" y="62230"/>
                </a:lnTo>
                <a:lnTo>
                  <a:pt x="55880" y="62230"/>
                </a:lnTo>
                <a:lnTo>
                  <a:pt x="55720" y="62180"/>
                </a:lnTo>
                <a:lnTo>
                  <a:pt x="55680" y="62160"/>
                </a:lnTo>
                <a:lnTo>
                  <a:pt x="55620" y="62100"/>
                </a:lnTo>
                <a:lnTo>
                  <a:pt x="55580" y="62120"/>
                </a:lnTo>
                <a:lnTo>
                  <a:pt x="55500" y="62250"/>
                </a:lnTo>
                <a:lnTo>
                  <a:pt x="55150" y="61910"/>
                </a:lnTo>
                <a:lnTo>
                  <a:pt x="55090" y="61820"/>
                </a:lnTo>
                <a:lnTo>
                  <a:pt x="55230" y="61660"/>
                </a:lnTo>
                <a:lnTo>
                  <a:pt x="55240" y="61640"/>
                </a:lnTo>
                <a:lnTo>
                  <a:pt x="55250" y="61620"/>
                </a:lnTo>
                <a:lnTo>
                  <a:pt x="55240" y="61590"/>
                </a:lnTo>
                <a:lnTo>
                  <a:pt x="55230" y="61570"/>
                </a:lnTo>
                <a:lnTo>
                  <a:pt x="55220" y="61540"/>
                </a:lnTo>
                <a:lnTo>
                  <a:pt x="55190" y="61490"/>
                </a:lnTo>
                <a:lnTo>
                  <a:pt x="55160" y="61450"/>
                </a:lnTo>
                <a:lnTo>
                  <a:pt x="55110" y="61350"/>
                </a:lnTo>
                <a:lnTo>
                  <a:pt x="55080" y="61330"/>
                </a:lnTo>
                <a:lnTo>
                  <a:pt x="55060" y="61320"/>
                </a:lnTo>
                <a:lnTo>
                  <a:pt x="55010" y="61330"/>
                </a:lnTo>
                <a:lnTo>
                  <a:pt x="54990" y="61310"/>
                </a:lnTo>
                <a:lnTo>
                  <a:pt x="54960" y="61270"/>
                </a:lnTo>
                <a:lnTo>
                  <a:pt x="54950" y="61200"/>
                </a:lnTo>
                <a:lnTo>
                  <a:pt x="54920" y="61180"/>
                </a:lnTo>
                <a:lnTo>
                  <a:pt x="54890" y="61180"/>
                </a:lnTo>
                <a:lnTo>
                  <a:pt x="54820" y="61200"/>
                </a:lnTo>
                <a:lnTo>
                  <a:pt x="54790" y="61230"/>
                </a:lnTo>
                <a:lnTo>
                  <a:pt x="54760" y="61260"/>
                </a:lnTo>
                <a:lnTo>
                  <a:pt x="54750" y="61280"/>
                </a:lnTo>
                <a:lnTo>
                  <a:pt x="54730" y="61300"/>
                </a:lnTo>
                <a:lnTo>
                  <a:pt x="54700" y="61320"/>
                </a:lnTo>
                <a:lnTo>
                  <a:pt x="54600" y="61330"/>
                </a:lnTo>
                <a:lnTo>
                  <a:pt x="54570" y="61330"/>
                </a:lnTo>
                <a:lnTo>
                  <a:pt x="54460" y="61380"/>
                </a:lnTo>
                <a:lnTo>
                  <a:pt x="54440" y="61380"/>
                </a:lnTo>
                <a:lnTo>
                  <a:pt x="54410" y="61360"/>
                </a:lnTo>
                <a:lnTo>
                  <a:pt x="54370" y="61300"/>
                </a:lnTo>
                <a:lnTo>
                  <a:pt x="54330" y="61260"/>
                </a:lnTo>
                <a:lnTo>
                  <a:pt x="54280" y="61230"/>
                </a:lnTo>
                <a:lnTo>
                  <a:pt x="54080" y="61200"/>
                </a:lnTo>
                <a:lnTo>
                  <a:pt x="54070" y="61200"/>
                </a:lnTo>
                <a:lnTo>
                  <a:pt x="54060" y="61210"/>
                </a:lnTo>
                <a:lnTo>
                  <a:pt x="54050" y="61300"/>
                </a:lnTo>
                <a:lnTo>
                  <a:pt x="54040" y="61320"/>
                </a:lnTo>
                <a:lnTo>
                  <a:pt x="54030" y="61340"/>
                </a:lnTo>
                <a:lnTo>
                  <a:pt x="54010" y="61360"/>
                </a:lnTo>
                <a:lnTo>
                  <a:pt x="53970" y="61320"/>
                </a:lnTo>
                <a:lnTo>
                  <a:pt x="53940" y="61290"/>
                </a:lnTo>
                <a:lnTo>
                  <a:pt x="53690" y="60930"/>
                </a:lnTo>
                <a:lnTo>
                  <a:pt x="53630" y="60910"/>
                </a:lnTo>
                <a:lnTo>
                  <a:pt x="53580" y="60920"/>
                </a:lnTo>
                <a:lnTo>
                  <a:pt x="53390" y="60980"/>
                </a:lnTo>
                <a:lnTo>
                  <a:pt x="53370" y="60990"/>
                </a:lnTo>
                <a:lnTo>
                  <a:pt x="53340" y="60990"/>
                </a:lnTo>
                <a:lnTo>
                  <a:pt x="53330" y="60980"/>
                </a:lnTo>
                <a:lnTo>
                  <a:pt x="53310" y="60960"/>
                </a:lnTo>
                <a:lnTo>
                  <a:pt x="53290" y="60940"/>
                </a:lnTo>
                <a:lnTo>
                  <a:pt x="53280" y="60920"/>
                </a:lnTo>
                <a:lnTo>
                  <a:pt x="53270" y="60890"/>
                </a:lnTo>
                <a:lnTo>
                  <a:pt x="53250" y="60870"/>
                </a:lnTo>
                <a:lnTo>
                  <a:pt x="53230" y="60860"/>
                </a:lnTo>
                <a:lnTo>
                  <a:pt x="53210" y="60850"/>
                </a:lnTo>
                <a:lnTo>
                  <a:pt x="53190" y="60850"/>
                </a:lnTo>
                <a:lnTo>
                  <a:pt x="53160" y="60860"/>
                </a:lnTo>
                <a:lnTo>
                  <a:pt x="53130" y="60880"/>
                </a:lnTo>
                <a:lnTo>
                  <a:pt x="53080" y="60900"/>
                </a:lnTo>
                <a:lnTo>
                  <a:pt x="52940" y="60880"/>
                </a:lnTo>
                <a:lnTo>
                  <a:pt x="52910" y="60880"/>
                </a:lnTo>
                <a:lnTo>
                  <a:pt x="52880" y="60890"/>
                </a:lnTo>
                <a:lnTo>
                  <a:pt x="52790" y="60960"/>
                </a:lnTo>
                <a:lnTo>
                  <a:pt x="52770" y="60970"/>
                </a:lnTo>
                <a:lnTo>
                  <a:pt x="52720" y="60990"/>
                </a:lnTo>
                <a:lnTo>
                  <a:pt x="52690" y="60990"/>
                </a:lnTo>
                <a:lnTo>
                  <a:pt x="52670" y="60980"/>
                </a:lnTo>
                <a:lnTo>
                  <a:pt x="52600" y="60950"/>
                </a:lnTo>
                <a:lnTo>
                  <a:pt x="52590" y="60940"/>
                </a:lnTo>
                <a:lnTo>
                  <a:pt x="52560" y="60940"/>
                </a:lnTo>
                <a:lnTo>
                  <a:pt x="52530" y="60960"/>
                </a:lnTo>
                <a:lnTo>
                  <a:pt x="52500" y="61000"/>
                </a:lnTo>
                <a:lnTo>
                  <a:pt x="52390" y="61170"/>
                </a:lnTo>
                <a:lnTo>
                  <a:pt x="52380" y="61200"/>
                </a:lnTo>
                <a:lnTo>
                  <a:pt x="52360" y="61240"/>
                </a:lnTo>
                <a:lnTo>
                  <a:pt x="52340" y="61270"/>
                </a:lnTo>
                <a:lnTo>
                  <a:pt x="52310" y="61280"/>
                </a:lnTo>
                <a:lnTo>
                  <a:pt x="52290" y="61280"/>
                </a:lnTo>
                <a:lnTo>
                  <a:pt x="52270" y="61270"/>
                </a:lnTo>
                <a:lnTo>
                  <a:pt x="52170" y="61230"/>
                </a:lnTo>
                <a:lnTo>
                  <a:pt x="52140" y="61230"/>
                </a:lnTo>
                <a:lnTo>
                  <a:pt x="52110" y="61230"/>
                </a:lnTo>
                <a:lnTo>
                  <a:pt x="52080" y="61270"/>
                </a:lnTo>
                <a:lnTo>
                  <a:pt x="52050" y="61340"/>
                </a:lnTo>
                <a:lnTo>
                  <a:pt x="52020" y="61600"/>
                </a:lnTo>
                <a:lnTo>
                  <a:pt x="52020" y="61680"/>
                </a:lnTo>
                <a:lnTo>
                  <a:pt x="52050" y="61720"/>
                </a:lnTo>
                <a:lnTo>
                  <a:pt x="52080" y="61750"/>
                </a:lnTo>
                <a:lnTo>
                  <a:pt x="52110" y="61770"/>
                </a:lnTo>
                <a:lnTo>
                  <a:pt x="52190" y="61800"/>
                </a:lnTo>
                <a:lnTo>
                  <a:pt x="52280" y="61860"/>
                </a:lnTo>
                <a:lnTo>
                  <a:pt x="52290" y="61870"/>
                </a:lnTo>
                <a:lnTo>
                  <a:pt x="52380" y="61970"/>
                </a:lnTo>
                <a:lnTo>
                  <a:pt x="52400" y="61990"/>
                </a:lnTo>
                <a:lnTo>
                  <a:pt x="52420" y="62010"/>
                </a:lnTo>
                <a:lnTo>
                  <a:pt x="52450" y="62020"/>
                </a:lnTo>
                <a:lnTo>
                  <a:pt x="52480" y="62020"/>
                </a:lnTo>
                <a:lnTo>
                  <a:pt x="52610" y="62010"/>
                </a:lnTo>
                <a:lnTo>
                  <a:pt x="52640" y="62020"/>
                </a:lnTo>
                <a:lnTo>
                  <a:pt x="52660" y="62040"/>
                </a:lnTo>
                <a:lnTo>
                  <a:pt x="52680" y="62060"/>
                </a:lnTo>
                <a:lnTo>
                  <a:pt x="52690" y="62120"/>
                </a:lnTo>
                <a:lnTo>
                  <a:pt x="52700" y="62150"/>
                </a:lnTo>
                <a:lnTo>
                  <a:pt x="52720" y="62170"/>
                </a:lnTo>
                <a:lnTo>
                  <a:pt x="52740" y="62190"/>
                </a:lnTo>
                <a:lnTo>
                  <a:pt x="52760" y="62200"/>
                </a:lnTo>
                <a:lnTo>
                  <a:pt x="52790" y="62210"/>
                </a:lnTo>
                <a:lnTo>
                  <a:pt x="52920" y="62250"/>
                </a:lnTo>
                <a:lnTo>
                  <a:pt x="52940" y="62270"/>
                </a:lnTo>
                <a:lnTo>
                  <a:pt x="52960" y="62290"/>
                </a:lnTo>
                <a:lnTo>
                  <a:pt x="52970" y="62320"/>
                </a:lnTo>
                <a:lnTo>
                  <a:pt x="52990" y="62380"/>
                </a:lnTo>
                <a:lnTo>
                  <a:pt x="52990" y="62410"/>
                </a:lnTo>
                <a:lnTo>
                  <a:pt x="52990" y="62450"/>
                </a:lnTo>
                <a:lnTo>
                  <a:pt x="52990" y="62490"/>
                </a:lnTo>
                <a:lnTo>
                  <a:pt x="52980" y="62540"/>
                </a:lnTo>
                <a:lnTo>
                  <a:pt x="52960" y="62560"/>
                </a:lnTo>
                <a:lnTo>
                  <a:pt x="52940" y="62590"/>
                </a:lnTo>
                <a:lnTo>
                  <a:pt x="52900" y="62600"/>
                </a:lnTo>
                <a:lnTo>
                  <a:pt x="52860" y="62600"/>
                </a:lnTo>
                <a:lnTo>
                  <a:pt x="52770" y="62580"/>
                </a:lnTo>
                <a:lnTo>
                  <a:pt x="52660" y="62530"/>
                </a:lnTo>
                <a:lnTo>
                  <a:pt x="52630" y="62520"/>
                </a:lnTo>
                <a:lnTo>
                  <a:pt x="52400" y="62570"/>
                </a:lnTo>
                <a:lnTo>
                  <a:pt x="52340" y="62570"/>
                </a:lnTo>
                <a:lnTo>
                  <a:pt x="52300" y="62570"/>
                </a:lnTo>
                <a:lnTo>
                  <a:pt x="52270" y="62540"/>
                </a:lnTo>
                <a:lnTo>
                  <a:pt x="52260" y="62530"/>
                </a:lnTo>
                <a:lnTo>
                  <a:pt x="52230" y="62520"/>
                </a:lnTo>
                <a:lnTo>
                  <a:pt x="52200" y="62520"/>
                </a:lnTo>
                <a:lnTo>
                  <a:pt x="52150" y="62580"/>
                </a:lnTo>
                <a:lnTo>
                  <a:pt x="52110" y="62820"/>
                </a:lnTo>
                <a:lnTo>
                  <a:pt x="52110" y="62910"/>
                </a:lnTo>
                <a:lnTo>
                  <a:pt x="52110" y="62950"/>
                </a:lnTo>
                <a:lnTo>
                  <a:pt x="52100" y="62970"/>
                </a:lnTo>
                <a:lnTo>
                  <a:pt x="52070" y="62980"/>
                </a:lnTo>
                <a:lnTo>
                  <a:pt x="52010" y="62970"/>
                </a:lnTo>
                <a:lnTo>
                  <a:pt x="51910" y="62910"/>
                </a:lnTo>
                <a:lnTo>
                  <a:pt x="51820" y="62840"/>
                </a:lnTo>
                <a:lnTo>
                  <a:pt x="51640" y="62790"/>
                </a:lnTo>
                <a:lnTo>
                  <a:pt x="51310" y="62790"/>
                </a:lnTo>
                <a:lnTo>
                  <a:pt x="51250" y="62720"/>
                </a:lnTo>
                <a:lnTo>
                  <a:pt x="51220" y="62660"/>
                </a:lnTo>
                <a:lnTo>
                  <a:pt x="51210" y="62630"/>
                </a:lnTo>
                <a:lnTo>
                  <a:pt x="51210" y="62600"/>
                </a:lnTo>
                <a:lnTo>
                  <a:pt x="51230" y="62570"/>
                </a:lnTo>
                <a:lnTo>
                  <a:pt x="51240" y="62540"/>
                </a:lnTo>
                <a:lnTo>
                  <a:pt x="51240" y="62490"/>
                </a:lnTo>
                <a:lnTo>
                  <a:pt x="51170" y="62370"/>
                </a:lnTo>
                <a:lnTo>
                  <a:pt x="51150" y="62300"/>
                </a:lnTo>
                <a:lnTo>
                  <a:pt x="51140" y="62250"/>
                </a:lnTo>
                <a:lnTo>
                  <a:pt x="51150" y="62200"/>
                </a:lnTo>
                <a:lnTo>
                  <a:pt x="51170" y="62160"/>
                </a:lnTo>
                <a:lnTo>
                  <a:pt x="51170" y="62100"/>
                </a:lnTo>
                <a:lnTo>
                  <a:pt x="51190" y="62070"/>
                </a:lnTo>
                <a:lnTo>
                  <a:pt x="51190" y="62010"/>
                </a:lnTo>
                <a:lnTo>
                  <a:pt x="51180" y="61940"/>
                </a:lnTo>
                <a:lnTo>
                  <a:pt x="51140" y="61800"/>
                </a:lnTo>
                <a:lnTo>
                  <a:pt x="51130" y="61720"/>
                </a:lnTo>
                <a:lnTo>
                  <a:pt x="51130" y="61670"/>
                </a:lnTo>
                <a:lnTo>
                  <a:pt x="51120" y="61630"/>
                </a:lnTo>
                <a:lnTo>
                  <a:pt x="51100" y="61600"/>
                </a:lnTo>
                <a:lnTo>
                  <a:pt x="51000" y="61540"/>
                </a:lnTo>
                <a:lnTo>
                  <a:pt x="50940" y="61470"/>
                </a:lnTo>
                <a:lnTo>
                  <a:pt x="50840" y="61250"/>
                </a:lnTo>
                <a:lnTo>
                  <a:pt x="50720" y="61270"/>
                </a:lnTo>
                <a:lnTo>
                  <a:pt x="50670" y="61310"/>
                </a:lnTo>
                <a:lnTo>
                  <a:pt x="50650" y="61330"/>
                </a:lnTo>
                <a:lnTo>
                  <a:pt x="50610" y="61330"/>
                </a:lnTo>
                <a:lnTo>
                  <a:pt x="50550" y="61320"/>
                </a:lnTo>
                <a:lnTo>
                  <a:pt x="50460" y="61320"/>
                </a:lnTo>
                <a:lnTo>
                  <a:pt x="50440" y="61300"/>
                </a:lnTo>
                <a:lnTo>
                  <a:pt x="50420" y="61280"/>
                </a:lnTo>
                <a:lnTo>
                  <a:pt x="50430" y="61240"/>
                </a:lnTo>
                <a:lnTo>
                  <a:pt x="50420" y="61210"/>
                </a:lnTo>
                <a:lnTo>
                  <a:pt x="50410" y="61180"/>
                </a:lnTo>
                <a:lnTo>
                  <a:pt x="50210" y="61010"/>
                </a:lnTo>
                <a:lnTo>
                  <a:pt x="50170" y="60960"/>
                </a:lnTo>
                <a:lnTo>
                  <a:pt x="50150" y="60930"/>
                </a:lnTo>
                <a:lnTo>
                  <a:pt x="50120" y="60870"/>
                </a:lnTo>
                <a:lnTo>
                  <a:pt x="50120" y="60840"/>
                </a:lnTo>
                <a:lnTo>
                  <a:pt x="50110" y="60810"/>
                </a:lnTo>
                <a:lnTo>
                  <a:pt x="50090" y="60790"/>
                </a:lnTo>
                <a:lnTo>
                  <a:pt x="50040" y="60810"/>
                </a:lnTo>
                <a:lnTo>
                  <a:pt x="49970" y="60830"/>
                </a:lnTo>
                <a:lnTo>
                  <a:pt x="49910" y="60840"/>
                </a:lnTo>
                <a:lnTo>
                  <a:pt x="49770" y="60830"/>
                </a:lnTo>
                <a:lnTo>
                  <a:pt x="49740" y="60810"/>
                </a:lnTo>
                <a:lnTo>
                  <a:pt x="49710" y="60790"/>
                </a:lnTo>
                <a:lnTo>
                  <a:pt x="49670" y="60720"/>
                </a:lnTo>
                <a:lnTo>
                  <a:pt x="49670" y="60680"/>
                </a:lnTo>
                <a:lnTo>
                  <a:pt x="49680" y="60650"/>
                </a:lnTo>
                <a:lnTo>
                  <a:pt x="49720" y="60610"/>
                </a:lnTo>
                <a:lnTo>
                  <a:pt x="49730" y="60590"/>
                </a:lnTo>
                <a:lnTo>
                  <a:pt x="49740" y="60560"/>
                </a:lnTo>
                <a:lnTo>
                  <a:pt x="49720" y="60520"/>
                </a:lnTo>
                <a:lnTo>
                  <a:pt x="49530" y="60360"/>
                </a:lnTo>
                <a:lnTo>
                  <a:pt x="49500" y="60330"/>
                </a:lnTo>
                <a:lnTo>
                  <a:pt x="49470" y="60280"/>
                </a:lnTo>
                <a:lnTo>
                  <a:pt x="49440" y="60240"/>
                </a:lnTo>
                <a:lnTo>
                  <a:pt x="49400" y="60190"/>
                </a:lnTo>
                <a:lnTo>
                  <a:pt x="49300" y="60110"/>
                </a:lnTo>
                <a:lnTo>
                  <a:pt x="49280" y="60080"/>
                </a:lnTo>
                <a:lnTo>
                  <a:pt x="49270" y="60050"/>
                </a:lnTo>
                <a:lnTo>
                  <a:pt x="49270" y="60020"/>
                </a:lnTo>
                <a:lnTo>
                  <a:pt x="49280" y="59950"/>
                </a:lnTo>
                <a:lnTo>
                  <a:pt x="49270" y="59920"/>
                </a:lnTo>
                <a:lnTo>
                  <a:pt x="49270" y="59890"/>
                </a:lnTo>
                <a:lnTo>
                  <a:pt x="49240" y="59830"/>
                </a:lnTo>
                <a:lnTo>
                  <a:pt x="49240" y="59800"/>
                </a:lnTo>
                <a:lnTo>
                  <a:pt x="49200" y="59760"/>
                </a:lnTo>
                <a:lnTo>
                  <a:pt x="49140" y="59730"/>
                </a:lnTo>
                <a:lnTo>
                  <a:pt x="48550" y="59520"/>
                </a:lnTo>
                <a:lnTo>
                  <a:pt x="48500" y="59490"/>
                </a:lnTo>
                <a:lnTo>
                  <a:pt x="48470" y="59460"/>
                </a:lnTo>
                <a:lnTo>
                  <a:pt x="48460" y="59400"/>
                </a:lnTo>
                <a:lnTo>
                  <a:pt x="48430" y="59320"/>
                </a:lnTo>
                <a:lnTo>
                  <a:pt x="48420" y="59250"/>
                </a:lnTo>
                <a:lnTo>
                  <a:pt x="48400" y="59220"/>
                </a:lnTo>
                <a:lnTo>
                  <a:pt x="48380" y="59190"/>
                </a:lnTo>
                <a:lnTo>
                  <a:pt x="48330" y="59160"/>
                </a:lnTo>
                <a:lnTo>
                  <a:pt x="48310" y="59130"/>
                </a:lnTo>
                <a:lnTo>
                  <a:pt x="48290" y="59110"/>
                </a:lnTo>
                <a:lnTo>
                  <a:pt x="48250" y="59090"/>
                </a:lnTo>
                <a:lnTo>
                  <a:pt x="48190" y="59070"/>
                </a:lnTo>
                <a:lnTo>
                  <a:pt x="47830" y="59110"/>
                </a:lnTo>
                <a:lnTo>
                  <a:pt x="47790" y="59100"/>
                </a:lnTo>
                <a:lnTo>
                  <a:pt x="47760" y="59090"/>
                </a:lnTo>
                <a:lnTo>
                  <a:pt x="47750" y="59060"/>
                </a:lnTo>
                <a:lnTo>
                  <a:pt x="47740" y="59040"/>
                </a:lnTo>
                <a:lnTo>
                  <a:pt x="47740" y="59000"/>
                </a:lnTo>
                <a:lnTo>
                  <a:pt x="47750" y="58970"/>
                </a:lnTo>
                <a:lnTo>
                  <a:pt x="47740" y="58940"/>
                </a:lnTo>
                <a:lnTo>
                  <a:pt x="47730" y="58920"/>
                </a:lnTo>
                <a:lnTo>
                  <a:pt x="47610" y="59000"/>
                </a:lnTo>
                <a:lnTo>
                  <a:pt x="47210" y="59450"/>
                </a:lnTo>
                <a:lnTo>
                  <a:pt x="47160" y="59440"/>
                </a:lnTo>
                <a:lnTo>
                  <a:pt x="47140" y="59410"/>
                </a:lnTo>
                <a:lnTo>
                  <a:pt x="47140" y="59390"/>
                </a:lnTo>
                <a:lnTo>
                  <a:pt x="47140" y="59340"/>
                </a:lnTo>
                <a:lnTo>
                  <a:pt x="47160" y="59270"/>
                </a:lnTo>
                <a:lnTo>
                  <a:pt x="47220" y="59070"/>
                </a:lnTo>
                <a:lnTo>
                  <a:pt x="47230" y="59010"/>
                </a:lnTo>
                <a:lnTo>
                  <a:pt x="47180" y="58890"/>
                </a:lnTo>
                <a:lnTo>
                  <a:pt x="47170" y="58870"/>
                </a:lnTo>
                <a:lnTo>
                  <a:pt x="47160" y="58840"/>
                </a:lnTo>
                <a:lnTo>
                  <a:pt x="47160" y="58800"/>
                </a:lnTo>
                <a:lnTo>
                  <a:pt x="47160" y="58770"/>
                </a:lnTo>
                <a:lnTo>
                  <a:pt x="47170" y="58560"/>
                </a:lnTo>
                <a:lnTo>
                  <a:pt x="47170" y="58520"/>
                </a:lnTo>
                <a:lnTo>
                  <a:pt x="47160" y="58490"/>
                </a:lnTo>
                <a:lnTo>
                  <a:pt x="47150" y="58470"/>
                </a:lnTo>
                <a:lnTo>
                  <a:pt x="47150" y="58430"/>
                </a:lnTo>
                <a:lnTo>
                  <a:pt x="47160" y="58380"/>
                </a:lnTo>
                <a:lnTo>
                  <a:pt x="47240" y="58300"/>
                </a:lnTo>
                <a:lnTo>
                  <a:pt x="47290" y="58270"/>
                </a:lnTo>
                <a:lnTo>
                  <a:pt x="47320" y="58270"/>
                </a:lnTo>
                <a:lnTo>
                  <a:pt x="47340" y="58290"/>
                </a:lnTo>
                <a:lnTo>
                  <a:pt x="47350" y="58270"/>
                </a:lnTo>
                <a:lnTo>
                  <a:pt x="47370" y="58240"/>
                </a:lnTo>
                <a:lnTo>
                  <a:pt x="47350" y="57970"/>
                </a:lnTo>
                <a:lnTo>
                  <a:pt x="47270" y="57770"/>
                </a:lnTo>
                <a:lnTo>
                  <a:pt x="47250" y="57730"/>
                </a:lnTo>
                <a:lnTo>
                  <a:pt x="47230" y="57710"/>
                </a:lnTo>
                <a:lnTo>
                  <a:pt x="47190" y="57690"/>
                </a:lnTo>
                <a:lnTo>
                  <a:pt x="47120" y="57670"/>
                </a:lnTo>
                <a:lnTo>
                  <a:pt x="47000" y="57660"/>
                </a:lnTo>
                <a:lnTo>
                  <a:pt x="46870" y="57620"/>
                </a:lnTo>
                <a:lnTo>
                  <a:pt x="46840" y="57610"/>
                </a:lnTo>
                <a:lnTo>
                  <a:pt x="46790" y="57620"/>
                </a:lnTo>
                <a:lnTo>
                  <a:pt x="46740" y="57640"/>
                </a:lnTo>
                <a:lnTo>
                  <a:pt x="46650" y="57700"/>
                </a:lnTo>
                <a:lnTo>
                  <a:pt x="46600" y="57730"/>
                </a:lnTo>
                <a:lnTo>
                  <a:pt x="46480" y="57760"/>
                </a:lnTo>
                <a:lnTo>
                  <a:pt x="46450" y="57770"/>
                </a:lnTo>
                <a:lnTo>
                  <a:pt x="46440" y="57790"/>
                </a:lnTo>
                <a:lnTo>
                  <a:pt x="46430" y="57820"/>
                </a:lnTo>
                <a:lnTo>
                  <a:pt x="46420" y="57850"/>
                </a:lnTo>
                <a:lnTo>
                  <a:pt x="46430" y="57880"/>
                </a:lnTo>
                <a:lnTo>
                  <a:pt x="46440" y="57910"/>
                </a:lnTo>
                <a:lnTo>
                  <a:pt x="46500" y="57980"/>
                </a:lnTo>
                <a:lnTo>
                  <a:pt x="46520" y="58010"/>
                </a:lnTo>
                <a:lnTo>
                  <a:pt x="46520" y="58040"/>
                </a:lnTo>
                <a:lnTo>
                  <a:pt x="46500" y="58090"/>
                </a:lnTo>
                <a:lnTo>
                  <a:pt x="46480" y="58140"/>
                </a:lnTo>
                <a:lnTo>
                  <a:pt x="46460" y="58170"/>
                </a:lnTo>
                <a:lnTo>
                  <a:pt x="46430" y="58180"/>
                </a:lnTo>
                <a:lnTo>
                  <a:pt x="46400" y="58180"/>
                </a:lnTo>
                <a:lnTo>
                  <a:pt x="46330" y="58170"/>
                </a:lnTo>
                <a:lnTo>
                  <a:pt x="46270" y="58150"/>
                </a:lnTo>
                <a:lnTo>
                  <a:pt x="46150" y="58070"/>
                </a:lnTo>
                <a:lnTo>
                  <a:pt x="46120" y="58060"/>
                </a:lnTo>
                <a:lnTo>
                  <a:pt x="46090" y="58060"/>
                </a:lnTo>
                <a:lnTo>
                  <a:pt x="46070" y="58070"/>
                </a:lnTo>
                <a:lnTo>
                  <a:pt x="46040" y="58090"/>
                </a:lnTo>
                <a:lnTo>
                  <a:pt x="45990" y="58110"/>
                </a:lnTo>
                <a:lnTo>
                  <a:pt x="45960" y="58100"/>
                </a:lnTo>
                <a:lnTo>
                  <a:pt x="45930" y="58060"/>
                </a:lnTo>
                <a:lnTo>
                  <a:pt x="45920" y="57990"/>
                </a:lnTo>
                <a:lnTo>
                  <a:pt x="45930" y="57890"/>
                </a:lnTo>
                <a:lnTo>
                  <a:pt x="45920" y="57840"/>
                </a:lnTo>
                <a:lnTo>
                  <a:pt x="45930" y="57780"/>
                </a:lnTo>
                <a:lnTo>
                  <a:pt x="45950" y="57720"/>
                </a:lnTo>
                <a:lnTo>
                  <a:pt x="46000" y="57620"/>
                </a:lnTo>
                <a:lnTo>
                  <a:pt x="46030" y="57570"/>
                </a:lnTo>
                <a:lnTo>
                  <a:pt x="46060" y="57540"/>
                </a:lnTo>
                <a:lnTo>
                  <a:pt x="46090" y="57530"/>
                </a:lnTo>
                <a:lnTo>
                  <a:pt x="46110" y="57510"/>
                </a:lnTo>
                <a:lnTo>
                  <a:pt x="46130" y="57490"/>
                </a:lnTo>
                <a:lnTo>
                  <a:pt x="46180" y="57430"/>
                </a:lnTo>
                <a:lnTo>
                  <a:pt x="46190" y="57400"/>
                </a:lnTo>
                <a:lnTo>
                  <a:pt x="46170" y="57340"/>
                </a:lnTo>
                <a:lnTo>
                  <a:pt x="46170" y="57290"/>
                </a:lnTo>
                <a:lnTo>
                  <a:pt x="46200" y="57210"/>
                </a:lnTo>
                <a:lnTo>
                  <a:pt x="46300" y="57030"/>
                </a:lnTo>
                <a:lnTo>
                  <a:pt x="46330" y="56960"/>
                </a:lnTo>
                <a:lnTo>
                  <a:pt x="46340" y="56920"/>
                </a:lnTo>
                <a:lnTo>
                  <a:pt x="46350" y="56850"/>
                </a:lnTo>
                <a:lnTo>
                  <a:pt x="46350" y="56780"/>
                </a:lnTo>
                <a:lnTo>
                  <a:pt x="46340" y="56750"/>
                </a:lnTo>
                <a:lnTo>
                  <a:pt x="46320" y="56700"/>
                </a:lnTo>
                <a:lnTo>
                  <a:pt x="46230" y="56610"/>
                </a:lnTo>
                <a:lnTo>
                  <a:pt x="46270" y="56500"/>
                </a:lnTo>
                <a:lnTo>
                  <a:pt x="46310" y="56490"/>
                </a:lnTo>
                <a:lnTo>
                  <a:pt x="46340" y="56470"/>
                </a:lnTo>
                <a:lnTo>
                  <a:pt x="46370" y="56460"/>
                </a:lnTo>
                <a:lnTo>
                  <a:pt x="46380" y="56470"/>
                </a:lnTo>
                <a:lnTo>
                  <a:pt x="46390" y="56480"/>
                </a:lnTo>
                <a:lnTo>
                  <a:pt x="46410" y="56480"/>
                </a:lnTo>
                <a:lnTo>
                  <a:pt x="46420" y="56460"/>
                </a:lnTo>
                <a:lnTo>
                  <a:pt x="46420" y="56410"/>
                </a:lnTo>
                <a:lnTo>
                  <a:pt x="46410" y="56370"/>
                </a:lnTo>
                <a:lnTo>
                  <a:pt x="46400" y="56300"/>
                </a:lnTo>
                <a:lnTo>
                  <a:pt x="46390" y="56270"/>
                </a:lnTo>
                <a:lnTo>
                  <a:pt x="46390" y="56230"/>
                </a:lnTo>
                <a:lnTo>
                  <a:pt x="46390" y="56190"/>
                </a:lnTo>
                <a:lnTo>
                  <a:pt x="46410" y="56160"/>
                </a:lnTo>
                <a:lnTo>
                  <a:pt x="46450" y="56070"/>
                </a:lnTo>
                <a:lnTo>
                  <a:pt x="46450" y="56040"/>
                </a:lnTo>
                <a:lnTo>
                  <a:pt x="46440" y="56010"/>
                </a:lnTo>
                <a:lnTo>
                  <a:pt x="46460" y="55990"/>
                </a:lnTo>
                <a:lnTo>
                  <a:pt x="46500" y="55960"/>
                </a:lnTo>
                <a:lnTo>
                  <a:pt x="46610" y="55910"/>
                </a:lnTo>
                <a:lnTo>
                  <a:pt x="46760" y="55890"/>
                </a:lnTo>
                <a:lnTo>
                  <a:pt x="46800" y="55870"/>
                </a:lnTo>
                <a:lnTo>
                  <a:pt x="46860" y="55840"/>
                </a:lnTo>
                <a:lnTo>
                  <a:pt x="46910" y="55830"/>
                </a:lnTo>
                <a:lnTo>
                  <a:pt x="46950" y="55820"/>
                </a:lnTo>
                <a:lnTo>
                  <a:pt x="46980" y="55810"/>
                </a:lnTo>
                <a:lnTo>
                  <a:pt x="47000" y="55760"/>
                </a:lnTo>
                <a:lnTo>
                  <a:pt x="47010" y="55650"/>
                </a:lnTo>
                <a:lnTo>
                  <a:pt x="46980" y="55560"/>
                </a:lnTo>
                <a:lnTo>
                  <a:pt x="47000" y="55510"/>
                </a:lnTo>
                <a:lnTo>
                  <a:pt x="47020" y="55470"/>
                </a:lnTo>
                <a:lnTo>
                  <a:pt x="47220" y="55240"/>
                </a:lnTo>
                <a:lnTo>
                  <a:pt x="47160" y="55160"/>
                </a:lnTo>
                <a:lnTo>
                  <a:pt x="47130" y="55120"/>
                </a:lnTo>
                <a:lnTo>
                  <a:pt x="47100" y="55020"/>
                </a:lnTo>
                <a:lnTo>
                  <a:pt x="47070" y="54970"/>
                </a:lnTo>
                <a:lnTo>
                  <a:pt x="47050" y="54930"/>
                </a:lnTo>
                <a:lnTo>
                  <a:pt x="46970" y="54860"/>
                </a:lnTo>
                <a:lnTo>
                  <a:pt x="46890" y="54810"/>
                </a:lnTo>
                <a:lnTo>
                  <a:pt x="46870" y="54800"/>
                </a:lnTo>
                <a:lnTo>
                  <a:pt x="46860" y="54790"/>
                </a:lnTo>
                <a:lnTo>
                  <a:pt x="46830" y="54790"/>
                </a:lnTo>
                <a:lnTo>
                  <a:pt x="46810" y="54790"/>
                </a:lnTo>
                <a:lnTo>
                  <a:pt x="46790" y="54800"/>
                </a:lnTo>
                <a:lnTo>
                  <a:pt x="46770" y="54810"/>
                </a:lnTo>
                <a:lnTo>
                  <a:pt x="46750" y="54830"/>
                </a:lnTo>
                <a:lnTo>
                  <a:pt x="46740" y="54850"/>
                </a:lnTo>
                <a:lnTo>
                  <a:pt x="46720" y="54880"/>
                </a:lnTo>
                <a:lnTo>
                  <a:pt x="46710" y="54900"/>
                </a:lnTo>
                <a:lnTo>
                  <a:pt x="46690" y="54930"/>
                </a:lnTo>
                <a:lnTo>
                  <a:pt x="46670" y="54950"/>
                </a:lnTo>
                <a:lnTo>
                  <a:pt x="46650" y="54960"/>
                </a:lnTo>
                <a:lnTo>
                  <a:pt x="46620" y="54960"/>
                </a:lnTo>
                <a:lnTo>
                  <a:pt x="46600" y="54930"/>
                </a:lnTo>
                <a:lnTo>
                  <a:pt x="46600" y="54870"/>
                </a:lnTo>
                <a:lnTo>
                  <a:pt x="46600" y="54740"/>
                </a:lnTo>
                <a:lnTo>
                  <a:pt x="46590" y="54700"/>
                </a:lnTo>
                <a:lnTo>
                  <a:pt x="46570" y="54690"/>
                </a:lnTo>
                <a:lnTo>
                  <a:pt x="46540" y="54730"/>
                </a:lnTo>
                <a:lnTo>
                  <a:pt x="46520" y="54740"/>
                </a:lnTo>
                <a:lnTo>
                  <a:pt x="46490" y="54750"/>
                </a:lnTo>
                <a:lnTo>
                  <a:pt x="46470" y="54730"/>
                </a:lnTo>
                <a:lnTo>
                  <a:pt x="46460" y="54690"/>
                </a:lnTo>
                <a:lnTo>
                  <a:pt x="46460" y="54620"/>
                </a:lnTo>
                <a:lnTo>
                  <a:pt x="46470" y="54580"/>
                </a:lnTo>
                <a:lnTo>
                  <a:pt x="46490" y="54550"/>
                </a:lnTo>
                <a:lnTo>
                  <a:pt x="46540" y="54540"/>
                </a:lnTo>
                <a:lnTo>
                  <a:pt x="46580" y="54530"/>
                </a:lnTo>
                <a:lnTo>
                  <a:pt x="46600" y="54550"/>
                </a:lnTo>
                <a:lnTo>
                  <a:pt x="46610" y="54560"/>
                </a:lnTo>
                <a:lnTo>
                  <a:pt x="46630" y="54570"/>
                </a:lnTo>
                <a:lnTo>
                  <a:pt x="46650" y="54580"/>
                </a:lnTo>
                <a:lnTo>
                  <a:pt x="46910" y="54610"/>
                </a:lnTo>
                <a:lnTo>
                  <a:pt x="47000" y="54590"/>
                </a:lnTo>
                <a:lnTo>
                  <a:pt x="47110" y="54560"/>
                </a:lnTo>
                <a:lnTo>
                  <a:pt x="47140" y="54530"/>
                </a:lnTo>
                <a:lnTo>
                  <a:pt x="47150" y="54470"/>
                </a:lnTo>
                <a:lnTo>
                  <a:pt x="47130" y="54320"/>
                </a:lnTo>
                <a:lnTo>
                  <a:pt x="47080" y="54240"/>
                </a:lnTo>
                <a:lnTo>
                  <a:pt x="47050" y="54200"/>
                </a:lnTo>
                <a:lnTo>
                  <a:pt x="47030" y="54170"/>
                </a:lnTo>
                <a:lnTo>
                  <a:pt x="47000" y="54160"/>
                </a:lnTo>
                <a:lnTo>
                  <a:pt x="46980" y="54080"/>
                </a:lnTo>
                <a:lnTo>
                  <a:pt x="47000" y="53930"/>
                </a:lnTo>
                <a:lnTo>
                  <a:pt x="47180" y="53800"/>
                </a:lnTo>
                <a:lnTo>
                  <a:pt x="47270" y="53780"/>
                </a:lnTo>
                <a:lnTo>
                  <a:pt x="47490" y="53780"/>
                </a:lnTo>
                <a:lnTo>
                  <a:pt x="47570" y="53810"/>
                </a:lnTo>
                <a:lnTo>
                  <a:pt x="47600" y="53810"/>
                </a:lnTo>
                <a:lnTo>
                  <a:pt x="47670" y="53780"/>
                </a:lnTo>
                <a:lnTo>
                  <a:pt x="47700" y="53770"/>
                </a:lnTo>
                <a:lnTo>
                  <a:pt x="47710" y="53780"/>
                </a:lnTo>
                <a:lnTo>
                  <a:pt x="47710" y="53810"/>
                </a:lnTo>
                <a:lnTo>
                  <a:pt x="47700" y="53860"/>
                </a:lnTo>
                <a:lnTo>
                  <a:pt x="47700" y="53880"/>
                </a:lnTo>
                <a:lnTo>
                  <a:pt x="47710" y="53890"/>
                </a:lnTo>
                <a:lnTo>
                  <a:pt x="47720" y="53900"/>
                </a:lnTo>
                <a:lnTo>
                  <a:pt x="47760" y="53930"/>
                </a:lnTo>
                <a:lnTo>
                  <a:pt x="47780" y="53940"/>
                </a:lnTo>
                <a:lnTo>
                  <a:pt x="47820" y="53950"/>
                </a:lnTo>
                <a:lnTo>
                  <a:pt x="47850" y="53950"/>
                </a:lnTo>
                <a:lnTo>
                  <a:pt x="48020" y="53920"/>
                </a:lnTo>
                <a:lnTo>
                  <a:pt x="48180" y="53930"/>
                </a:lnTo>
                <a:lnTo>
                  <a:pt x="48210" y="53920"/>
                </a:lnTo>
                <a:lnTo>
                  <a:pt x="48230" y="53890"/>
                </a:lnTo>
                <a:lnTo>
                  <a:pt x="48330" y="53640"/>
                </a:lnTo>
                <a:lnTo>
                  <a:pt x="48340" y="53590"/>
                </a:lnTo>
                <a:lnTo>
                  <a:pt x="48330" y="53540"/>
                </a:lnTo>
                <a:lnTo>
                  <a:pt x="48310" y="53510"/>
                </a:lnTo>
                <a:lnTo>
                  <a:pt x="48260" y="53440"/>
                </a:lnTo>
                <a:lnTo>
                  <a:pt x="48230" y="53380"/>
                </a:lnTo>
                <a:lnTo>
                  <a:pt x="48220" y="53360"/>
                </a:lnTo>
                <a:lnTo>
                  <a:pt x="48190" y="53350"/>
                </a:lnTo>
                <a:lnTo>
                  <a:pt x="48090" y="53340"/>
                </a:lnTo>
                <a:lnTo>
                  <a:pt x="48070" y="53330"/>
                </a:lnTo>
                <a:lnTo>
                  <a:pt x="48040" y="53320"/>
                </a:lnTo>
                <a:lnTo>
                  <a:pt x="48000" y="53280"/>
                </a:lnTo>
                <a:lnTo>
                  <a:pt x="47980" y="53260"/>
                </a:lnTo>
                <a:lnTo>
                  <a:pt x="47950" y="53260"/>
                </a:lnTo>
                <a:lnTo>
                  <a:pt x="47880" y="53250"/>
                </a:lnTo>
                <a:lnTo>
                  <a:pt x="47850" y="53240"/>
                </a:lnTo>
                <a:lnTo>
                  <a:pt x="47840" y="53200"/>
                </a:lnTo>
                <a:lnTo>
                  <a:pt x="47840" y="53130"/>
                </a:lnTo>
                <a:lnTo>
                  <a:pt x="47860" y="53020"/>
                </a:lnTo>
                <a:lnTo>
                  <a:pt x="47890" y="52940"/>
                </a:lnTo>
                <a:lnTo>
                  <a:pt x="47920" y="52840"/>
                </a:lnTo>
                <a:lnTo>
                  <a:pt x="48020" y="52690"/>
                </a:lnTo>
                <a:lnTo>
                  <a:pt x="48040" y="52590"/>
                </a:lnTo>
                <a:lnTo>
                  <a:pt x="48040" y="52540"/>
                </a:lnTo>
                <a:lnTo>
                  <a:pt x="48020" y="52520"/>
                </a:lnTo>
                <a:lnTo>
                  <a:pt x="47890" y="52490"/>
                </a:lnTo>
                <a:lnTo>
                  <a:pt x="47860" y="52480"/>
                </a:lnTo>
                <a:lnTo>
                  <a:pt x="47840" y="52470"/>
                </a:lnTo>
                <a:lnTo>
                  <a:pt x="47820" y="52440"/>
                </a:lnTo>
                <a:lnTo>
                  <a:pt x="47810" y="52420"/>
                </a:lnTo>
                <a:lnTo>
                  <a:pt x="47800" y="52390"/>
                </a:lnTo>
                <a:lnTo>
                  <a:pt x="47790" y="52360"/>
                </a:lnTo>
                <a:lnTo>
                  <a:pt x="47770" y="52330"/>
                </a:lnTo>
                <a:lnTo>
                  <a:pt x="47750" y="52320"/>
                </a:lnTo>
                <a:lnTo>
                  <a:pt x="47730" y="52300"/>
                </a:lnTo>
                <a:lnTo>
                  <a:pt x="47740" y="52270"/>
                </a:lnTo>
                <a:lnTo>
                  <a:pt x="47790" y="52240"/>
                </a:lnTo>
                <a:lnTo>
                  <a:pt x="47950" y="52200"/>
                </a:lnTo>
                <a:lnTo>
                  <a:pt x="48030" y="52190"/>
                </a:lnTo>
                <a:lnTo>
                  <a:pt x="48080" y="52200"/>
                </a:lnTo>
                <a:lnTo>
                  <a:pt x="48110" y="52230"/>
                </a:lnTo>
                <a:lnTo>
                  <a:pt x="48160" y="52310"/>
                </a:lnTo>
                <a:lnTo>
                  <a:pt x="48170" y="52330"/>
                </a:lnTo>
                <a:lnTo>
                  <a:pt x="48170" y="52360"/>
                </a:lnTo>
                <a:lnTo>
                  <a:pt x="48160" y="52380"/>
                </a:lnTo>
                <a:lnTo>
                  <a:pt x="48160" y="52390"/>
                </a:lnTo>
                <a:lnTo>
                  <a:pt x="48160" y="52400"/>
                </a:lnTo>
                <a:lnTo>
                  <a:pt x="48210" y="52440"/>
                </a:lnTo>
                <a:lnTo>
                  <a:pt x="48220" y="52460"/>
                </a:lnTo>
                <a:lnTo>
                  <a:pt x="48230" y="52510"/>
                </a:lnTo>
                <a:lnTo>
                  <a:pt x="48240" y="52530"/>
                </a:lnTo>
                <a:lnTo>
                  <a:pt x="48260" y="52530"/>
                </a:lnTo>
                <a:lnTo>
                  <a:pt x="48290" y="52480"/>
                </a:lnTo>
                <a:lnTo>
                  <a:pt x="48330" y="52240"/>
                </a:lnTo>
                <a:lnTo>
                  <a:pt x="48330" y="52170"/>
                </a:lnTo>
                <a:lnTo>
                  <a:pt x="48330" y="52120"/>
                </a:lnTo>
                <a:lnTo>
                  <a:pt x="48370" y="52010"/>
                </a:lnTo>
                <a:lnTo>
                  <a:pt x="48480" y="51870"/>
                </a:lnTo>
                <a:lnTo>
                  <a:pt x="48510" y="51800"/>
                </a:lnTo>
                <a:lnTo>
                  <a:pt x="48510" y="51790"/>
                </a:lnTo>
                <a:lnTo>
                  <a:pt x="48500" y="51760"/>
                </a:lnTo>
                <a:lnTo>
                  <a:pt x="48490" y="51740"/>
                </a:lnTo>
                <a:lnTo>
                  <a:pt x="48400" y="51700"/>
                </a:lnTo>
                <a:lnTo>
                  <a:pt x="48250" y="51620"/>
                </a:lnTo>
                <a:lnTo>
                  <a:pt x="48170" y="51540"/>
                </a:lnTo>
                <a:lnTo>
                  <a:pt x="48070" y="51480"/>
                </a:lnTo>
                <a:lnTo>
                  <a:pt x="48000" y="51480"/>
                </a:lnTo>
                <a:lnTo>
                  <a:pt x="47930" y="51480"/>
                </a:lnTo>
                <a:lnTo>
                  <a:pt x="47890" y="51470"/>
                </a:lnTo>
                <a:lnTo>
                  <a:pt x="47850" y="51460"/>
                </a:lnTo>
                <a:lnTo>
                  <a:pt x="47780" y="51400"/>
                </a:lnTo>
                <a:lnTo>
                  <a:pt x="47740" y="51390"/>
                </a:lnTo>
                <a:lnTo>
                  <a:pt x="47670" y="51380"/>
                </a:lnTo>
                <a:lnTo>
                  <a:pt x="47630" y="51370"/>
                </a:lnTo>
                <a:lnTo>
                  <a:pt x="47580" y="51350"/>
                </a:lnTo>
                <a:lnTo>
                  <a:pt x="47540" y="51340"/>
                </a:lnTo>
                <a:lnTo>
                  <a:pt x="47510" y="51330"/>
                </a:lnTo>
                <a:lnTo>
                  <a:pt x="47470" y="51300"/>
                </a:lnTo>
                <a:lnTo>
                  <a:pt x="47440" y="51290"/>
                </a:lnTo>
                <a:lnTo>
                  <a:pt x="47400" y="51290"/>
                </a:lnTo>
                <a:lnTo>
                  <a:pt x="47380" y="51270"/>
                </a:lnTo>
                <a:lnTo>
                  <a:pt x="47350" y="51230"/>
                </a:lnTo>
                <a:lnTo>
                  <a:pt x="47340" y="51100"/>
                </a:lnTo>
                <a:lnTo>
                  <a:pt x="47320" y="51050"/>
                </a:lnTo>
                <a:lnTo>
                  <a:pt x="47200" y="50950"/>
                </a:lnTo>
                <a:lnTo>
                  <a:pt x="47180" y="50930"/>
                </a:lnTo>
                <a:lnTo>
                  <a:pt x="47170" y="50880"/>
                </a:lnTo>
                <a:lnTo>
                  <a:pt x="47170" y="50820"/>
                </a:lnTo>
                <a:lnTo>
                  <a:pt x="47200" y="50730"/>
                </a:lnTo>
                <a:lnTo>
                  <a:pt x="47200" y="50700"/>
                </a:lnTo>
                <a:lnTo>
                  <a:pt x="47170" y="50660"/>
                </a:lnTo>
                <a:lnTo>
                  <a:pt x="47110" y="50630"/>
                </a:lnTo>
                <a:lnTo>
                  <a:pt x="47000" y="50620"/>
                </a:lnTo>
                <a:lnTo>
                  <a:pt x="46830" y="50550"/>
                </a:lnTo>
                <a:lnTo>
                  <a:pt x="46810" y="50550"/>
                </a:lnTo>
                <a:lnTo>
                  <a:pt x="46730" y="50560"/>
                </a:lnTo>
                <a:lnTo>
                  <a:pt x="46700" y="50560"/>
                </a:lnTo>
                <a:lnTo>
                  <a:pt x="46660" y="50530"/>
                </a:lnTo>
                <a:lnTo>
                  <a:pt x="46610" y="50490"/>
                </a:lnTo>
                <a:lnTo>
                  <a:pt x="46560" y="50390"/>
                </a:lnTo>
                <a:lnTo>
                  <a:pt x="46510" y="50360"/>
                </a:lnTo>
                <a:lnTo>
                  <a:pt x="46470" y="50350"/>
                </a:lnTo>
                <a:lnTo>
                  <a:pt x="46450" y="50360"/>
                </a:lnTo>
                <a:lnTo>
                  <a:pt x="46430" y="50340"/>
                </a:lnTo>
                <a:lnTo>
                  <a:pt x="46410" y="50300"/>
                </a:lnTo>
                <a:lnTo>
                  <a:pt x="46420" y="50190"/>
                </a:lnTo>
                <a:lnTo>
                  <a:pt x="46400" y="50080"/>
                </a:lnTo>
                <a:lnTo>
                  <a:pt x="46380" y="50020"/>
                </a:lnTo>
                <a:lnTo>
                  <a:pt x="46350" y="49990"/>
                </a:lnTo>
                <a:lnTo>
                  <a:pt x="46310" y="49950"/>
                </a:lnTo>
                <a:lnTo>
                  <a:pt x="46300" y="49930"/>
                </a:lnTo>
                <a:lnTo>
                  <a:pt x="46290" y="49900"/>
                </a:lnTo>
                <a:lnTo>
                  <a:pt x="46290" y="49830"/>
                </a:lnTo>
                <a:lnTo>
                  <a:pt x="46280" y="49800"/>
                </a:lnTo>
                <a:lnTo>
                  <a:pt x="46270" y="49770"/>
                </a:lnTo>
                <a:lnTo>
                  <a:pt x="46260" y="49730"/>
                </a:lnTo>
                <a:lnTo>
                  <a:pt x="46250" y="49690"/>
                </a:lnTo>
                <a:lnTo>
                  <a:pt x="46280" y="49610"/>
                </a:lnTo>
                <a:lnTo>
                  <a:pt x="46300" y="49550"/>
                </a:lnTo>
                <a:lnTo>
                  <a:pt x="46440" y="49440"/>
                </a:lnTo>
                <a:lnTo>
                  <a:pt x="46810" y="49130"/>
                </a:lnTo>
                <a:lnTo>
                  <a:pt x="46900" y="49030"/>
                </a:lnTo>
                <a:lnTo>
                  <a:pt x="46940" y="49000"/>
                </a:lnTo>
                <a:lnTo>
                  <a:pt x="47050" y="48940"/>
                </a:lnTo>
                <a:lnTo>
                  <a:pt x="47080" y="48900"/>
                </a:lnTo>
                <a:lnTo>
                  <a:pt x="47100" y="48870"/>
                </a:lnTo>
                <a:lnTo>
                  <a:pt x="47120" y="48850"/>
                </a:lnTo>
                <a:lnTo>
                  <a:pt x="47150" y="48850"/>
                </a:lnTo>
                <a:lnTo>
                  <a:pt x="47290" y="48980"/>
                </a:lnTo>
                <a:lnTo>
                  <a:pt x="47320" y="48990"/>
                </a:lnTo>
                <a:lnTo>
                  <a:pt x="47350" y="48980"/>
                </a:lnTo>
                <a:lnTo>
                  <a:pt x="47390" y="48930"/>
                </a:lnTo>
                <a:lnTo>
                  <a:pt x="47430" y="48860"/>
                </a:lnTo>
                <a:lnTo>
                  <a:pt x="47540" y="48840"/>
                </a:lnTo>
                <a:lnTo>
                  <a:pt x="47900" y="48850"/>
                </a:lnTo>
                <a:lnTo>
                  <a:pt x="47880" y="48790"/>
                </a:lnTo>
                <a:lnTo>
                  <a:pt x="47880" y="48780"/>
                </a:lnTo>
                <a:lnTo>
                  <a:pt x="47880" y="48750"/>
                </a:lnTo>
                <a:lnTo>
                  <a:pt x="47900" y="48720"/>
                </a:lnTo>
                <a:lnTo>
                  <a:pt x="48000" y="48700"/>
                </a:lnTo>
                <a:lnTo>
                  <a:pt x="48040" y="48680"/>
                </a:lnTo>
                <a:lnTo>
                  <a:pt x="48070" y="48650"/>
                </a:lnTo>
                <a:lnTo>
                  <a:pt x="48120" y="48540"/>
                </a:lnTo>
                <a:lnTo>
                  <a:pt x="48140" y="48510"/>
                </a:lnTo>
                <a:lnTo>
                  <a:pt x="48140" y="48490"/>
                </a:lnTo>
                <a:lnTo>
                  <a:pt x="48130" y="48470"/>
                </a:lnTo>
                <a:lnTo>
                  <a:pt x="48120" y="48450"/>
                </a:lnTo>
                <a:lnTo>
                  <a:pt x="48120" y="48430"/>
                </a:lnTo>
                <a:lnTo>
                  <a:pt x="48130" y="48410"/>
                </a:lnTo>
                <a:lnTo>
                  <a:pt x="48130" y="48380"/>
                </a:lnTo>
                <a:lnTo>
                  <a:pt x="48150" y="48360"/>
                </a:lnTo>
                <a:lnTo>
                  <a:pt x="48170" y="48330"/>
                </a:lnTo>
                <a:lnTo>
                  <a:pt x="48190" y="48310"/>
                </a:lnTo>
                <a:lnTo>
                  <a:pt x="48230" y="48290"/>
                </a:lnTo>
                <a:lnTo>
                  <a:pt x="48300" y="48290"/>
                </a:lnTo>
                <a:lnTo>
                  <a:pt x="48340" y="48290"/>
                </a:lnTo>
                <a:lnTo>
                  <a:pt x="48360" y="48310"/>
                </a:lnTo>
                <a:lnTo>
                  <a:pt x="48370" y="48320"/>
                </a:lnTo>
                <a:lnTo>
                  <a:pt x="48370" y="48340"/>
                </a:lnTo>
                <a:lnTo>
                  <a:pt x="48380" y="48360"/>
                </a:lnTo>
                <a:lnTo>
                  <a:pt x="48390" y="48380"/>
                </a:lnTo>
                <a:lnTo>
                  <a:pt x="48410" y="48400"/>
                </a:lnTo>
                <a:lnTo>
                  <a:pt x="48440" y="48400"/>
                </a:lnTo>
                <a:lnTo>
                  <a:pt x="48510" y="48400"/>
                </a:lnTo>
                <a:lnTo>
                  <a:pt x="48560" y="48380"/>
                </a:lnTo>
                <a:lnTo>
                  <a:pt x="48870" y="48180"/>
                </a:lnTo>
                <a:lnTo>
                  <a:pt x="48900" y="48170"/>
                </a:lnTo>
                <a:lnTo>
                  <a:pt x="48940" y="48160"/>
                </a:lnTo>
                <a:lnTo>
                  <a:pt x="48960" y="48130"/>
                </a:lnTo>
                <a:lnTo>
                  <a:pt x="48980" y="48050"/>
                </a:lnTo>
                <a:lnTo>
                  <a:pt x="48990" y="48010"/>
                </a:lnTo>
                <a:lnTo>
                  <a:pt x="49010" y="47970"/>
                </a:lnTo>
                <a:lnTo>
                  <a:pt x="49050" y="47930"/>
                </a:lnTo>
                <a:lnTo>
                  <a:pt x="49170" y="47850"/>
                </a:lnTo>
                <a:lnTo>
                  <a:pt x="49230" y="47820"/>
                </a:lnTo>
                <a:lnTo>
                  <a:pt x="49260" y="47810"/>
                </a:lnTo>
                <a:lnTo>
                  <a:pt x="49270" y="47780"/>
                </a:lnTo>
                <a:lnTo>
                  <a:pt x="49280" y="47750"/>
                </a:lnTo>
                <a:lnTo>
                  <a:pt x="49300" y="47710"/>
                </a:lnTo>
                <a:lnTo>
                  <a:pt x="49420" y="47630"/>
                </a:lnTo>
                <a:lnTo>
                  <a:pt x="49470" y="47560"/>
                </a:lnTo>
                <a:lnTo>
                  <a:pt x="49550" y="47340"/>
                </a:lnTo>
                <a:lnTo>
                  <a:pt x="49570" y="47280"/>
                </a:lnTo>
                <a:lnTo>
                  <a:pt x="49580" y="47210"/>
                </a:lnTo>
                <a:lnTo>
                  <a:pt x="49580" y="47180"/>
                </a:lnTo>
                <a:lnTo>
                  <a:pt x="49570" y="47150"/>
                </a:lnTo>
                <a:lnTo>
                  <a:pt x="49570" y="47140"/>
                </a:lnTo>
                <a:lnTo>
                  <a:pt x="49540" y="47100"/>
                </a:lnTo>
                <a:lnTo>
                  <a:pt x="49540" y="47090"/>
                </a:lnTo>
                <a:lnTo>
                  <a:pt x="49540" y="47070"/>
                </a:lnTo>
                <a:lnTo>
                  <a:pt x="49540" y="47050"/>
                </a:lnTo>
                <a:lnTo>
                  <a:pt x="49570" y="47040"/>
                </a:lnTo>
                <a:lnTo>
                  <a:pt x="49620" y="47020"/>
                </a:lnTo>
                <a:lnTo>
                  <a:pt x="49730" y="47020"/>
                </a:lnTo>
                <a:lnTo>
                  <a:pt x="49830" y="47000"/>
                </a:lnTo>
                <a:lnTo>
                  <a:pt x="49890" y="46980"/>
                </a:lnTo>
                <a:lnTo>
                  <a:pt x="49950" y="46990"/>
                </a:lnTo>
                <a:lnTo>
                  <a:pt x="50300" y="47180"/>
                </a:lnTo>
                <a:lnTo>
                  <a:pt x="50560" y="47390"/>
                </a:lnTo>
                <a:lnTo>
                  <a:pt x="50650" y="47400"/>
                </a:lnTo>
                <a:lnTo>
                  <a:pt x="50880" y="47390"/>
                </a:lnTo>
                <a:lnTo>
                  <a:pt x="50910" y="47380"/>
                </a:lnTo>
                <a:lnTo>
                  <a:pt x="51260" y="47200"/>
                </a:lnTo>
                <a:lnTo>
                  <a:pt x="51320" y="47190"/>
                </a:lnTo>
                <a:lnTo>
                  <a:pt x="51360" y="47200"/>
                </a:lnTo>
                <a:lnTo>
                  <a:pt x="51470" y="47310"/>
                </a:lnTo>
                <a:lnTo>
                  <a:pt x="51490" y="47330"/>
                </a:lnTo>
                <a:lnTo>
                  <a:pt x="51520" y="47340"/>
                </a:lnTo>
                <a:lnTo>
                  <a:pt x="51550" y="47320"/>
                </a:lnTo>
                <a:lnTo>
                  <a:pt x="51580" y="47280"/>
                </a:lnTo>
                <a:lnTo>
                  <a:pt x="51590" y="47180"/>
                </a:lnTo>
                <a:lnTo>
                  <a:pt x="51580" y="47140"/>
                </a:lnTo>
                <a:lnTo>
                  <a:pt x="51570" y="47110"/>
                </a:lnTo>
                <a:lnTo>
                  <a:pt x="51560" y="47100"/>
                </a:lnTo>
                <a:lnTo>
                  <a:pt x="51480" y="47020"/>
                </a:lnTo>
                <a:lnTo>
                  <a:pt x="51440" y="46940"/>
                </a:lnTo>
                <a:lnTo>
                  <a:pt x="51410" y="46890"/>
                </a:lnTo>
                <a:lnTo>
                  <a:pt x="51400" y="46870"/>
                </a:lnTo>
                <a:lnTo>
                  <a:pt x="51400" y="46840"/>
                </a:lnTo>
                <a:lnTo>
                  <a:pt x="51420" y="46800"/>
                </a:lnTo>
                <a:lnTo>
                  <a:pt x="51540" y="46650"/>
                </a:lnTo>
                <a:lnTo>
                  <a:pt x="51900" y="46440"/>
                </a:lnTo>
                <a:lnTo>
                  <a:pt x="52010" y="46520"/>
                </a:lnTo>
                <a:lnTo>
                  <a:pt x="52670" y="46500"/>
                </a:lnTo>
                <a:lnTo>
                  <a:pt x="52720" y="46510"/>
                </a:lnTo>
                <a:lnTo>
                  <a:pt x="52780" y="46540"/>
                </a:lnTo>
                <a:lnTo>
                  <a:pt x="52940" y="46650"/>
                </a:lnTo>
                <a:lnTo>
                  <a:pt x="53000" y="46670"/>
                </a:lnTo>
                <a:lnTo>
                  <a:pt x="53040" y="46680"/>
                </a:lnTo>
                <a:lnTo>
                  <a:pt x="53220" y="46680"/>
                </a:lnTo>
                <a:lnTo>
                  <a:pt x="53310" y="46770"/>
                </a:lnTo>
                <a:lnTo>
                  <a:pt x="53550" y="46870"/>
                </a:lnTo>
                <a:lnTo>
                  <a:pt x="53650" y="46870"/>
                </a:lnTo>
                <a:lnTo>
                  <a:pt x="53680" y="46900"/>
                </a:lnTo>
                <a:lnTo>
                  <a:pt x="53710" y="46940"/>
                </a:lnTo>
                <a:lnTo>
                  <a:pt x="53740" y="47040"/>
                </a:lnTo>
                <a:lnTo>
                  <a:pt x="53750" y="47100"/>
                </a:lnTo>
                <a:lnTo>
                  <a:pt x="53750" y="47150"/>
                </a:lnTo>
                <a:lnTo>
                  <a:pt x="53720" y="47190"/>
                </a:lnTo>
                <a:lnTo>
                  <a:pt x="53690" y="47210"/>
                </a:lnTo>
                <a:lnTo>
                  <a:pt x="53650" y="47210"/>
                </a:lnTo>
                <a:lnTo>
                  <a:pt x="53630" y="47200"/>
                </a:lnTo>
                <a:lnTo>
                  <a:pt x="53570" y="47170"/>
                </a:lnTo>
                <a:lnTo>
                  <a:pt x="53550" y="47160"/>
                </a:lnTo>
                <a:lnTo>
                  <a:pt x="53510" y="47160"/>
                </a:lnTo>
                <a:lnTo>
                  <a:pt x="53490" y="47170"/>
                </a:lnTo>
                <a:lnTo>
                  <a:pt x="53470" y="47190"/>
                </a:lnTo>
                <a:lnTo>
                  <a:pt x="53460" y="47220"/>
                </a:lnTo>
                <a:lnTo>
                  <a:pt x="53460" y="47290"/>
                </a:lnTo>
                <a:lnTo>
                  <a:pt x="53490" y="47380"/>
                </a:lnTo>
                <a:lnTo>
                  <a:pt x="53570" y="47590"/>
                </a:lnTo>
                <a:lnTo>
                  <a:pt x="53610" y="47670"/>
                </a:lnTo>
                <a:lnTo>
                  <a:pt x="53650" y="47720"/>
                </a:lnTo>
                <a:lnTo>
                  <a:pt x="53680" y="47740"/>
                </a:lnTo>
                <a:lnTo>
                  <a:pt x="53700" y="47750"/>
                </a:lnTo>
                <a:lnTo>
                  <a:pt x="53710" y="47790"/>
                </a:lnTo>
                <a:lnTo>
                  <a:pt x="53720" y="47840"/>
                </a:lnTo>
                <a:lnTo>
                  <a:pt x="53700" y="48030"/>
                </a:lnTo>
                <a:lnTo>
                  <a:pt x="53700" y="48060"/>
                </a:lnTo>
                <a:lnTo>
                  <a:pt x="53710" y="48090"/>
                </a:lnTo>
                <a:lnTo>
                  <a:pt x="53730" y="48140"/>
                </a:lnTo>
                <a:lnTo>
                  <a:pt x="53820" y="48320"/>
                </a:lnTo>
                <a:lnTo>
                  <a:pt x="53880" y="48410"/>
                </a:lnTo>
                <a:lnTo>
                  <a:pt x="53890" y="48440"/>
                </a:lnTo>
                <a:lnTo>
                  <a:pt x="53900" y="48490"/>
                </a:lnTo>
                <a:lnTo>
                  <a:pt x="53850" y="48710"/>
                </a:lnTo>
                <a:lnTo>
                  <a:pt x="53840" y="48800"/>
                </a:lnTo>
                <a:lnTo>
                  <a:pt x="53840" y="48900"/>
                </a:lnTo>
                <a:lnTo>
                  <a:pt x="53900" y="49010"/>
                </a:lnTo>
                <a:lnTo>
                  <a:pt x="54100" y="49120"/>
                </a:lnTo>
                <a:lnTo>
                  <a:pt x="55220" y="49260"/>
                </a:lnTo>
                <a:lnTo>
                  <a:pt x="55530" y="49250"/>
                </a:lnTo>
                <a:lnTo>
                  <a:pt x="56210" y="49350"/>
                </a:lnTo>
                <a:lnTo>
                  <a:pt x="56400" y="49420"/>
                </a:lnTo>
                <a:lnTo>
                  <a:pt x="56780" y="49720"/>
                </a:lnTo>
                <a:lnTo>
                  <a:pt x="56980" y="50100"/>
                </a:lnTo>
                <a:lnTo>
                  <a:pt x="57400" y="50720"/>
                </a:lnTo>
                <a:lnTo>
                  <a:pt x="57330" y="50870"/>
                </a:lnTo>
                <a:lnTo>
                  <a:pt x="57270" y="50970"/>
                </a:lnTo>
                <a:lnTo>
                  <a:pt x="57180" y="51050"/>
                </a:lnTo>
                <a:lnTo>
                  <a:pt x="57000" y="51150"/>
                </a:lnTo>
                <a:lnTo>
                  <a:pt x="56670" y="51210"/>
                </a:lnTo>
                <a:lnTo>
                  <a:pt x="56630" y="51220"/>
                </a:lnTo>
                <a:lnTo>
                  <a:pt x="56580" y="51270"/>
                </a:lnTo>
                <a:lnTo>
                  <a:pt x="56560" y="51310"/>
                </a:lnTo>
                <a:lnTo>
                  <a:pt x="56530" y="51370"/>
                </a:lnTo>
                <a:lnTo>
                  <a:pt x="56550" y="51420"/>
                </a:lnTo>
                <a:lnTo>
                  <a:pt x="56610" y="51500"/>
                </a:lnTo>
                <a:lnTo>
                  <a:pt x="56780" y="51610"/>
                </a:lnTo>
                <a:lnTo>
                  <a:pt x="56940" y="51670"/>
                </a:lnTo>
                <a:lnTo>
                  <a:pt x="57010" y="51760"/>
                </a:lnTo>
                <a:lnTo>
                  <a:pt x="57170" y="52020"/>
                </a:lnTo>
                <a:lnTo>
                  <a:pt x="57210" y="52180"/>
                </a:lnTo>
                <a:lnTo>
                  <a:pt x="57210" y="52210"/>
                </a:lnTo>
                <a:lnTo>
                  <a:pt x="57220" y="52260"/>
                </a:lnTo>
                <a:lnTo>
                  <a:pt x="57220" y="52330"/>
                </a:lnTo>
                <a:lnTo>
                  <a:pt x="57220" y="52380"/>
                </a:lnTo>
                <a:lnTo>
                  <a:pt x="57210" y="52400"/>
                </a:lnTo>
                <a:lnTo>
                  <a:pt x="57180" y="52420"/>
                </a:lnTo>
                <a:lnTo>
                  <a:pt x="57160" y="52420"/>
                </a:lnTo>
                <a:lnTo>
                  <a:pt x="57140" y="52440"/>
                </a:lnTo>
                <a:lnTo>
                  <a:pt x="57140" y="52460"/>
                </a:lnTo>
                <a:lnTo>
                  <a:pt x="57160" y="52590"/>
                </a:lnTo>
                <a:lnTo>
                  <a:pt x="57190" y="52670"/>
                </a:lnTo>
                <a:lnTo>
                  <a:pt x="57200" y="52700"/>
                </a:lnTo>
                <a:lnTo>
                  <a:pt x="57220" y="52730"/>
                </a:lnTo>
                <a:lnTo>
                  <a:pt x="57240" y="52750"/>
                </a:lnTo>
                <a:lnTo>
                  <a:pt x="57260" y="52770"/>
                </a:lnTo>
                <a:lnTo>
                  <a:pt x="57340" y="52810"/>
                </a:lnTo>
                <a:lnTo>
                  <a:pt x="57380" y="52820"/>
                </a:lnTo>
                <a:lnTo>
                  <a:pt x="57780" y="52840"/>
                </a:lnTo>
                <a:lnTo>
                  <a:pt x="57810" y="52840"/>
                </a:lnTo>
                <a:lnTo>
                  <a:pt x="57840" y="52820"/>
                </a:lnTo>
                <a:lnTo>
                  <a:pt x="57860" y="52810"/>
                </a:lnTo>
                <a:lnTo>
                  <a:pt x="57920" y="52750"/>
                </a:lnTo>
                <a:lnTo>
                  <a:pt x="57970" y="52720"/>
                </a:lnTo>
                <a:lnTo>
                  <a:pt x="58000" y="52710"/>
                </a:lnTo>
                <a:lnTo>
                  <a:pt x="58340" y="52760"/>
                </a:lnTo>
                <a:lnTo>
                  <a:pt x="58530" y="52750"/>
                </a:lnTo>
                <a:lnTo>
                  <a:pt x="58680" y="52770"/>
                </a:lnTo>
                <a:lnTo>
                  <a:pt x="58730" y="52760"/>
                </a:lnTo>
                <a:lnTo>
                  <a:pt x="58790" y="52740"/>
                </a:lnTo>
                <a:lnTo>
                  <a:pt x="58940" y="52700"/>
                </a:lnTo>
                <a:lnTo>
                  <a:pt x="58970" y="52710"/>
                </a:lnTo>
                <a:lnTo>
                  <a:pt x="59010" y="52730"/>
                </a:lnTo>
                <a:lnTo>
                  <a:pt x="59130" y="52810"/>
                </a:lnTo>
                <a:lnTo>
                  <a:pt x="59160" y="52850"/>
                </a:lnTo>
                <a:lnTo>
                  <a:pt x="59180" y="52900"/>
                </a:lnTo>
                <a:lnTo>
                  <a:pt x="59180" y="53020"/>
                </a:lnTo>
                <a:lnTo>
                  <a:pt x="59190" y="53130"/>
                </a:lnTo>
                <a:lnTo>
                  <a:pt x="59250" y="53240"/>
                </a:lnTo>
                <a:lnTo>
                  <a:pt x="59270" y="53330"/>
                </a:lnTo>
                <a:lnTo>
                  <a:pt x="59310" y="53380"/>
                </a:lnTo>
                <a:lnTo>
                  <a:pt x="59360" y="53460"/>
                </a:lnTo>
                <a:lnTo>
                  <a:pt x="59370" y="53490"/>
                </a:lnTo>
                <a:lnTo>
                  <a:pt x="59380" y="53590"/>
                </a:lnTo>
                <a:lnTo>
                  <a:pt x="59390" y="53610"/>
                </a:lnTo>
                <a:lnTo>
                  <a:pt x="59410" y="53640"/>
                </a:lnTo>
                <a:lnTo>
                  <a:pt x="59440" y="53680"/>
                </a:lnTo>
                <a:lnTo>
                  <a:pt x="59490" y="53710"/>
                </a:lnTo>
                <a:lnTo>
                  <a:pt x="59550" y="53730"/>
                </a:lnTo>
                <a:lnTo>
                  <a:pt x="59640" y="53660"/>
                </a:lnTo>
                <a:lnTo>
                  <a:pt x="60230" y="53610"/>
                </a:lnTo>
                <a:lnTo>
                  <a:pt x="60290" y="53600"/>
                </a:lnTo>
                <a:lnTo>
                  <a:pt x="60380" y="53620"/>
                </a:lnTo>
                <a:lnTo>
                  <a:pt x="60540" y="53740"/>
                </a:lnTo>
                <a:lnTo>
                  <a:pt x="60890" y="53900"/>
                </a:lnTo>
                <a:lnTo>
                  <a:pt x="60960" y="53960"/>
                </a:lnTo>
                <a:lnTo>
                  <a:pt x="61000" y="54000"/>
                </a:lnTo>
                <a:lnTo>
                  <a:pt x="61030" y="54090"/>
                </a:lnTo>
                <a:lnTo>
                  <a:pt x="61040" y="54130"/>
                </a:lnTo>
                <a:lnTo>
                  <a:pt x="61080" y="54180"/>
                </a:lnTo>
                <a:lnTo>
                  <a:pt x="61110" y="54210"/>
                </a:lnTo>
                <a:lnTo>
                  <a:pt x="61350" y="54340"/>
                </a:lnTo>
                <a:lnTo>
                  <a:pt x="61360" y="54420"/>
                </a:lnTo>
                <a:lnTo>
                  <a:pt x="61360" y="54440"/>
                </a:lnTo>
                <a:lnTo>
                  <a:pt x="61380" y="54460"/>
                </a:lnTo>
                <a:lnTo>
                  <a:pt x="61430" y="54470"/>
                </a:lnTo>
                <a:lnTo>
                  <a:pt x="61680" y="54440"/>
                </a:lnTo>
                <a:lnTo>
                  <a:pt x="61810" y="54400"/>
                </a:lnTo>
                <a:lnTo>
                  <a:pt x="61830" y="54380"/>
                </a:lnTo>
                <a:lnTo>
                  <a:pt x="61890" y="54390"/>
                </a:lnTo>
                <a:lnTo>
                  <a:pt x="62270" y="54520"/>
                </a:lnTo>
                <a:lnTo>
                  <a:pt x="62310" y="54520"/>
                </a:lnTo>
                <a:lnTo>
                  <a:pt x="62350" y="54510"/>
                </a:lnTo>
                <a:lnTo>
                  <a:pt x="62420" y="54470"/>
                </a:lnTo>
                <a:lnTo>
                  <a:pt x="62480" y="54420"/>
                </a:lnTo>
                <a:lnTo>
                  <a:pt x="62510" y="54420"/>
                </a:lnTo>
                <a:lnTo>
                  <a:pt x="62560" y="54430"/>
                </a:lnTo>
                <a:lnTo>
                  <a:pt x="62690" y="54570"/>
                </a:lnTo>
                <a:lnTo>
                  <a:pt x="62740" y="54610"/>
                </a:lnTo>
                <a:lnTo>
                  <a:pt x="62800" y="54710"/>
                </a:lnTo>
                <a:lnTo>
                  <a:pt x="62860" y="54710"/>
                </a:lnTo>
                <a:lnTo>
                  <a:pt x="62990" y="54600"/>
                </a:lnTo>
                <a:lnTo>
                  <a:pt x="62960" y="54500"/>
                </a:lnTo>
                <a:lnTo>
                  <a:pt x="62980" y="54410"/>
                </a:lnTo>
                <a:lnTo>
                  <a:pt x="63180" y="54150"/>
                </a:lnTo>
                <a:lnTo>
                  <a:pt x="63230" y="54080"/>
                </a:lnTo>
                <a:lnTo>
                  <a:pt x="63400" y="53760"/>
                </a:lnTo>
                <a:lnTo>
                  <a:pt x="63410" y="53730"/>
                </a:lnTo>
                <a:lnTo>
                  <a:pt x="63400" y="53680"/>
                </a:lnTo>
                <a:lnTo>
                  <a:pt x="63370" y="53610"/>
                </a:lnTo>
                <a:lnTo>
                  <a:pt x="63340" y="53580"/>
                </a:lnTo>
                <a:lnTo>
                  <a:pt x="63310" y="53550"/>
                </a:lnTo>
                <a:lnTo>
                  <a:pt x="63190" y="53500"/>
                </a:lnTo>
                <a:lnTo>
                  <a:pt x="63170" y="53460"/>
                </a:lnTo>
                <a:lnTo>
                  <a:pt x="63180" y="53390"/>
                </a:lnTo>
                <a:lnTo>
                  <a:pt x="63210" y="53220"/>
                </a:lnTo>
                <a:lnTo>
                  <a:pt x="63330" y="53020"/>
                </a:lnTo>
                <a:lnTo>
                  <a:pt x="63340" y="52990"/>
                </a:lnTo>
                <a:lnTo>
                  <a:pt x="63320" y="5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