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Schleswig-Holstein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Germany • State Map | Fully Editable Vector Shape</a:t>
            </a:r>
          </a:p>
        </p:txBody>
      </p:sp>
      <p:sp>
        <p:nvSpPr>
          <p:cNvPr id="101" name="Schleswig-Holste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20" y="18410"/>
                </a:moveTo>
                <a:lnTo>
                  <a:pt x="53410" y="18460"/>
                </a:lnTo>
                <a:lnTo>
                  <a:pt x="53400" y="18780"/>
                </a:lnTo>
                <a:lnTo>
                  <a:pt x="53430" y="18820"/>
                </a:lnTo>
                <a:lnTo>
                  <a:pt x="53450" y="18870"/>
                </a:lnTo>
                <a:lnTo>
                  <a:pt x="53490" y="18890"/>
                </a:lnTo>
                <a:lnTo>
                  <a:pt x="53510" y="18910"/>
                </a:lnTo>
                <a:lnTo>
                  <a:pt x="53520" y="18920"/>
                </a:lnTo>
                <a:lnTo>
                  <a:pt x="53810" y="19010"/>
                </a:lnTo>
                <a:lnTo>
                  <a:pt x="53820" y="19020"/>
                </a:lnTo>
                <a:lnTo>
                  <a:pt x="53810" y="19030"/>
                </a:lnTo>
                <a:lnTo>
                  <a:pt x="53800" y="19030"/>
                </a:lnTo>
                <a:lnTo>
                  <a:pt x="53790" y="19040"/>
                </a:lnTo>
                <a:lnTo>
                  <a:pt x="53770" y="19050"/>
                </a:lnTo>
                <a:lnTo>
                  <a:pt x="53740" y="19080"/>
                </a:lnTo>
                <a:lnTo>
                  <a:pt x="53700" y="19110"/>
                </a:lnTo>
                <a:lnTo>
                  <a:pt x="53500" y="19140"/>
                </a:lnTo>
                <a:lnTo>
                  <a:pt x="53470" y="19140"/>
                </a:lnTo>
                <a:lnTo>
                  <a:pt x="53460" y="19140"/>
                </a:lnTo>
                <a:lnTo>
                  <a:pt x="53450" y="19140"/>
                </a:lnTo>
                <a:lnTo>
                  <a:pt x="53440" y="19120"/>
                </a:lnTo>
                <a:lnTo>
                  <a:pt x="53420" y="19100"/>
                </a:lnTo>
                <a:lnTo>
                  <a:pt x="53420" y="19080"/>
                </a:lnTo>
                <a:lnTo>
                  <a:pt x="53420" y="19060"/>
                </a:lnTo>
                <a:lnTo>
                  <a:pt x="53420" y="19040"/>
                </a:lnTo>
                <a:lnTo>
                  <a:pt x="53430" y="19010"/>
                </a:lnTo>
                <a:lnTo>
                  <a:pt x="53430" y="19000"/>
                </a:lnTo>
                <a:lnTo>
                  <a:pt x="53430" y="18980"/>
                </a:lnTo>
                <a:lnTo>
                  <a:pt x="53340" y="18950"/>
                </a:lnTo>
                <a:lnTo>
                  <a:pt x="53310" y="18940"/>
                </a:lnTo>
                <a:lnTo>
                  <a:pt x="53290" y="18930"/>
                </a:lnTo>
                <a:lnTo>
                  <a:pt x="53270" y="18930"/>
                </a:lnTo>
                <a:lnTo>
                  <a:pt x="53090" y="19050"/>
                </a:lnTo>
                <a:lnTo>
                  <a:pt x="52730" y="19390"/>
                </a:lnTo>
                <a:lnTo>
                  <a:pt x="52590" y="19480"/>
                </a:lnTo>
                <a:lnTo>
                  <a:pt x="52440" y="19540"/>
                </a:lnTo>
                <a:lnTo>
                  <a:pt x="52400" y="19570"/>
                </a:lnTo>
                <a:lnTo>
                  <a:pt x="52380" y="19600"/>
                </a:lnTo>
                <a:lnTo>
                  <a:pt x="52320" y="19740"/>
                </a:lnTo>
                <a:lnTo>
                  <a:pt x="52310" y="19770"/>
                </a:lnTo>
                <a:lnTo>
                  <a:pt x="52290" y="19870"/>
                </a:lnTo>
                <a:lnTo>
                  <a:pt x="52290" y="19900"/>
                </a:lnTo>
                <a:lnTo>
                  <a:pt x="52290" y="19930"/>
                </a:lnTo>
                <a:lnTo>
                  <a:pt x="52290" y="19960"/>
                </a:lnTo>
                <a:lnTo>
                  <a:pt x="52300" y="19990"/>
                </a:lnTo>
                <a:lnTo>
                  <a:pt x="52360" y="20130"/>
                </a:lnTo>
                <a:lnTo>
                  <a:pt x="52370" y="20160"/>
                </a:lnTo>
                <a:lnTo>
                  <a:pt x="52390" y="20270"/>
                </a:lnTo>
                <a:lnTo>
                  <a:pt x="52410" y="20350"/>
                </a:lnTo>
                <a:lnTo>
                  <a:pt x="52430" y="20490"/>
                </a:lnTo>
                <a:lnTo>
                  <a:pt x="52420" y="20620"/>
                </a:lnTo>
                <a:lnTo>
                  <a:pt x="52410" y="20720"/>
                </a:lnTo>
                <a:lnTo>
                  <a:pt x="52340" y="21000"/>
                </a:lnTo>
                <a:lnTo>
                  <a:pt x="52340" y="21030"/>
                </a:lnTo>
                <a:lnTo>
                  <a:pt x="52340" y="21050"/>
                </a:lnTo>
                <a:lnTo>
                  <a:pt x="52360" y="21060"/>
                </a:lnTo>
                <a:lnTo>
                  <a:pt x="52420" y="21070"/>
                </a:lnTo>
                <a:lnTo>
                  <a:pt x="52490" y="21070"/>
                </a:lnTo>
                <a:lnTo>
                  <a:pt x="52690" y="21130"/>
                </a:lnTo>
                <a:lnTo>
                  <a:pt x="52710" y="21160"/>
                </a:lnTo>
                <a:lnTo>
                  <a:pt x="52770" y="21230"/>
                </a:lnTo>
                <a:lnTo>
                  <a:pt x="52830" y="21330"/>
                </a:lnTo>
                <a:lnTo>
                  <a:pt x="52980" y="21530"/>
                </a:lnTo>
                <a:lnTo>
                  <a:pt x="53060" y="21610"/>
                </a:lnTo>
                <a:lnTo>
                  <a:pt x="53120" y="21640"/>
                </a:lnTo>
                <a:lnTo>
                  <a:pt x="53220" y="21620"/>
                </a:lnTo>
                <a:lnTo>
                  <a:pt x="53270" y="21620"/>
                </a:lnTo>
                <a:lnTo>
                  <a:pt x="53340" y="21630"/>
                </a:lnTo>
                <a:lnTo>
                  <a:pt x="53480" y="21680"/>
                </a:lnTo>
                <a:lnTo>
                  <a:pt x="53560" y="21730"/>
                </a:lnTo>
                <a:lnTo>
                  <a:pt x="53650" y="21830"/>
                </a:lnTo>
                <a:lnTo>
                  <a:pt x="53690" y="21880"/>
                </a:lnTo>
                <a:lnTo>
                  <a:pt x="53710" y="21920"/>
                </a:lnTo>
                <a:lnTo>
                  <a:pt x="53710" y="21960"/>
                </a:lnTo>
                <a:lnTo>
                  <a:pt x="53700" y="21990"/>
                </a:lnTo>
                <a:lnTo>
                  <a:pt x="53700" y="22030"/>
                </a:lnTo>
                <a:lnTo>
                  <a:pt x="53710" y="22070"/>
                </a:lnTo>
                <a:lnTo>
                  <a:pt x="53770" y="22190"/>
                </a:lnTo>
                <a:lnTo>
                  <a:pt x="53780" y="22220"/>
                </a:lnTo>
                <a:lnTo>
                  <a:pt x="53790" y="22250"/>
                </a:lnTo>
                <a:lnTo>
                  <a:pt x="53780" y="22280"/>
                </a:lnTo>
                <a:lnTo>
                  <a:pt x="53780" y="22320"/>
                </a:lnTo>
                <a:lnTo>
                  <a:pt x="53780" y="22360"/>
                </a:lnTo>
                <a:lnTo>
                  <a:pt x="53780" y="22390"/>
                </a:lnTo>
                <a:lnTo>
                  <a:pt x="53770" y="22420"/>
                </a:lnTo>
                <a:lnTo>
                  <a:pt x="53760" y="22450"/>
                </a:lnTo>
                <a:lnTo>
                  <a:pt x="53720" y="22490"/>
                </a:lnTo>
                <a:lnTo>
                  <a:pt x="53660" y="22520"/>
                </a:lnTo>
                <a:lnTo>
                  <a:pt x="53670" y="22730"/>
                </a:lnTo>
                <a:lnTo>
                  <a:pt x="53760" y="23060"/>
                </a:lnTo>
                <a:lnTo>
                  <a:pt x="53770" y="23140"/>
                </a:lnTo>
                <a:lnTo>
                  <a:pt x="53760" y="23190"/>
                </a:lnTo>
                <a:lnTo>
                  <a:pt x="53740" y="23210"/>
                </a:lnTo>
                <a:lnTo>
                  <a:pt x="53680" y="23240"/>
                </a:lnTo>
                <a:lnTo>
                  <a:pt x="53690" y="23250"/>
                </a:lnTo>
                <a:lnTo>
                  <a:pt x="53750" y="23260"/>
                </a:lnTo>
                <a:lnTo>
                  <a:pt x="53770" y="23290"/>
                </a:lnTo>
                <a:lnTo>
                  <a:pt x="53760" y="23300"/>
                </a:lnTo>
                <a:lnTo>
                  <a:pt x="53740" y="23330"/>
                </a:lnTo>
                <a:lnTo>
                  <a:pt x="53700" y="23360"/>
                </a:lnTo>
                <a:lnTo>
                  <a:pt x="53650" y="23450"/>
                </a:lnTo>
                <a:lnTo>
                  <a:pt x="53620" y="23490"/>
                </a:lnTo>
                <a:lnTo>
                  <a:pt x="53580" y="23500"/>
                </a:lnTo>
                <a:lnTo>
                  <a:pt x="53560" y="23490"/>
                </a:lnTo>
                <a:lnTo>
                  <a:pt x="53550" y="23460"/>
                </a:lnTo>
                <a:lnTo>
                  <a:pt x="53540" y="23430"/>
                </a:lnTo>
                <a:lnTo>
                  <a:pt x="53530" y="23350"/>
                </a:lnTo>
                <a:lnTo>
                  <a:pt x="53520" y="23320"/>
                </a:lnTo>
                <a:lnTo>
                  <a:pt x="53510" y="23290"/>
                </a:lnTo>
                <a:lnTo>
                  <a:pt x="53500" y="23270"/>
                </a:lnTo>
                <a:lnTo>
                  <a:pt x="53480" y="23240"/>
                </a:lnTo>
                <a:lnTo>
                  <a:pt x="53460" y="23220"/>
                </a:lnTo>
                <a:lnTo>
                  <a:pt x="53430" y="23210"/>
                </a:lnTo>
                <a:lnTo>
                  <a:pt x="53400" y="23210"/>
                </a:lnTo>
                <a:lnTo>
                  <a:pt x="53070" y="23260"/>
                </a:lnTo>
                <a:lnTo>
                  <a:pt x="53030" y="23260"/>
                </a:lnTo>
                <a:lnTo>
                  <a:pt x="53010" y="23250"/>
                </a:lnTo>
                <a:lnTo>
                  <a:pt x="52950" y="23210"/>
                </a:lnTo>
                <a:lnTo>
                  <a:pt x="52890" y="23210"/>
                </a:lnTo>
                <a:lnTo>
                  <a:pt x="52860" y="23240"/>
                </a:lnTo>
                <a:lnTo>
                  <a:pt x="52850" y="23270"/>
                </a:lnTo>
                <a:lnTo>
                  <a:pt x="52850" y="23300"/>
                </a:lnTo>
                <a:lnTo>
                  <a:pt x="52870" y="23410"/>
                </a:lnTo>
                <a:lnTo>
                  <a:pt x="52890" y="23470"/>
                </a:lnTo>
                <a:lnTo>
                  <a:pt x="52890" y="23510"/>
                </a:lnTo>
                <a:lnTo>
                  <a:pt x="52880" y="23560"/>
                </a:lnTo>
                <a:lnTo>
                  <a:pt x="52830" y="23670"/>
                </a:lnTo>
                <a:lnTo>
                  <a:pt x="52820" y="23710"/>
                </a:lnTo>
                <a:lnTo>
                  <a:pt x="52820" y="23750"/>
                </a:lnTo>
                <a:lnTo>
                  <a:pt x="52800" y="23820"/>
                </a:lnTo>
                <a:lnTo>
                  <a:pt x="52800" y="23850"/>
                </a:lnTo>
                <a:lnTo>
                  <a:pt x="52810" y="23890"/>
                </a:lnTo>
                <a:lnTo>
                  <a:pt x="52790" y="23920"/>
                </a:lnTo>
                <a:lnTo>
                  <a:pt x="52680" y="23980"/>
                </a:lnTo>
                <a:lnTo>
                  <a:pt x="52350" y="24240"/>
                </a:lnTo>
                <a:lnTo>
                  <a:pt x="52320" y="24260"/>
                </a:lnTo>
                <a:lnTo>
                  <a:pt x="52240" y="24270"/>
                </a:lnTo>
                <a:lnTo>
                  <a:pt x="52100" y="24330"/>
                </a:lnTo>
                <a:lnTo>
                  <a:pt x="51970" y="24350"/>
                </a:lnTo>
                <a:lnTo>
                  <a:pt x="51950" y="24370"/>
                </a:lnTo>
                <a:lnTo>
                  <a:pt x="51930" y="24400"/>
                </a:lnTo>
                <a:lnTo>
                  <a:pt x="51900" y="24470"/>
                </a:lnTo>
                <a:lnTo>
                  <a:pt x="51890" y="24520"/>
                </a:lnTo>
                <a:lnTo>
                  <a:pt x="51880" y="24590"/>
                </a:lnTo>
                <a:lnTo>
                  <a:pt x="51850" y="24610"/>
                </a:lnTo>
                <a:lnTo>
                  <a:pt x="51820" y="24630"/>
                </a:lnTo>
                <a:lnTo>
                  <a:pt x="51730" y="24590"/>
                </a:lnTo>
                <a:lnTo>
                  <a:pt x="51690" y="24600"/>
                </a:lnTo>
                <a:lnTo>
                  <a:pt x="51630" y="24610"/>
                </a:lnTo>
                <a:lnTo>
                  <a:pt x="51530" y="24660"/>
                </a:lnTo>
                <a:lnTo>
                  <a:pt x="51480" y="24700"/>
                </a:lnTo>
                <a:lnTo>
                  <a:pt x="51450" y="24740"/>
                </a:lnTo>
                <a:lnTo>
                  <a:pt x="51440" y="24770"/>
                </a:lnTo>
                <a:lnTo>
                  <a:pt x="51380" y="25150"/>
                </a:lnTo>
                <a:lnTo>
                  <a:pt x="51380" y="25230"/>
                </a:lnTo>
                <a:lnTo>
                  <a:pt x="51380" y="25270"/>
                </a:lnTo>
                <a:lnTo>
                  <a:pt x="51380" y="25300"/>
                </a:lnTo>
                <a:lnTo>
                  <a:pt x="51370" y="25350"/>
                </a:lnTo>
                <a:lnTo>
                  <a:pt x="51350" y="25430"/>
                </a:lnTo>
                <a:lnTo>
                  <a:pt x="51270" y="25550"/>
                </a:lnTo>
                <a:lnTo>
                  <a:pt x="51200" y="25670"/>
                </a:lnTo>
                <a:lnTo>
                  <a:pt x="50960" y="25760"/>
                </a:lnTo>
                <a:lnTo>
                  <a:pt x="50660" y="25660"/>
                </a:lnTo>
                <a:lnTo>
                  <a:pt x="49630" y="25030"/>
                </a:lnTo>
                <a:lnTo>
                  <a:pt x="49370" y="24930"/>
                </a:lnTo>
                <a:lnTo>
                  <a:pt x="49200" y="24920"/>
                </a:lnTo>
                <a:lnTo>
                  <a:pt x="49170" y="24700"/>
                </a:lnTo>
                <a:lnTo>
                  <a:pt x="49150" y="24640"/>
                </a:lnTo>
                <a:lnTo>
                  <a:pt x="49140" y="24640"/>
                </a:lnTo>
                <a:lnTo>
                  <a:pt x="49110" y="24640"/>
                </a:lnTo>
                <a:lnTo>
                  <a:pt x="49100" y="24640"/>
                </a:lnTo>
                <a:lnTo>
                  <a:pt x="49090" y="24650"/>
                </a:lnTo>
                <a:lnTo>
                  <a:pt x="48840" y="24370"/>
                </a:lnTo>
                <a:lnTo>
                  <a:pt x="48780" y="24320"/>
                </a:lnTo>
                <a:lnTo>
                  <a:pt x="48620" y="24230"/>
                </a:lnTo>
                <a:lnTo>
                  <a:pt x="48440" y="23940"/>
                </a:lnTo>
                <a:lnTo>
                  <a:pt x="48370" y="23870"/>
                </a:lnTo>
                <a:lnTo>
                  <a:pt x="48250" y="23830"/>
                </a:lnTo>
                <a:lnTo>
                  <a:pt x="48170" y="23790"/>
                </a:lnTo>
                <a:lnTo>
                  <a:pt x="48150" y="23740"/>
                </a:lnTo>
                <a:lnTo>
                  <a:pt x="48140" y="23680"/>
                </a:lnTo>
                <a:lnTo>
                  <a:pt x="48140" y="23590"/>
                </a:lnTo>
                <a:lnTo>
                  <a:pt x="48130" y="23490"/>
                </a:lnTo>
                <a:lnTo>
                  <a:pt x="48080" y="23290"/>
                </a:lnTo>
                <a:lnTo>
                  <a:pt x="48070" y="23230"/>
                </a:lnTo>
                <a:lnTo>
                  <a:pt x="48070" y="23190"/>
                </a:lnTo>
                <a:lnTo>
                  <a:pt x="48090" y="23170"/>
                </a:lnTo>
                <a:lnTo>
                  <a:pt x="48110" y="23160"/>
                </a:lnTo>
                <a:lnTo>
                  <a:pt x="48240" y="23120"/>
                </a:lnTo>
                <a:lnTo>
                  <a:pt x="48310" y="23090"/>
                </a:lnTo>
                <a:lnTo>
                  <a:pt x="48330" y="23080"/>
                </a:lnTo>
                <a:lnTo>
                  <a:pt x="48350" y="23060"/>
                </a:lnTo>
                <a:lnTo>
                  <a:pt x="48350" y="23050"/>
                </a:lnTo>
                <a:lnTo>
                  <a:pt x="48360" y="23020"/>
                </a:lnTo>
                <a:lnTo>
                  <a:pt x="48370" y="22850"/>
                </a:lnTo>
                <a:lnTo>
                  <a:pt x="48380" y="22700"/>
                </a:lnTo>
                <a:lnTo>
                  <a:pt x="48390" y="22650"/>
                </a:lnTo>
                <a:lnTo>
                  <a:pt x="48420" y="22590"/>
                </a:lnTo>
                <a:lnTo>
                  <a:pt x="48420" y="22550"/>
                </a:lnTo>
                <a:lnTo>
                  <a:pt x="48440" y="22460"/>
                </a:lnTo>
                <a:lnTo>
                  <a:pt x="48430" y="22400"/>
                </a:lnTo>
                <a:lnTo>
                  <a:pt x="48410" y="22370"/>
                </a:lnTo>
                <a:lnTo>
                  <a:pt x="48380" y="22360"/>
                </a:lnTo>
                <a:lnTo>
                  <a:pt x="48340" y="22320"/>
                </a:lnTo>
                <a:lnTo>
                  <a:pt x="48320" y="22250"/>
                </a:lnTo>
                <a:lnTo>
                  <a:pt x="48320" y="22170"/>
                </a:lnTo>
                <a:lnTo>
                  <a:pt x="48310" y="22100"/>
                </a:lnTo>
                <a:lnTo>
                  <a:pt x="48050" y="21900"/>
                </a:lnTo>
                <a:lnTo>
                  <a:pt x="48020" y="21860"/>
                </a:lnTo>
                <a:lnTo>
                  <a:pt x="48010" y="21830"/>
                </a:lnTo>
                <a:lnTo>
                  <a:pt x="48020" y="21790"/>
                </a:lnTo>
                <a:lnTo>
                  <a:pt x="48050" y="21720"/>
                </a:lnTo>
                <a:lnTo>
                  <a:pt x="48120" y="21570"/>
                </a:lnTo>
                <a:lnTo>
                  <a:pt x="48210" y="21450"/>
                </a:lnTo>
                <a:lnTo>
                  <a:pt x="48220" y="21420"/>
                </a:lnTo>
                <a:lnTo>
                  <a:pt x="48230" y="21360"/>
                </a:lnTo>
                <a:lnTo>
                  <a:pt x="48220" y="21330"/>
                </a:lnTo>
                <a:lnTo>
                  <a:pt x="48210" y="21310"/>
                </a:lnTo>
                <a:lnTo>
                  <a:pt x="48180" y="21300"/>
                </a:lnTo>
                <a:lnTo>
                  <a:pt x="48140" y="21300"/>
                </a:lnTo>
                <a:lnTo>
                  <a:pt x="48100" y="21300"/>
                </a:lnTo>
                <a:lnTo>
                  <a:pt x="48060" y="21330"/>
                </a:lnTo>
                <a:lnTo>
                  <a:pt x="47930" y="21450"/>
                </a:lnTo>
                <a:lnTo>
                  <a:pt x="47890" y="21470"/>
                </a:lnTo>
                <a:lnTo>
                  <a:pt x="47850" y="21480"/>
                </a:lnTo>
                <a:lnTo>
                  <a:pt x="47490" y="21390"/>
                </a:lnTo>
                <a:lnTo>
                  <a:pt x="47470" y="21390"/>
                </a:lnTo>
                <a:lnTo>
                  <a:pt x="47460" y="21400"/>
                </a:lnTo>
                <a:lnTo>
                  <a:pt x="47440" y="21410"/>
                </a:lnTo>
                <a:lnTo>
                  <a:pt x="47410" y="21440"/>
                </a:lnTo>
                <a:lnTo>
                  <a:pt x="47380" y="21480"/>
                </a:lnTo>
                <a:lnTo>
                  <a:pt x="47290" y="21880"/>
                </a:lnTo>
                <a:lnTo>
                  <a:pt x="47250" y="21910"/>
                </a:lnTo>
                <a:lnTo>
                  <a:pt x="47190" y="21950"/>
                </a:lnTo>
                <a:lnTo>
                  <a:pt x="47100" y="21930"/>
                </a:lnTo>
                <a:lnTo>
                  <a:pt x="47050" y="21930"/>
                </a:lnTo>
                <a:lnTo>
                  <a:pt x="47000" y="21940"/>
                </a:lnTo>
                <a:lnTo>
                  <a:pt x="46910" y="21970"/>
                </a:lnTo>
                <a:lnTo>
                  <a:pt x="46870" y="22000"/>
                </a:lnTo>
                <a:lnTo>
                  <a:pt x="46840" y="22050"/>
                </a:lnTo>
                <a:lnTo>
                  <a:pt x="46770" y="22240"/>
                </a:lnTo>
                <a:lnTo>
                  <a:pt x="46740" y="22270"/>
                </a:lnTo>
                <a:lnTo>
                  <a:pt x="46700" y="22290"/>
                </a:lnTo>
                <a:lnTo>
                  <a:pt x="46670" y="22300"/>
                </a:lnTo>
                <a:lnTo>
                  <a:pt x="46470" y="22250"/>
                </a:lnTo>
                <a:lnTo>
                  <a:pt x="46280" y="22310"/>
                </a:lnTo>
                <a:lnTo>
                  <a:pt x="45560" y="22900"/>
                </a:lnTo>
                <a:lnTo>
                  <a:pt x="45470" y="22950"/>
                </a:lnTo>
                <a:lnTo>
                  <a:pt x="45450" y="22940"/>
                </a:lnTo>
                <a:lnTo>
                  <a:pt x="45430" y="22940"/>
                </a:lnTo>
                <a:lnTo>
                  <a:pt x="45420" y="22930"/>
                </a:lnTo>
                <a:lnTo>
                  <a:pt x="45410" y="22920"/>
                </a:lnTo>
                <a:lnTo>
                  <a:pt x="45400" y="22900"/>
                </a:lnTo>
                <a:lnTo>
                  <a:pt x="45400" y="22880"/>
                </a:lnTo>
                <a:lnTo>
                  <a:pt x="45400" y="22850"/>
                </a:lnTo>
                <a:lnTo>
                  <a:pt x="45410" y="22790"/>
                </a:lnTo>
                <a:lnTo>
                  <a:pt x="45430" y="22680"/>
                </a:lnTo>
                <a:lnTo>
                  <a:pt x="45430" y="22650"/>
                </a:lnTo>
                <a:lnTo>
                  <a:pt x="45400" y="22630"/>
                </a:lnTo>
                <a:lnTo>
                  <a:pt x="45340" y="22580"/>
                </a:lnTo>
                <a:lnTo>
                  <a:pt x="45330" y="22570"/>
                </a:lnTo>
                <a:lnTo>
                  <a:pt x="45270" y="22530"/>
                </a:lnTo>
                <a:lnTo>
                  <a:pt x="45180" y="22510"/>
                </a:lnTo>
                <a:lnTo>
                  <a:pt x="45150" y="22500"/>
                </a:lnTo>
                <a:lnTo>
                  <a:pt x="45120" y="22510"/>
                </a:lnTo>
                <a:lnTo>
                  <a:pt x="45110" y="22550"/>
                </a:lnTo>
                <a:lnTo>
                  <a:pt x="45100" y="22640"/>
                </a:lnTo>
                <a:lnTo>
                  <a:pt x="45090" y="22670"/>
                </a:lnTo>
                <a:lnTo>
                  <a:pt x="45060" y="22700"/>
                </a:lnTo>
                <a:lnTo>
                  <a:pt x="45030" y="22720"/>
                </a:lnTo>
                <a:lnTo>
                  <a:pt x="45020" y="22750"/>
                </a:lnTo>
                <a:lnTo>
                  <a:pt x="45010" y="22770"/>
                </a:lnTo>
                <a:lnTo>
                  <a:pt x="45000" y="22810"/>
                </a:lnTo>
                <a:lnTo>
                  <a:pt x="44990" y="22890"/>
                </a:lnTo>
                <a:lnTo>
                  <a:pt x="44980" y="22970"/>
                </a:lnTo>
                <a:lnTo>
                  <a:pt x="44920" y="23200"/>
                </a:lnTo>
                <a:lnTo>
                  <a:pt x="44920" y="23210"/>
                </a:lnTo>
                <a:lnTo>
                  <a:pt x="44570" y="23170"/>
                </a:lnTo>
                <a:lnTo>
                  <a:pt x="44300" y="23060"/>
                </a:lnTo>
                <a:lnTo>
                  <a:pt x="43780" y="22720"/>
                </a:lnTo>
                <a:lnTo>
                  <a:pt x="43540" y="22440"/>
                </a:lnTo>
                <a:lnTo>
                  <a:pt x="43450" y="22050"/>
                </a:lnTo>
                <a:lnTo>
                  <a:pt x="43430" y="21720"/>
                </a:lnTo>
                <a:lnTo>
                  <a:pt x="43400" y="21500"/>
                </a:lnTo>
                <a:lnTo>
                  <a:pt x="43330" y="21430"/>
                </a:lnTo>
                <a:lnTo>
                  <a:pt x="42990" y="21240"/>
                </a:lnTo>
                <a:lnTo>
                  <a:pt x="42880" y="21200"/>
                </a:lnTo>
                <a:lnTo>
                  <a:pt x="42700" y="21040"/>
                </a:lnTo>
                <a:lnTo>
                  <a:pt x="42530" y="20670"/>
                </a:lnTo>
                <a:lnTo>
                  <a:pt x="42410" y="20270"/>
                </a:lnTo>
                <a:lnTo>
                  <a:pt x="42400" y="20020"/>
                </a:lnTo>
                <a:lnTo>
                  <a:pt x="42140" y="19920"/>
                </a:lnTo>
                <a:lnTo>
                  <a:pt x="41680" y="19520"/>
                </a:lnTo>
                <a:lnTo>
                  <a:pt x="41400" y="19350"/>
                </a:lnTo>
                <a:lnTo>
                  <a:pt x="41130" y="19280"/>
                </a:lnTo>
                <a:lnTo>
                  <a:pt x="40200" y="19260"/>
                </a:lnTo>
                <a:lnTo>
                  <a:pt x="39930" y="19130"/>
                </a:lnTo>
                <a:lnTo>
                  <a:pt x="39740" y="19080"/>
                </a:lnTo>
                <a:lnTo>
                  <a:pt x="39660" y="19140"/>
                </a:lnTo>
                <a:lnTo>
                  <a:pt x="39580" y="19260"/>
                </a:lnTo>
                <a:lnTo>
                  <a:pt x="39410" y="19210"/>
                </a:lnTo>
                <a:lnTo>
                  <a:pt x="39150" y="19010"/>
                </a:lnTo>
                <a:lnTo>
                  <a:pt x="38910" y="18710"/>
                </a:lnTo>
                <a:lnTo>
                  <a:pt x="38310" y="17480"/>
                </a:lnTo>
                <a:lnTo>
                  <a:pt x="38590" y="17350"/>
                </a:lnTo>
                <a:lnTo>
                  <a:pt x="38720" y="17340"/>
                </a:lnTo>
                <a:lnTo>
                  <a:pt x="38900" y="17390"/>
                </a:lnTo>
                <a:lnTo>
                  <a:pt x="39190" y="17580"/>
                </a:lnTo>
                <a:lnTo>
                  <a:pt x="39340" y="17630"/>
                </a:lnTo>
                <a:lnTo>
                  <a:pt x="39500" y="17560"/>
                </a:lnTo>
                <a:lnTo>
                  <a:pt x="39560" y="17420"/>
                </a:lnTo>
                <a:lnTo>
                  <a:pt x="39620" y="17170"/>
                </a:lnTo>
                <a:lnTo>
                  <a:pt x="39660" y="16910"/>
                </a:lnTo>
                <a:lnTo>
                  <a:pt x="39660" y="16720"/>
                </a:lnTo>
                <a:lnTo>
                  <a:pt x="39570" y="16590"/>
                </a:lnTo>
                <a:lnTo>
                  <a:pt x="39440" y="16470"/>
                </a:lnTo>
                <a:lnTo>
                  <a:pt x="39340" y="16340"/>
                </a:lnTo>
                <a:lnTo>
                  <a:pt x="39360" y="16200"/>
                </a:lnTo>
                <a:lnTo>
                  <a:pt x="39360" y="16120"/>
                </a:lnTo>
                <a:lnTo>
                  <a:pt x="39180" y="16070"/>
                </a:lnTo>
                <a:lnTo>
                  <a:pt x="38920" y="16110"/>
                </a:lnTo>
                <a:lnTo>
                  <a:pt x="38690" y="16230"/>
                </a:lnTo>
                <a:lnTo>
                  <a:pt x="38560" y="16380"/>
                </a:lnTo>
                <a:lnTo>
                  <a:pt x="38510" y="16380"/>
                </a:lnTo>
                <a:lnTo>
                  <a:pt x="38310" y="16030"/>
                </a:lnTo>
                <a:lnTo>
                  <a:pt x="38180" y="15750"/>
                </a:lnTo>
                <a:lnTo>
                  <a:pt x="38160" y="15690"/>
                </a:lnTo>
                <a:lnTo>
                  <a:pt x="38220" y="15440"/>
                </a:lnTo>
                <a:lnTo>
                  <a:pt x="38330" y="15220"/>
                </a:lnTo>
                <a:lnTo>
                  <a:pt x="38400" y="15030"/>
                </a:lnTo>
                <a:lnTo>
                  <a:pt x="38350" y="14840"/>
                </a:lnTo>
                <a:lnTo>
                  <a:pt x="38350" y="14750"/>
                </a:lnTo>
                <a:lnTo>
                  <a:pt x="38440" y="14680"/>
                </a:lnTo>
                <a:lnTo>
                  <a:pt x="38750" y="14590"/>
                </a:lnTo>
                <a:lnTo>
                  <a:pt x="38880" y="14580"/>
                </a:lnTo>
                <a:lnTo>
                  <a:pt x="38950" y="14520"/>
                </a:lnTo>
                <a:lnTo>
                  <a:pt x="39070" y="14360"/>
                </a:lnTo>
                <a:lnTo>
                  <a:pt x="39180" y="14170"/>
                </a:lnTo>
                <a:lnTo>
                  <a:pt x="39250" y="13980"/>
                </a:lnTo>
                <a:lnTo>
                  <a:pt x="39090" y="14010"/>
                </a:lnTo>
                <a:lnTo>
                  <a:pt x="38810" y="14250"/>
                </a:lnTo>
                <a:lnTo>
                  <a:pt x="38650" y="14320"/>
                </a:lnTo>
                <a:lnTo>
                  <a:pt x="38670" y="14280"/>
                </a:lnTo>
                <a:lnTo>
                  <a:pt x="38690" y="14190"/>
                </a:lnTo>
                <a:lnTo>
                  <a:pt x="38700" y="14150"/>
                </a:lnTo>
                <a:lnTo>
                  <a:pt x="38480" y="14170"/>
                </a:lnTo>
                <a:lnTo>
                  <a:pt x="38100" y="14290"/>
                </a:lnTo>
                <a:lnTo>
                  <a:pt x="37880" y="14320"/>
                </a:lnTo>
                <a:lnTo>
                  <a:pt x="37620" y="14270"/>
                </a:lnTo>
                <a:lnTo>
                  <a:pt x="37510" y="14320"/>
                </a:lnTo>
                <a:lnTo>
                  <a:pt x="37260" y="14550"/>
                </a:lnTo>
                <a:lnTo>
                  <a:pt x="37180" y="14580"/>
                </a:lnTo>
                <a:lnTo>
                  <a:pt x="36980" y="14510"/>
                </a:lnTo>
                <a:lnTo>
                  <a:pt x="36780" y="14320"/>
                </a:lnTo>
                <a:lnTo>
                  <a:pt x="36630" y="14050"/>
                </a:lnTo>
                <a:lnTo>
                  <a:pt x="36600" y="13720"/>
                </a:lnTo>
                <a:lnTo>
                  <a:pt x="36710" y="13590"/>
                </a:lnTo>
                <a:lnTo>
                  <a:pt x="36910" y="13500"/>
                </a:lnTo>
                <a:lnTo>
                  <a:pt x="37130" y="13460"/>
                </a:lnTo>
                <a:lnTo>
                  <a:pt x="37300" y="13460"/>
                </a:lnTo>
                <a:lnTo>
                  <a:pt x="37300" y="13380"/>
                </a:lnTo>
                <a:lnTo>
                  <a:pt x="37170" y="13350"/>
                </a:lnTo>
                <a:lnTo>
                  <a:pt x="37070" y="13250"/>
                </a:lnTo>
                <a:lnTo>
                  <a:pt x="36970" y="13220"/>
                </a:lnTo>
                <a:lnTo>
                  <a:pt x="36860" y="13380"/>
                </a:lnTo>
                <a:lnTo>
                  <a:pt x="36800" y="13240"/>
                </a:lnTo>
                <a:lnTo>
                  <a:pt x="36820" y="13100"/>
                </a:lnTo>
                <a:lnTo>
                  <a:pt x="36890" y="12970"/>
                </a:lnTo>
                <a:lnTo>
                  <a:pt x="36960" y="12870"/>
                </a:lnTo>
                <a:lnTo>
                  <a:pt x="37110" y="12940"/>
                </a:lnTo>
                <a:lnTo>
                  <a:pt x="37710" y="12770"/>
                </a:lnTo>
                <a:lnTo>
                  <a:pt x="38510" y="12770"/>
                </a:lnTo>
                <a:lnTo>
                  <a:pt x="38690" y="12720"/>
                </a:lnTo>
                <a:lnTo>
                  <a:pt x="38850" y="12630"/>
                </a:lnTo>
                <a:lnTo>
                  <a:pt x="39150" y="12350"/>
                </a:lnTo>
                <a:lnTo>
                  <a:pt x="39430" y="12210"/>
                </a:lnTo>
                <a:lnTo>
                  <a:pt x="39560" y="12120"/>
                </a:lnTo>
                <a:lnTo>
                  <a:pt x="39610" y="11920"/>
                </a:lnTo>
                <a:lnTo>
                  <a:pt x="39610" y="11610"/>
                </a:lnTo>
                <a:lnTo>
                  <a:pt x="39420" y="11320"/>
                </a:lnTo>
                <a:lnTo>
                  <a:pt x="38830" y="10680"/>
                </a:lnTo>
                <a:lnTo>
                  <a:pt x="38740" y="10550"/>
                </a:lnTo>
                <a:lnTo>
                  <a:pt x="38700" y="10410"/>
                </a:lnTo>
                <a:lnTo>
                  <a:pt x="38640" y="10350"/>
                </a:lnTo>
                <a:lnTo>
                  <a:pt x="38490" y="10360"/>
                </a:lnTo>
                <a:lnTo>
                  <a:pt x="38330" y="10400"/>
                </a:lnTo>
                <a:lnTo>
                  <a:pt x="38250" y="10460"/>
                </a:lnTo>
                <a:lnTo>
                  <a:pt x="38200" y="10360"/>
                </a:lnTo>
                <a:lnTo>
                  <a:pt x="38450" y="10190"/>
                </a:lnTo>
                <a:lnTo>
                  <a:pt x="38200" y="9510"/>
                </a:lnTo>
                <a:lnTo>
                  <a:pt x="38100" y="9330"/>
                </a:lnTo>
                <a:lnTo>
                  <a:pt x="37890" y="9200"/>
                </a:lnTo>
                <a:lnTo>
                  <a:pt x="37500" y="8850"/>
                </a:lnTo>
                <a:lnTo>
                  <a:pt x="37250" y="8730"/>
                </a:lnTo>
                <a:lnTo>
                  <a:pt x="37250" y="8640"/>
                </a:lnTo>
                <a:lnTo>
                  <a:pt x="37290" y="8410"/>
                </a:lnTo>
                <a:lnTo>
                  <a:pt x="37200" y="8160"/>
                </a:lnTo>
                <a:lnTo>
                  <a:pt x="37060" y="7900"/>
                </a:lnTo>
                <a:lnTo>
                  <a:pt x="36960" y="7690"/>
                </a:lnTo>
                <a:lnTo>
                  <a:pt x="36920" y="7350"/>
                </a:lnTo>
                <a:lnTo>
                  <a:pt x="36950" y="7060"/>
                </a:lnTo>
                <a:lnTo>
                  <a:pt x="37050" y="6690"/>
                </a:lnTo>
                <a:lnTo>
                  <a:pt x="37300" y="6770"/>
                </a:lnTo>
                <a:lnTo>
                  <a:pt x="37570" y="6780"/>
                </a:lnTo>
                <a:lnTo>
                  <a:pt x="38070" y="6600"/>
                </a:lnTo>
                <a:lnTo>
                  <a:pt x="38240" y="6570"/>
                </a:lnTo>
                <a:lnTo>
                  <a:pt x="38820" y="6670"/>
                </a:lnTo>
                <a:lnTo>
                  <a:pt x="39400" y="6910"/>
                </a:lnTo>
                <a:lnTo>
                  <a:pt x="40940" y="7270"/>
                </a:lnTo>
                <a:lnTo>
                  <a:pt x="41060" y="7380"/>
                </a:lnTo>
                <a:lnTo>
                  <a:pt x="41100" y="7510"/>
                </a:lnTo>
                <a:lnTo>
                  <a:pt x="41120" y="7690"/>
                </a:lnTo>
                <a:lnTo>
                  <a:pt x="41170" y="7840"/>
                </a:lnTo>
                <a:lnTo>
                  <a:pt x="41300" y="7890"/>
                </a:lnTo>
                <a:lnTo>
                  <a:pt x="41830" y="7890"/>
                </a:lnTo>
                <a:lnTo>
                  <a:pt x="41940" y="7870"/>
                </a:lnTo>
                <a:lnTo>
                  <a:pt x="42010" y="7800"/>
                </a:lnTo>
                <a:lnTo>
                  <a:pt x="42120" y="7770"/>
                </a:lnTo>
                <a:lnTo>
                  <a:pt x="42200" y="7700"/>
                </a:lnTo>
                <a:lnTo>
                  <a:pt x="42330" y="7670"/>
                </a:lnTo>
                <a:lnTo>
                  <a:pt x="42480" y="7810"/>
                </a:lnTo>
                <a:lnTo>
                  <a:pt x="42600" y="7820"/>
                </a:lnTo>
                <a:lnTo>
                  <a:pt x="42710" y="7780"/>
                </a:lnTo>
                <a:lnTo>
                  <a:pt x="42810" y="7780"/>
                </a:lnTo>
                <a:lnTo>
                  <a:pt x="43250" y="7560"/>
                </a:lnTo>
                <a:lnTo>
                  <a:pt x="43390" y="7390"/>
                </a:lnTo>
                <a:lnTo>
                  <a:pt x="43560" y="7320"/>
                </a:lnTo>
                <a:lnTo>
                  <a:pt x="43650" y="7150"/>
                </a:lnTo>
                <a:lnTo>
                  <a:pt x="43750" y="7070"/>
                </a:lnTo>
                <a:lnTo>
                  <a:pt x="43770" y="7530"/>
                </a:lnTo>
                <a:lnTo>
                  <a:pt x="44130" y="7660"/>
                </a:lnTo>
                <a:lnTo>
                  <a:pt x="44570" y="7680"/>
                </a:lnTo>
                <a:lnTo>
                  <a:pt x="44880" y="7820"/>
                </a:lnTo>
                <a:lnTo>
                  <a:pt x="45000" y="7920"/>
                </a:lnTo>
                <a:lnTo>
                  <a:pt x="45190" y="8000"/>
                </a:lnTo>
                <a:lnTo>
                  <a:pt x="45370" y="8120"/>
                </a:lnTo>
                <a:lnTo>
                  <a:pt x="45440" y="8340"/>
                </a:lnTo>
                <a:lnTo>
                  <a:pt x="45530" y="8460"/>
                </a:lnTo>
                <a:lnTo>
                  <a:pt x="45720" y="8430"/>
                </a:lnTo>
                <a:lnTo>
                  <a:pt x="46050" y="8300"/>
                </a:lnTo>
                <a:lnTo>
                  <a:pt x="46020" y="8040"/>
                </a:lnTo>
                <a:lnTo>
                  <a:pt x="46190" y="8020"/>
                </a:lnTo>
                <a:lnTo>
                  <a:pt x="46430" y="8170"/>
                </a:lnTo>
                <a:lnTo>
                  <a:pt x="46600" y="8380"/>
                </a:lnTo>
                <a:lnTo>
                  <a:pt x="46700" y="8820"/>
                </a:lnTo>
                <a:lnTo>
                  <a:pt x="46740" y="8920"/>
                </a:lnTo>
                <a:lnTo>
                  <a:pt x="46810" y="9010"/>
                </a:lnTo>
                <a:lnTo>
                  <a:pt x="46950" y="9160"/>
                </a:lnTo>
                <a:lnTo>
                  <a:pt x="46850" y="9230"/>
                </a:lnTo>
                <a:lnTo>
                  <a:pt x="46760" y="9220"/>
                </a:lnTo>
                <a:lnTo>
                  <a:pt x="46670" y="9180"/>
                </a:lnTo>
                <a:lnTo>
                  <a:pt x="46600" y="9160"/>
                </a:lnTo>
                <a:lnTo>
                  <a:pt x="46600" y="9190"/>
                </a:lnTo>
                <a:lnTo>
                  <a:pt x="46420" y="9330"/>
                </a:lnTo>
                <a:lnTo>
                  <a:pt x="46400" y="9330"/>
                </a:lnTo>
                <a:lnTo>
                  <a:pt x="46350" y="9360"/>
                </a:lnTo>
                <a:lnTo>
                  <a:pt x="46320" y="9360"/>
                </a:lnTo>
                <a:lnTo>
                  <a:pt x="46300" y="9390"/>
                </a:lnTo>
                <a:lnTo>
                  <a:pt x="46300" y="9500"/>
                </a:lnTo>
                <a:lnTo>
                  <a:pt x="46400" y="9510"/>
                </a:lnTo>
                <a:lnTo>
                  <a:pt x="46600" y="9450"/>
                </a:lnTo>
                <a:lnTo>
                  <a:pt x="46790" y="9440"/>
                </a:lnTo>
                <a:lnTo>
                  <a:pt x="46900" y="9590"/>
                </a:lnTo>
                <a:lnTo>
                  <a:pt x="46970" y="9520"/>
                </a:lnTo>
                <a:lnTo>
                  <a:pt x="47060" y="9520"/>
                </a:lnTo>
                <a:lnTo>
                  <a:pt x="47100" y="9590"/>
                </a:lnTo>
                <a:lnTo>
                  <a:pt x="47040" y="9770"/>
                </a:lnTo>
                <a:lnTo>
                  <a:pt x="47080" y="9950"/>
                </a:lnTo>
                <a:lnTo>
                  <a:pt x="47090" y="10200"/>
                </a:lnTo>
                <a:lnTo>
                  <a:pt x="47040" y="10720"/>
                </a:lnTo>
                <a:lnTo>
                  <a:pt x="47010" y="10940"/>
                </a:lnTo>
                <a:lnTo>
                  <a:pt x="46960" y="11120"/>
                </a:lnTo>
                <a:lnTo>
                  <a:pt x="46890" y="11260"/>
                </a:lnTo>
                <a:lnTo>
                  <a:pt x="46800" y="11400"/>
                </a:lnTo>
                <a:lnTo>
                  <a:pt x="46560" y="11620"/>
                </a:lnTo>
                <a:lnTo>
                  <a:pt x="46270" y="11780"/>
                </a:lnTo>
                <a:lnTo>
                  <a:pt x="45950" y="11880"/>
                </a:lnTo>
                <a:lnTo>
                  <a:pt x="45650" y="11920"/>
                </a:lnTo>
                <a:lnTo>
                  <a:pt x="45650" y="12000"/>
                </a:lnTo>
                <a:lnTo>
                  <a:pt x="45960" y="12170"/>
                </a:lnTo>
                <a:lnTo>
                  <a:pt x="47720" y="11750"/>
                </a:lnTo>
                <a:lnTo>
                  <a:pt x="47860" y="11790"/>
                </a:lnTo>
                <a:lnTo>
                  <a:pt x="48300" y="12180"/>
                </a:lnTo>
                <a:lnTo>
                  <a:pt x="48150" y="12330"/>
                </a:lnTo>
                <a:lnTo>
                  <a:pt x="48150" y="12470"/>
                </a:lnTo>
                <a:lnTo>
                  <a:pt x="48210" y="12620"/>
                </a:lnTo>
                <a:lnTo>
                  <a:pt x="48250" y="12820"/>
                </a:lnTo>
                <a:lnTo>
                  <a:pt x="48210" y="12990"/>
                </a:lnTo>
                <a:lnTo>
                  <a:pt x="48100" y="13140"/>
                </a:lnTo>
                <a:lnTo>
                  <a:pt x="47970" y="13260"/>
                </a:lnTo>
                <a:lnTo>
                  <a:pt x="47850" y="13290"/>
                </a:lnTo>
                <a:lnTo>
                  <a:pt x="47860" y="13320"/>
                </a:lnTo>
                <a:lnTo>
                  <a:pt x="47890" y="13340"/>
                </a:lnTo>
                <a:lnTo>
                  <a:pt x="47890" y="13380"/>
                </a:lnTo>
                <a:lnTo>
                  <a:pt x="47850" y="13460"/>
                </a:lnTo>
                <a:lnTo>
                  <a:pt x="47920" y="13550"/>
                </a:lnTo>
                <a:lnTo>
                  <a:pt x="47950" y="13650"/>
                </a:lnTo>
                <a:lnTo>
                  <a:pt x="47920" y="13770"/>
                </a:lnTo>
                <a:lnTo>
                  <a:pt x="47850" y="13890"/>
                </a:lnTo>
                <a:lnTo>
                  <a:pt x="48010" y="13830"/>
                </a:lnTo>
                <a:lnTo>
                  <a:pt x="48130" y="13680"/>
                </a:lnTo>
                <a:lnTo>
                  <a:pt x="48300" y="13290"/>
                </a:lnTo>
                <a:lnTo>
                  <a:pt x="48400" y="12880"/>
                </a:lnTo>
                <a:lnTo>
                  <a:pt x="48450" y="12770"/>
                </a:lnTo>
                <a:lnTo>
                  <a:pt x="48520" y="12720"/>
                </a:lnTo>
                <a:lnTo>
                  <a:pt x="48800" y="12700"/>
                </a:lnTo>
                <a:lnTo>
                  <a:pt x="48900" y="12640"/>
                </a:lnTo>
                <a:lnTo>
                  <a:pt x="48940" y="12570"/>
                </a:lnTo>
                <a:lnTo>
                  <a:pt x="48980" y="12500"/>
                </a:lnTo>
                <a:lnTo>
                  <a:pt x="49050" y="12430"/>
                </a:lnTo>
                <a:lnTo>
                  <a:pt x="49130" y="12400"/>
                </a:lnTo>
                <a:lnTo>
                  <a:pt x="49440" y="12430"/>
                </a:lnTo>
                <a:lnTo>
                  <a:pt x="49600" y="12510"/>
                </a:lnTo>
                <a:lnTo>
                  <a:pt x="50040" y="12870"/>
                </a:lnTo>
                <a:lnTo>
                  <a:pt x="51190" y="13380"/>
                </a:lnTo>
                <a:lnTo>
                  <a:pt x="51840" y="13990"/>
                </a:lnTo>
                <a:lnTo>
                  <a:pt x="52140" y="14070"/>
                </a:lnTo>
                <a:lnTo>
                  <a:pt x="52480" y="14010"/>
                </a:lnTo>
                <a:lnTo>
                  <a:pt x="52720" y="13860"/>
                </a:lnTo>
                <a:lnTo>
                  <a:pt x="53140" y="13460"/>
                </a:lnTo>
                <a:lnTo>
                  <a:pt x="53380" y="13310"/>
                </a:lnTo>
                <a:lnTo>
                  <a:pt x="53630" y="13200"/>
                </a:lnTo>
                <a:lnTo>
                  <a:pt x="54240" y="13120"/>
                </a:lnTo>
                <a:lnTo>
                  <a:pt x="54240" y="13210"/>
                </a:lnTo>
                <a:lnTo>
                  <a:pt x="54110" y="13210"/>
                </a:lnTo>
                <a:lnTo>
                  <a:pt x="53930" y="13220"/>
                </a:lnTo>
                <a:lnTo>
                  <a:pt x="54050" y="13270"/>
                </a:lnTo>
                <a:lnTo>
                  <a:pt x="54180" y="13230"/>
                </a:lnTo>
                <a:lnTo>
                  <a:pt x="54350" y="13350"/>
                </a:lnTo>
                <a:lnTo>
                  <a:pt x="54860" y="13040"/>
                </a:lnTo>
                <a:lnTo>
                  <a:pt x="55090" y="13120"/>
                </a:lnTo>
                <a:lnTo>
                  <a:pt x="54820" y="13430"/>
                </a:lnTo>
                <a:lnTo>
                  <a:pt x="54740" y="13550"/>
                </a:lnTo>
                <a:lnTo>
                  <a:pt x="54700" y="13510"/>
                </a:lnTo>
                <a:lnTo>
                  <a:pt x="54590" y="13460"/>
                </a:lnTo>
                <a:lnTo>
                  <a:pt x="54670" y="13670"/>
                </a:lnTo>
                <a:lnTo>
                  <a:pt x="54730" y="14170"/>
                </a:lnTo>
                <a:lnTo>
                  <a:pt x="54790" y="14400"/>
                </a:lnTo>
                <a:lnTo>
                  <a:pt x="54740" y="14560"/>
                </a:lnTo>
                <a:lnTo>
                  <a:pt x="54740" y="14770"/>
                </a:lnTo>
                <a:lnTo>
                  <a:pt x="54790" y="15130"/>
                </a:lnTo>
                <a:lnTo>
                  <a:pt x="54760" y="15350"/>
                </a:lnTo>
                <a:lnTo>
                  <a:pt x="54690" y="15460"/>
                </a:lnTo>
                <a:lnTo>
                  <a:pt x="54620" y="15540"/>
                </a:lnTo>
                <a:lnTo>
                  <a:pt x="54590" y="15650"/>
                </a:lnTo>
                <a:lnTo>
                  <a:pt x="53740" y="16200"/>
                </a:lnTo>
                <a:lnTo>
                  <a:pt x="53450" y="16580"/>
                </a:lnTo>
                <a:lnTo>
                  <a:pt x="53320" y="16660"/>
                </a:lnTo>
                <a:lnTo>
                  <a:pt x="53030" y="16760"/>
                </a:lnTo>
                <a:lnTo>
                  <a:pt x="52970" y="16760"/>
                </a:lnTo>
                <a:lnTo>
                  <a:pt x="52910" y="16810"/>
                </a:lnTo>
                <a:lnTo>
                  <a:pt x="52860" y="16780"/>
                </a:lnTo>
                <a:lnTo>
                  <a:pt x="52810" y="16720"/>
                </a:lnTo>
                <a:lnTo>
                  <a:pt x="52740" y="16720"/>
                </a:lnTo>
                <a:lnTo>
                  <a:pt x="52680" y="16750"/>
                </a:lnTo>
                <a:lnTo>
                  <a:pt x="52650" y="16790"/>
                </a:lnTo>
                <a:lnTo>
                  <a:pt x="52370" y="17230"/>
                </a:lnTo>
                <a:lnTo>
                  <a:pt x="52300" y="17310"/>
                </a:lnTo>
                <a:lnTo>
                  <a:pt x="52300" y="17390"/>
                </a:lnTo>
                <a:lnTo>
                  <a:pt x="52400" y="17630"/>
                </a:lnTo>
                <a:lnTo>
                  <a:pt x="52500" y="17810"/>
                </a:lnTo>
                <a:lnTo>
                  <a:pt x="52640" y="17920"/>
                </a:lnTo>
                <a:lnTo>
                  <a:pt x="52840" y="17990"/>
                </a:lnTo>
                <a:lnTo>
                  <a:pt x="53120" y="17960"/>
                </a:lnTo>
                <a:lnTo>
                  <a:pt x="53190" y="17990"/>
                </a:lnTo>
                <a:lnTo>
                  <a:pt x="53250" y="18120"/>
                </a:lnTo>
                <a:lnTo>
                  <a:pt x="53250" y="18260"/>
                </a:lnTo>
                <a:lnTo>
                  <a:pt x="53280" y="18380"/>
                </a:lnTo>
                <a:lnTo>
                  <a:pt x="53390" y="18410"/>
                </a:lnTo>
                <a:lnTo>
                  <a:pt x="53420" y="18410"/>
                </a:lnTo>
                <a:close/>
                <a:moveTo>
                  <a:pt x="39250" y="11400"/>
                </a:moveTo>
                <a:lnTo>
                  <a:pt x="39220" y="11410"/>
                </a:lnTo>
                <a:lnTo>
                  <a:pt x="39200" y="11450"/>
                </a:lnTo>
                <a:lnTo>
                  <a:pt x="39200" y="11500"/>
                </a:lnTo>
                <a:lnTo>
                  <a:pt x="39210" y="11570"/>
                </a:lnTo>
                <a:lnTo>
                  <a:pt x="39070" y="11700"/>
                </a:lnTo>
                <a:lnTo>
                  <a:pt x="38980" y="11860"/>
                </a:lnTo>
                <a:lnTo>
                  <a:pt x="38880" y="12000"/>
                </a:lnTo>
                <a:lnTo>
                  <a:pt x="38700" y="12090"/>
                </a:lnTo>
                <a:lnTo>
                  <a:pt x="38390" y="12110"/>
                </a:lnTo>
                <a:lnTo>
                  <a:pt x="38240" y="12060"/>
                </a:lnTo>
                <a:lnTo>
                  <a:pt x="38160" y="11920"/>
                </a:lnTo>
                <a:lnTo>
                  <a:pt x="38240" y="11870"/>
                </a:lnTo>
                <a:lnTo>
                  <a:pt x="38250" y="11800"/>
                </a:lnTo>
                <a:lnTo>
                  <a:pt x="38220" y="11730"/>
                </a:lnTo>
                <a:lnTo>
                  <a:pt x="38160" y="11670"/>
                </a:lnTo>
                <a:lnTo>
                  <a:pt x="38390" y="11440"/>
                </a:lnTo>
                <a:lnTo>
                  <a:pt x="38640" y="11330"/>
                </a:lnTo>
                <a:lnTo>
                  <a:pt x="38930" y="11310"/>
                </a:lnTo>
                <a:lnTo>
                  <a:pt x="39250" y="11400"/>
                </a:lnTo>
                <a:close/>
                <a:moveTo>
                  <a:pt x="55970" y="11960"/>
                </a:moveTo>
                <a:lnTo>
                  <a:pt x="56390" y="12770"/>
                </a:lnTo>
                <a:lnTo>
                  <a:pt x="55480" y="12620"/>
                </a:lnTo>
                <a:lnTo>
                  <a:pt x="55340" y="12700"/>
                </a:lnTo>
                <a:lnTo>
                  <a:pt x="55380" y="12750"/>
                </a:lnTo>
                <a:lnTo>
                  <a:pt x="55410" y="12770"/>
                </a:lnTo>
                <a:lnTo>
                  <a:pt x="55110" y="12790"/>
                </a:lnTo>
                <a:lnTo>
                  <a:pt x="54920" y="12760"/>
                </a:lnTo>
                <a:lnTo>
                  <a:pt x="54840" y="12650"/>
                </a:lnTo>
                <a:lnTo>
                  <a:pt x="54860" y="12400"/>
                </a:lnTo>
                <a:lnTo>
                  <a:pt x="54820" y="12300"/>
                </a:lnTo>
                <a:lnTo>
                  <a:pt x="54720" y="12260"/>
                </a:lnTo>
                <a:lnTo>
                  <a:pt x="54530" y="12250"/>
                </a:lnTo>
                <a:lnTo>
                  <a:pt x="54450" y="12280"/>
                </a:lnTo>
                <a:lnTo>
                  <a:pt x="54390" y="12350"/>
                </a:lnTo>
                <a:lnTo>
                  <a:pt x="54340" y="12350"/>
                </a:lnTo>
                <a:lnTo>
                  <a:pt x="54310" y="12260"/>
                </a:lnTo>
                <a:lnTo>
                  <a:pt x="54290" y="12210"/>
                </a:lnTo>
                <a:lnTo>
                  <a:pt x="54250" y="12210"/>
                </a:lnTo>
                <a:lnTo>
                  <a:pt x="54160" y="12260"/>
                </a:lnTo>
                <a:lnTo>
                  <a:pt x="54140" y="12090"/>
                </a:lnTo>
                <a:lnTo>
                  <a:pt x="54350" y="11580"/>
                </a:lnTo>
                <a:lnTo>
                  <a:pt x="54630" y="11300"/>
                </a:lnTo>
                <a:lnTo>
                  <a:pt x="54990" y="11240"/>
                </a:lnTo>
                <a:lnTo>
                  <a:pt x="55610" y="11510"/>
                </a:lnTo>
                <a:lnTo>
                  <a:pt x="55790" y="11670"/>
                </a:lnTo>
                <a:lnTo>
                  <a:pt x="55850" y="11750"/>
                </a:lnTo>
                <a:lnTo>
                  <a:pt x="55970" y="11960"/>
                </a:lnTo>
                <a:close/>
                <a:moveTo>
                  <a:pt x="34650" y="9250"/>
                </a:moveTo>
                <a:lnTo>
                  <a:pt x="35020" y="9940"/>
                </a:lnTo>
                <a:lnTo>
                  <a:pt x="35160" y="10020"/>
                </a:lnTo>
                <a:lnTo>
                  <a:pt x="35060" y="10110"/>
                </a:lnTo>
                <a:lnTo>
                  <a:pt x="34810" y="10200"/>
                </a:lnTo>
                <a:lnTo>
                  <a:pt x="34640" y="10040"/>
                </a:lnTo>
                <a:lnTo>
                  <a:pt x="34500" y="9790"/>
                </a:lnTo>
                <a:lnTo>
                  <a:pt x="34360" y="9590"/>
                </a:lnTo>
                <a:lnTo>
                  <a:pt x="34570" y="9190"/>
                </a:lnTo>
                <a:lnTo>
                  <a:pt x="34700" y="9050"/>
                </a:lnTo>
                <a:lnTo>
                  <a:pt x="34860" y="8990"/>
                </a:lnTo>
                <a:lnTo>
                  <a:pt x="34860" y="9050"/>
                </a:lnTo>
                <a:lnTo>
                  <a:pt x="34850" y="9060"/>
                </a:lnTo>
                <a:lnTo>
                  <a:pt x="34830" y="9060"/>
                </a:lnTo>
                <a:lnTo>
                  <a:pt x="34810" y="9070"/>
                </a:lnTo>
                <a:lnTo>
                  <a:pt x="34730" y="9160"/>
                </a:lnTo>
                <a:lnTo>
                  <a:pt x="34650" y="9250"/>
                </a:lnTo>
                <a:close/>
                <a:moveTo>
                  <a:pt x="35860" y="8460"/>
                </a:moveTo>
                <a:lnTo>
                  <a:pt x="36260" y="8490"/>
                </a:lnTo>
                <a:lnTo>
                  <a:pt x="36430" y="8590"/>
                </a:lnTo>
                <a:lnTo>
                  <a:pt x="36560" y="8820"/>
                </a:lnTo>
                <a:lnTo>
                  <a:pt x="36560" y="8900"/>
                </a:lnTo>
                <a:lnTo>
                  <a:pt x="36500" y="9000"/>
                </a:lnTo>
                <a:lnTo>
                  <a:pt x="36420" y="9250"/>
                </a:lnTo>
                <a:lnTo>
                  <a:pt x="36360" y="9330"/>
                </a:lnTo>
                <a:lnTo>
                  <a:pt x="36260" y="9360"/>
                </a:lnTo>
                <a:lnTo>
                  <a:pt x="36130" y="9350"/>
                </a:lnTo>
                <a:lnTo>
                  <a:pt x="36020" y="9310"/>
                </a:lnTo>
                <a:lnTo>
                  <a:pt x="35960" y="9250"/>
                </a:lnTo>
                <a:lnTo>
                  <a:pt x="35770" y="9330"/>
                </a:lnTo>
                <a:lnTo>
                  <a:pt x="35530" y="9250"/>
                </a:lnTo>
                <a:lnTo>
                  <a:pt x="35110" y="8990"/>
                </a:lnTo>
                <a:lnTo>
                  <a:pt x="35250" y="8720"/>
                </a:lnTo>
                <a:lnTo>
                  <a:pt x="35420" y="8560"/>
                </a:lnTo>
                <a:lnTo>
                  <a:pt x="35610" y="8480"/>
                </a:lnTo>
                <a:lnTo>
                  <a:pt x="35860" y="8460"/>
                </a:lnTo>
                <a:close/>
                <a:moveTo>
                  <a:pt x="34860" y="6030"/>
                </a:moveTo>
                <a:lnTo>
                  <a:pt x="34820" y="6480"/>
                </a:lnTo>
                <a:lnTo>
                  <a:pt x="35060" y="6720"/>
                </a:lnTo>
                <a:lnTo>
                  <a:pt x="35410" y="6810"/>
                </a:lnTo>
                <a:lnTo>
                  <a:pt x="37000" y="6730"/>
                </a:lnTo>
                <a:lnTo>
                  <a:pt x="36820" y="6870"/>
                </a:lnTo>
                <a:lnTo>
                  <a:pt x="35910" y="6820"/>
                </a:lnTo>
                <a:lnTo>
                  <a:pt x="35790" y="6880"/>
                </a:lnTo>
                <a:lnTo>
                  <a:pt x="35590" y="7040"/>
                </a:lnTo>
                <a:lnTo>
                  <a:pt x="35480" y="7070"/>
                </a:lnTo>
                <a:lnTo>
                  <a:pt x="34980" y="7070"/>
                </a:lnTo>
                <a:lnTo>
                  <a:pt x="34930" y="7050"/>
                </a:lnTo>
                <a:lnTo>
                  <a:pt x="34870" y="6940"/>
                </a:lnTo>
                <a:lnTo>
                  <a:pt x="34810" y="6910"/>
                </a:lnTo>
                <a:lnTo>
                  <a:pt x="34740" y="6910"/>
                </a:lnTo>
                <a:lnTo>
                  <a:pt x="34690" y="6930"/>
                </a:lnTo>
                <a:lnTo>
                  <a:pt x="34470" y="7080"/>
                </a:lnTo>
                <a:lnTo>
                  <a:pt x="34430" y="7120"/>
                </a:lnTo>
                <a:lnTo>
                  <a:pt x="34410" y="7210"/>
                </a:lnTo>
                <a:lnTo>
                  <a:pt x="34400" y="7460"/>
                </a:lnTo>
                <a:lnTo>
                  <a:pt x="34380" y="7510"/>
                </a:lnTo>
                <a:lnTo>
                  <a:pt x="34410" y="8200"/>
                </a:lnTo>
                <a:lnTo>
                  <a:pt x="34390" y="8430"/>
                </a:lnTo>
                <a:lnTo>
                  <a:pt x="34350" y="8600"/>
                </a:lnTo>
                <a:lnTo>
                  <a:pt x="34300" y="8640"/>
                </a:lnTo>
                <a:lnTo>
                  <a:pt x="34260" y="8460"/>
                </a:lnTo>
                <a:lnTo>
                  <a:pt x="34250" y="8130"/>
                </a:lnTo>
                <a:lnTo>
                  <a:pt x="34340" y="6760"/>
                </a:lnTo>
                <a:lnTo>
                  <a:pt x="34400" y="6490"/>
                </a:lnTo>
                <a:lnTo>
                  <a:pt x="34960" y="4930"/>
                </a:lnTo>
                <a:lnTo>
                  <a:pt x="35260" y="4550"/>
                </a:lnTo>
                <a:lnTo>
                  <a:pt x="35610" y="4730"/>
                </a:lnTo>
                <a:lnTo>
                  <a:pt x="35160" y="4760"/>
                </a:lnTo>
                <a:lnTo>
                  <a:pt x="35110" y="4820"/>
                </a:lnTo>
                <a:lnTo>
                  <a:pt x="35310" y="4840"/>
                </a:lnTo>
                <a:lnTo>
                  <a:pt x="35370" y="4990"/>
                </a:lnTo>
                <a:lnTo>
                  <a:pt x="35300" y="5170"/>
                </a:lnTo>
                <a:lnTo>
                  <a:pt x="35010" y="5340"/>
                </a:lnTo>
                <a:lnTo>
                  <a:pt x="34870" y="5540"/>
                </a:lnTo>
                <a:lnTo>
                  <a:pt x="34790" y="5800"/>
                </a:lnTo>
                <a:lnTo>
                  <a:pt x="34860" y="6030"/>
                </a:lnTo>
                <a:close/>
                <a:moveTo>
                  <a:pt x="36860" y="11160"/>
                </a:moveTo>
                <a:lnTo>
                  <a:pt x="37330" y="10960"/>
                </a:lnTo>
                <a:lnTo>
                  <a:pt x="37340" y="11090"/>
                </a:lnTo>
                <a:lnTo>
                  <a:pt x="37280" y="11400"/>
                </a:lnTo>
                <a:lnTo>
                  <a:pt x="37110" y="11670"/>
                </a:lnTo>
                <a:lnTo>
                  <a:pt x="36910" y="11790"/>
                </a:lnTo>
                <a:lnTo>
                  <a:pt x="36740" y="11790"/>
                </a:lnTo>
                <a:lnTo>
                  <a:pt x="36650" y="11700"/>
                </a:lnTo>
                <a:lnTo>
                  <a:pt x="36580" y="11520"/>
                </a:lnTo>
                <a:lnTo>
                  <a:pt x="36620" y="11320"/>
                </a:lnTo>
                <a:lnTo>
                  <a:pt x="36750" y="11220"/>
                </a:lnTo>
                <a:lnTo>
                  <a:pt x="36810" y="11190"/>
                </a:lnTo>
                <a:lnTo>
                  <a:pt x="36860" y="11160"/>
                </a:lnTo>
                <a:close/>
                <a:moveTo>
                  <a:pt x="31530" y="15690"/>
                </a:moveTo>
                <a:lnTo>
                  <a:pt x="31500" y="15720"/>
                </a:lnTo>
                <a:lnTo>
                  <a:pt x="31490" y="15670"/>
                </a:lnTo>
                <a:lnTo>
                  <a:pt x="31460" y="15660"/>
                </a:lnTo>
                <a:lnTo>
                  <a:pt x="31430" y="15600"/>
                </a:lnTo>
                <a:lnTo>
                  <a:pt x="31400" y="15560"/>
                </a:lnTo>
                <a:lnTo>
                  <a:pt x="31360" y="15520"/>
                </a:lnTo>
                <a:lnTo>
                  <a:pt x="31460" y="15510"/>
                </a:lnTo>
                <a:lnTo>
                  <a:pt x="31510" y="15560"/>
                </a:lnTo>
                <a:lnTo>
                  <a:pt x="31530" y="15690"/>
                </a:lnTo>
                <a:close/>
                <a:moveTo>
                  <a:pt x="31590" y="15540"/>
                </a:moveTo>
                <a:lnTo>
                  <a:pt x="31720" y="15500"/>
                </a:lnTo>
                <a:lnTo>
                  <a:pt x="31750" y="15570"/>
                </a:lnTo>
                <a:lnTo>
                  <a:pt x="31630" y="15610"/>
                </a:lnTo>
                <a:lnTo>
                  <a:pt x="31590" y="15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