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Sachsen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Sach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30" y="61770"/>
                </a:moveTo>
                <a:lnTo>
                  <a:pt x="62130" y="61760"/>
                </a:lnTo>
                <a:lnTo>
                  <a:pt x="62080" y="61670"/>
                </a:lnTo>
                <a:lnTo>
                  <a:pt x="61870" y="61610"/>
                </a:lnTo>
                <a:lnTo>
                  <a:pt x="61770" y="61620"/>
                </a:lnTo>
                <a:lnTo>
                  <a:pt x="61740" y="61620"/>
                </a:lnTo>
                <a:lnTo>
                  <a:pt x="61710" y="61610"/>
                </a:lnTo>
                <a:lnTo>
                  <a:pt x="61680" y="61600"/>
                </a:lnTo>
                <a:lnTo>
                  <a:pt x="61380" y="61400"/>
                </a:lnTo>
                <a:lnTo>
                  <a:pt x="61320" y="61360"/>
                </a:lnTo>
                <a:lnTo>
                  <a:pt x="61290" y="61340"/>
                </a:lnTo>
                <a:lnTo>
                  <a:pt x="61260" y="61110"/>
                </a:lnTo>
                <a:lnTo>
                  <a:pt x="61260" y="61060"/>
                </a:lnTo>
                <a:lnTo>
                  <a:pt x="61270" y="61030"/>
                </a:lnTo>
                <a:lnTo>
                  <a:pt x="61280" y="61000"/>
                </a:lnTo>
                <a:lnTo>
                  <a:pt x="61260" y="60950"/>
                </a:lnTo>
                <a:lnTo>
                  <a:pt x="61100" y="60850"/>
                </a:lnTo>
                <a:lnTo>
                  <a:pt x="61030" y="60720"/>
                </a:lnTo>
                <a:lnTo>
                  <a:pt x="61010" y="60710"/>
                </a:lnTo>
                <a:lnTo>
                  <a:pt x="61000" y="60690"/>
                </a:lnTo>
                <a:lnTo>
                  <a:pt x="60980" y="60660"/>
                </a:lnTo>
                <a:lnTo>
                  <a:pt x="60960" y="60620"/>
                </a:lnTo>
                <a:lnTo>
                  <a:pt x="60900" y="60590"/>
                </a:lnTo>
                <a:lnTo>
                  <a:pt x="60700" y="60610"/>
                </a:lnTo>
                <a:lnTo>
                  <a:pt x="60640" y="60520"/>
                </a:lnTo>
                <a:lnTo>
                  <a:pt x="60640" y="60480"/>
                </a:lnTo>
                <a:lnTo>
                  <a:pt x="60660" y="60450"/>
                </a:lnTo>
                <a:lnTo>
                  <a:pt x="60710" y="60400"/>
                </a:lnTo>
                <a:lnTo>
                  <a:pt x="60740" y="60380"/>
                </a:lnTo>
                <a:lnTo>
                  <a:pt x="60770" y="60360"/>
                </a:lnTo>
                <a:lnTo>
                  <a:pt x="60890" y="60320"/>
                </a:lnTo>
                <a:lnTo>
                  <a:pt x="60910" y="60300"/>
                </a:lnTo>
                <a:lnTo>
                  <a:pt x="60930" y="60270"/>
                </a:lnTo>
                <a:lnTo>
                  <a:pt x="60930" y="60210"/>
                </a:lnTo>
                <a:lnTo>
                  <a:pt x="60930" y="60170"/>
                </a:lnTo>
                <a:lnTo>
                  <a:pt x="60990" y="60120"/>
                </a:lnTo>
                <a:lnTo>
                  <a:pt x="61010" y="60070"/>
                </a:lnTo>
                <a:lnTo>
                  <a:pt x="61010" y="59970"/>
                </a:lnTo>
                <a:lnTo>
                  <a:pt x="60990" y="59920"/>
                </a:lnTo>
                <a:lnTo>
                  <a:pt x="60970" y="59890"/>
                </a:lnTo>
                <a:lnTo>
                  <a:pt x="60880" y="59820"/>
                </a:lnTo>
                <a:lnTo>
                  <a:pt x="60860" y="59800"/>
                </a:lnTo>
                <a:lnTo>
                  <a:pt x="60850" y="59770"/>
                </a:lnTo>
                <a:lnTo>
                  <a:pt x="60850" y="59730"/>
                </a:lnTo>
                <a:lnTo>
                  <a:pt x="60870" y="59670"/>
                </a:lnTo>
                <a:lnTo>
                  <a:pt x="60910" y="59570"/>
                </a:lnTo>
                <a:lnTo>
                  <a:pt x="60990" y="59460"/>
                </a:lnTo>
                <a:lnTo>
                  <a:pt x="61160" y="59330"/>
                </a:lnTo>
                <a:lnTo>
                  <a:pt x="61260" y="59210"/>
                </a:lnTo>
                <a:lnTo>
                  <a:pt x="61270" y="59180"/>
                </a:lnTo>
                <a:lnTo>
                  <a:pt x="61290" y="59150"/>
                </a:lnTo>
                <a:lnTo>
                  <a:pt x="61300" y="59130"/>
                </a:lnTo>
                <a:lnTo>
                  <a:pt x="61320" y="59110"/>
                </a:lnTo>
                <a:lnTo>
                  <a:pt x="61350" y="59100"/>
                </a:lnTo>
                <a:lnTo>
                  <a:pt x="61400" y="59090"/>
                </a:lnTo>
                <a:lnTo>
                  <a:pt x="61470" y="59100"/>
                </a:lnTo>
                <a:lnTo>
                  <a:pt x="61500" y="59120"/>
                </a:lnTo>
                <a:lnTo>
                  <a:pt x="61520" y="59130"/>
                </a:lnTo>
                <a:lnTo>
                  <a:pt x="61570" y="59210"/>
                </a:lnTo>
                <a:lnTo>
                  <a:pt x="61580" y="59230"/>
                </a:lnTo>
                <a:lnTo>
                  <a:pt x="61600" y="59240"/>
                </a:lnTo>
                <a:lnTo>
                  <a:pt x="61620" y="59260"/>
                </a:lnTo>
                <a:lnTo>
                  <a:pt x="61650" y="59270"/>
                </a:lnTo>
                <a:lnTo>
                  <a:pt x="61680" y="59280"/>
                </a:lnTo>
                <a:lnTo>
                  <a:pt x="61710" y="59280"/>
                </a:lnTo>
                <a:lnTo>
                  <a:pt x="61750" y="59280"/>
                </a:lnTo>
                <a:lnTo>
                  <a:pt x="61820" y="59210"/>
                </a:lnTo>
                <a:lnTo>
                  <a:pt x="61980" y="58940"/>
                </a:lnTo>
                <a:lnTo>
                  <a:pt x="62100" y="58910"/>
                </a:lnTo>
                <a:lnTo>
                  <a:pt x="62160" y="58930"/>
                </a:lnTo>
                <a:lnTo>
                  <a:pt x="62180" y="58950"/>
                </a:lnTo>
                <a:lnTo>
                  <a:pt x="62200" y="58970"/>
                </a:lnTo>
                <a:lnTo>
                  <a:pt x="62230" y="58980"/>
                </a:lnTo>
                <a:lnTo>
                  <a:pt x="62260" y="58990"/>
                </a:lnTo>
                <a:lnTo>
                  <a:pt x="62290" y="58980"/>
                </a:lnTo>
                <a:lnTo>
                  <a:pt x="62380" y="58940"/>
                </a:lnTo>
                <a:lnTo>
                  <a:pt x="62450" y="58920"/>
                </a:lnTo>
                <a:lnTo>
                  <a:pt x="62480" y="58900"/>
                </a:lnTo>
                <a:lnTo>
                  <a:pt x="62510" y="58860"/>
                </a:lnTo>
                <a:lnTo>
                  <a:pt x="62540" y="58750"/>
                </a:lnTo>
                <a:lnTo>
                  <a:pt x="62560" y="58680"/>
                </a:lnTo>
                <a:lnTo>
                  <a:pt x="62550" y="58450"/>
                </a:lnTo>
                <a:lnTo>
                  <a:pt x="62680" y="58280"/>
                </a:lnTo>
                <a:lnTo>
                  <a:pt x="62720" y="58220"/>
                </a:lnTo>
                <a:lnTo>
                  <a:pt x="62760" y="58190"/>
                </a:lnTo>
                <a:lnTo>
                  <a:pt x="62790" y="58180"/>
                </a:lnTo>
                <a:lnTo>
                  <a:pt x="62920" y="58170"/>
                </a:lnTo>
                <a:lnTo>
                  <a:pt x="63060" y="58200"/>
                </a:lnTo>
                <a:lnTo>
                  <a:pt x="63240" y="58190"/>
                </a:lnTo>
                <a:lnTo>
                  <a:pt x="63280" y="58170"/>
                </a:lnTo>
                <a:lnTo>
                  <a:pt x="63510" y="57990"/>
                </a:lnTo>
                <a:lnTo>
                  <a:pt x="63560" y="57940"/>
                </a:lnTo>
                <a:lnTo>
                  <a:pt x="63590" y="57900"/>
                </a:lnTo>
                <a:lnTo>
                  <a:pt x="63740" y="57640"/>
                </a:lnTo>
                <a:lnTo>
                  <a:pt x="63670" y="57610"/>
                </a:lnTo>
                <a:lnTo>
                  <a:pt x="63570" y="57620"/>
                </a:lnTo>
                <a:lnTo>
                  <a:pt x="63500" y="57620"/>
                </a:lnTo>
                <a:lnTo>
                  <a:pt x="63470" y="57610"/>
                </a:lnTo>
                <a:lnTo>
                  <a:pt x="63450" y="57590"/>
                </a:lnTo>
                <a:lnTo>
                  <a:pt x="63430" y="57580"/>
                </a:lnTo>
                <a:lnTo>
                  <a:pt x="63400" y="57540"/>
                </a:lnTo>
                <a:lnTo>
                  <a:pt x="63380" y="57490"/>
                </a:lnTo>
                <a:lnTo>
                  <a:pt x="63340" y="57390"/>
                </a:lnTo>
                <a:lnTo>
                  <a:pt x="63330" y="57330"/>
                </a:lnTo>
                <a:lnTo>
                  <a:pt x="63340" y="57250"/>
                </a:lnTo>
                <a:lnTo>
                  <a:pt x="63360" y="57210"/>
                </a:lnTo>
                <a:lnTo>
                  <a:pt x="63370" y="57170"/>
                </a:lnTo>
                <a:lnTo>
                  <a:pt x="63350" y="57130"/>
                </a:lnTo>
                <a:lnTo>
                  <a:pt x="63310" y="57090"/>
                </a:lnTo>
                <a:lnTo>
                  <a:pt x="63270" y="57080"/>
                </a:lnTo>
                <a:lnTo>
                  <a:pt x="63240" y="57080"/>
                </a:lnTo>
                <a:lnTo>
                  <a:pt x="63210" y="57090"/>
                </a:lnTo>
                <a:lnTo>
                  <a:pt x="63180" y="57090"/>
                </a:lnTo>
                <a:lnTo>
                  <a:pt x="63150" y="57090"/>
                </a:lnTo>
                <a:lnTo>
                  <a:pt x="63140" y="57050"/>
                </a:lnTo>
                <a:lnTo>
                  <a:pt x="63150" y="56980"/>
                </a:lnTo>
                <a:lnTo>
                  <a:pt x="63210" y="56850"/>
                </a:lnTo>
                <a:lnTo>
                  <a:pt x="63250" y="56810"/>
                </a:lnTo>
                <a:lnTo>
                  <a:pt x="63290" y="56790"/>
                </a:lnTo>
                <a:lnTo>
                  <a:pt x="63330" y="56790"/>
                </a:lnTo>
                <a:lnTo>
                  <a:pt x="63350" y="56780"/>
                </a:lnTo>
                <a:lnTo>
                  <a:pt x="63370" y="56770"/>
                </a:lnTo>
                <a:lnTo>
                  <a:pt x="63380" y="56770"/>
                </a:lnTo>
                <a:lnTo>
                  <a:pt x="63430" y="56700"/>
                </a:lnTo>
                <a:lnTo>
                  <a:pt x="63490" y="56640"/>
                </a:lnTo>
                <a:lnTo>
                  <a:pt x="63500" y="56610"/>
                </a:lnTo>
                <a:lnTo>
                  <a:pt x="63500" y="56580"/>
                </a:lnTo>
                <a:lnTo>
                  <a:pt x="63470" y="56540"/>
                </a:lnTo>
                <a:lnTo>
                  <a:pt x="63350" y="56490"/>
                </a:lnTo>
                <a:lnTo>
                  <a:pt x="63270" y="56390"/>
                </a:lnTo>
                <a:lnTo>
                  <a:pt x="63270" y="56280"/>
                </a:lnTo>
                <a:lnTo>
                  <a:pt x="63800" y="56120"/>
                </a:lnTo>
                <a:lnTo>
                  <a:pt x="63870" y="56080"/>
                </a:lnTo>
                <a:lnTo>
                  <a:pt x="64050" y="55920"/>
                </a:lnTo>
                <a:lnTo>
                  <a:pt x="64090" y="55890"/>
                </a:lnTo>
                <a:lnTo>
                  <a:pt x="64140" y="55880"/>
                </a:lnTo>
                <a:lnTo>
                  <a:pt x="64360" y="55860"/>
                </a:lnTo>
                <a:lnTo>
                  <a:pt x="64410" y="55870"/>
                </a:lnTo>
                <a:lnTo>
                  <a:pt x="64440" y="55890"/>
                </a:lnTo>
                <a:lnTo>
                  <a:pt x="64440" y="55920"/>
                </a:lnTo>
                <a:lnTo>
                  <a:pt x="64460" y="55920"/>
                </a:lnTo>
                <a:lnTo>
                  <a:pt x="64490" y="55910"/>
                </a:lnTo>
                <a:lnTo>
                  <a:pt x="64620" y="55710"/>
                </a:lnTo>
                <a:lnTo>
                  <a:pt x="64770" y="55540"/>
                </a:lnTo>
                <a:lnTo>
                  <a:pt x="65040" y="55380"/>
                </a:lnTo>
                <a:lnTo>
                  <a:pt x="65060" y="55370"/>
                </a:lnTo>
                <a:lnTo>
                  <a:pt x="65080" y="55350"/>
                </a:lnTo>
                <a:lnTo>
                  <a:pt x="65100" y="55250"/>
                </a:lnTo>
                <a:lnTo>
                  <a:pt x="65200" y="55300"/>
                </a:lnTo>
                <a:lnTo>
                  <a:pt x="65240" y="55310"/>
                </a:lnTo>
                <a:lnTo>
                  <a:pt x="65400" y="55290"/>
                </a:lnTo>
                <a:lnTo>
                  <a:pt x="65630" y="55320"/>
                </a:lnTo>
                <a:lnTo>
                  <a:pt x="65660" y="55310"/>
                </a:lnTo>
                <a:lnTo>
                  <a:pt x="65720" y="55290"/>
                </a:lnTo>
                <a:lnTo>
                  <a:pt x="65750" y="55290"/>
                </a:lnTo>
                <a:lnTo>
                  <a:pt x="65780" y="55310"/>
                </a:lnTo>
                <a:lnTo>
                  <a:pt x="65810" y="55360"/>
                </a:lnTo>
                <a:lnTo>
                  <a:pt x="65830" y="55380"/>
                </a:lnTo>
                <a:lnTo>
                  <a:pt x="65850" y="55380"/>
                </a:lnTo>
                <a:lnTo>
                  <a:pt x="65900" y="55320"/>
                </a:lnTo>
                <a:lnTo>
                  <a:pt x="65970" y="55210"/>
                </a:lnTo>
                <a:lnTo>
                  <a:pt x="65990" y="55190"/>
                </a:lnTo>
                <a:lnTo>
                  <a:pt x="66030" y="55160"/>
                </a:lnTo>
                <a:lnTo>
                  <a:pt x="66110" y="55120"/>
                </a:lnTo>
                <a:lnTo>
                  <a:pt x="66110" y="55070"/>
                </a:lnTo>
                <a:lnTo>
                  <a:pt x="66110" y="55040"/>
                </a:lnTo>
                <a:lnTo>
                  <a:pt x="65960" y="54700"/>
                </a:lnTo>
                <a:lnTo>
                  <a:pt x="65780" y="54430"/>
                </a:lnTo>
                <a:lnTo>
                  <a:pt x="65580" y="54300"/>
                </a:lnTo>
                <a:lnTo>
                  <a:pt x="65470" y="54270"/>
                </a:lnTo>
                <a:lnTo>
                  <a:pt x="65370" y="54210"/>
                </a:lnTo>
                <a:lnTo>
                  <a:pt x="65270" y="54110"/>
                </a:lnTo>
                <a:lnTo>
                  <a:pt x="65200" y="53930"/>
                </a:lnTo>
                <a:lnTo>
                  <a:pt x="65000" y="53590"/>
                </a:lnTo>
                <a:lnTo>
                  <a:pt x="64980" y="53550"/>
                </a:lnTo>
                <a:lnTo>
                  <a:pt x="64920" y="53200"/>
                </a:lnTo>
                <a:lnTo>
                  <a:pt x="63790" y="52860"/>
                </a:lnTo>
                <a:lnTo>
                  <a:pt x="63320" y="52910"/>
                </a:lnTo>
                <a:lnTo>
                  <a:pt x="63020" y="52850"/>
                </a:lnTo>
                <a:lnTo>
                  <a:pt x="62980" y="52820"/>
                </a:lnTo>
                <a:lnTo>
                  <a:pt x="62960" y="52780"/>
                </a:lnTo>
                <a:lnTo>
                  <a:pt x="62940" y="52680"/>
                </a:lnTo>
                <a:lnTo>
                  <a:pt x="62940" y="52630"/>
                </a:lnTo>
                <a:lnTo>
                  <a:pt x="62930" y="52580"/>
                </a:lnTo>
                <a:lnTo>
                  <a:pt x="62900" y="52540"/>
                </a:lnTo>
                <a:lnTo>
                  <a:pt x="62770" y="52430"/>
                </a:lnTo>
                <a:lnTo>
                  <a:pt x="62700" y="52290"/>
                </a:lnTo>
                <a:lnTo>
                  <a:pt x="62740" y="51970"/>
                </a:lnTo>
                <a:lnTo>
                  <a:pt x="62580" y="51930"/>
                </a:lnTo>
                <a:lnTo>
                  <a:pt x="62510" y="51900"/>
                </a:lnTo>
                <a:lnTo>
                  <a:pt x="62510" y="51820"/>
                </a:lnTo>
                <a:lnTo>
                  <a:pt x="62550" y="51760"/>
                </a:lnTo>
                <a:lnTo>
                  <a:pt x="62580" y="51710"/>
                </a:lnTo>
                <a:lnTo>
                  <a:pt x="62600" y="51680"/>
                </a:lnTo>
                <a:lnTo>
                  <a:pt x="62610" y="51650"/>
                </a:lnTo>
                <a:lnTo>
                  <a:pt x="62610" y="51620"/>
                </a:lnTo>
                <a:lnTo>
                  <a:pt x="62620" y="51590"/>
                </a:lnTo>
                <a:lnTo>
                  <a:pt x="62590" y="51250"/>
                </a:lnTo>
                <a:lnTo>
                  <a:pt x="62570" y="51130"/>
                </a:lnTo>
                <a:lnTo>
                  <a:pt x="62430" y="50940"/>
                </a:lnTo>
                <a:lnTo>
                  <a:pt x="62420" y="50700"/>
                </a:lnTo>
                <a:lnTo>
                  <a:pt x="62390" y="50610"/>
                </a:lnTo>
                <a:lnTo>
                  <a:pt x="62380" y="50590"/>
                </a:lnTo>
                <a:lnTo>
                  <a:pt x="62370" y="50560"/>
                </a:lnTo>
                <a:lnTo>
                  <a:pt x="62360" y="50540"/>
                </a:lnTo>
                <a:lnTo>
                  <a:pt x="62360" y="50520"/>
                </a:lnTo>
                <a:lnTo>
                  <a:pt x="62360" y="50490"/>
                </a:lnTo>
                <a:lnTo>
                  <a:pt x="62370" y="50430"/>
                </a:lnTo>
                <a:lnTo>
                  <a:pt x="62390" y="50360"/>
                </a:lnTo>
                <a:lnTo>
                  <a:pt x="62460" y="50230"/>
                </a:lnTo>
                <a:lnTo>
                  <a:pt x="62500" y="50180"/>
                </a:lnTo>
                <a:lnTo>
                  <a:pt x="62550" y="50160"/>
                </a:lnTo>
                <a:lnTo>
                  <a:pt x="62650" y="50150"/>
                </a:lnTo>
                <a:lnTo>
                  <a:pt x="62680" y="50140"/>
                </a:lnTo>
                <a:lnTo>
                  <a:pt x="62700" y="50130"/>
                </a:lnTo>
                <a:lnTo>
                  <a:pt x="62720" y="50100"/>
                </a:lnTo>
                <a:lnTo>
                  <a:pt x="62730" y="50070"/>
                </a:lnTo>
                <a:lnTo>
                  <a:pt x="62740" y="50030"/>
                </a:lnTo>
                <a:lnTo>
                  <a:pt x="62750" y="49960"/>
                </a:lnTo>
                <a:lnTo>
                  <a:pt x="62750" y="49880"/>
                </a:lnTo>
                <a:lnTo>
                  <a:pt x="62740" y="49790"/>
                </a:lnTo>
                <a:lnTo>
                  <a:pt x="62690" y="49670"/>
                </a:lnTo>
                <a:lnTo>
                  <a:pt x="62660" y="49610"/>
                </a:lnTo>
                <a:lnTo>
                  <a:pt x="62640" y="49550"/>
                </a:lnTo>
                <a:lnTo>
                  <a:pt x="62630" y="49510"/>
                </a:lnTo>
                <a:lnTo>
                  <a:pt x="62640" y="49320"/>
                </a:lnTo>
                <a:lnTo>
                  <a:pt x="62610" y="49060"/>
                </a:lnTo>
                <a:lnTo>
                  <a:pt x="62580" y="48970"/>
                </a:lnTo>
                <a:lnTo>
                  <a:pt x="62560" y="48950"/>
                </a:lnTo>
                <a:lnTo>
                  <a:pt x="62550" y="48920"/>
                </a:lnTo>
                <a:lnTo>
                  <a:pt x="62550" y="48890"/>
                </a:lnTo>
                <a:lnTo>
                  <a:pt x="62550" y="48750"/>
                </a:lnTo>
                <a:lnTo>
                  <a:pt x="62540" y="48720"/>
                </a:lnTo>
                <a:lnTo>
                  <a:pt x="62530" y="48680"/>
                </a:lnTo>
                <a:lnTo>
                  <a:pt x="62540" y="48650"/>
                </a:lnTo>
                <a:lnTo>
                  <a:pt x="62570" y="48610"/>
                </a:lnTo>
                <a:lnTo>
                  <a:pt x="62660" y="48550"/>
                </a:lnTo>
                <a:lnTo>
                  <a:pt x="62670" y="48530"/>
                </a:lnTo>
                <a:lnTo>
                  <a:pt x="62720" y="48460"/>
                </a:lnTo>
                <a:lnTo>
                  <a:pt x="62730" y="48430"/>
                </a:lnTo>
                <a:lnTo>
                  <a:pt x="62760" y="48420"/>
                </a:lnTo>
                <a:lnTo>
                  <a:pt x="62780" y="48400"/>
                </a:lnTo>
                <a:lnTo>
                  <a:pt x="62820" y="48260"/>
                </a:lnTo>
                <a:lnTo>
                  <a:pt x="62820" y="47720"/>
                </a:lnTo>
                <a:lnTo>
                  <a:pt x="63010" y="47560"/>
                </a:lnTo>
                <a:lnTo>
                  <a:pt x="63030" y="47530"/>
                </a:lnTo>
                <a:lnTo>
                  <a:pt x="63040" y="47510"/>
                </a:lnTo>
                <a:lnTo>
                  <a:pt x="63050" y="47480"/>
                </a:lnTo>
                <a:lnTo>
                  <a:pt x="63070" y="47420"/>
                </a:lnTo>
                <a:lnTo>
                  <a:pt x="63080" y="47370"/>
                </a:lnTo>
                <a:lnTo>
                  <a:pt x="63090" y="47340"/>
                </a:lnTo>
                <a:lnTo>
                  <a:pt x="63110" y="47330"/>
                </a:lnTo>
                <a:lnTo>
                  <a:pt x="63160" y="47340"/>
                </a:lnTo>
                <a:lnTo>
                  <a:pt x="63230" y="47380"/>
                </a:lnTo>
                <a:lnTo>
                  <a:pt x="63340" y="47430"/>
                </a:lnTo>
                <a:lnTo>
                  <a:pt x="63560" y="47450"/>
                </a:lnTo>
                <a:lnTo>
                  <a:pt x="63620" y="47440"/>
                </a:lnTo>
                <a:lnTo>
                  <a:pt x="63990" y="47260"/>
                </a:lnTo>
                <a:lnTo>
                  <a:pt x="64530" y="47200"/>
                </a:lnTo>
                <a:lnTo>
                  <a:pt x="64560" y="47190"/>
                </a:lnTo>
                <a:lnTo>
                  <a:pt x="64590" y="47130"/>
                </a:lnTo>
                <a:lnTo>
                  <a:pt x="64600" y="47090"/>
                </a:lnTo>
                <a:lnTo>
                  <a:pt x="64630" y="46860"/>
                </a:lnTo>
                <a:lnTo>
                  <a:pt x="64690" y="46840"/>
                </a:lnTo>
                <a:lnTo>
                  <a:pt x="64740" y="46830"/>
                </a:lnTo>
                <a:lnTo>
                  <a:pt x="65270" y="46860"/>
                </a:lnTo>
                <a:lnTo>
                  <a:pt x="65370" y="46930"/>
                </a:lnTo>
                <a:lnTo>
                  <a:pt x="66070" y="46810"/>
                </a:lnTo>
                <a:lnTo>
                  <a:pt x="66100" y="46820"/>
                </a:lnTo>
                <a:lnTo>
                  <a:pt x="66120" y="46840"/>
                </a:lnTo>
                <a:lnTo>
                  <a:pt x="66140" y="46870"/>
                </a:lnTo>
                <a:lnTo>
                  <a:pt x="66170" y="46880"/>
                </a:lnTo>
                <a:lnTo>
                  <a:pt x="66220" y="46860"/>
                </a:lnTo>
                <a:lnTo>
                  <a:pt x="66320" y="46790"/>
                </a:lnTo>
                <a:lnTo>
                  <a:pt x="66370" y="46730"/>
                </a:lnTo>
                <a:lnTo>
                  <a:pt x="66430" y="46620"/>
                </a:lnTo>
                <a:lnTo>
                  <a:pt x="66500" y="46490"/>
                </a:lnTo>
                <a:lnTo>
                  <a:pt x="66610" y="46430"/>
                </a:lnTo>
                <a:lnTo>
                  <a:pt x="66880" y="46470"/>
                </a:lnTo>
                <a:lnTo>
                  <a:pt x="67090" y="46560"/>
                </a:lnTo>
                <a:lnTo>
                  <a:pt x="67230" y="46500"/>
                </a:lnTo>
                <a:lnTo>
                  <a:pt x="67610" y="46180"/>
                </a:lnTo>
                <a:lnTo>
                  <a:pt x="67680" y="46080"/>
                </a:lnTo>
                <a:lnTo>
                  <a:pt x="67890" y="46060"/>
                </a:lnTo>
                <a:lnTo>
                  <a:pt x="67970" y="46230"/>
                </a:lnTo>
                <a:lnTo>
                  <a:pt x="68060" y="46300"/>
                </a:lnTo>
                <a:lnTo>
                  <a:pt x="68170" y="46340"/>
                </a:lnTo>
                <a:lnTo>
                  <a:pt x="68260" y="46350"/>
                </a:lnTo>
                <a:lnTo>
                  <a:pt x="68420" y="46440"/>
                </a:lnTo>
                <a:lnTo>
                  <a:pt x="68520" y="46560"/>
                </a:lnTo>
                <a:lnTo>
                  <a:pt x="68610" y="46540"/>
                </a:lnTo>
                <a:lnTo>
                  <a:pt x="68660" y="46490"/>
                </a:lnTo>
                <a:lnTo>
                  <a:pt x="68700" y="46470"/>
                </a:lnTo>
                <a:lnTo>
                  <a:pt x="68750" y="46450"/>
                </a:lnTo>
                <a:lnTo>
                  <a:pt x="68790" y="46470"/>
                </a:lnTo>
                <a:lnTo>
                  <a:pt x="68850" y="46510"/>
                </a:lnTo>
                <a:lnTo>
                  <a:pt x="69000" y="46670"/>
                </a:lnTo>
                <a:lnTo>
                  <a:pt x="69130" y="46700"/>
                </a:lnTo>
                <a:lnTo>
                  <a:pt x="69220" y="46740"/>
                </a:lnTo>
                <a:lnTo>
                  <a:pt x="69420" y="46990"/>
                </a:lnTo>
                <a:lnTo>
                  <a:pt x="69520" y="47060"/>
                </a:lnTo>
                <a:lnTo>
                  <a:pt x="69580" y="47080"/>
                </a:lnTo>
                <a:lnTo>
                  <a:pt x="69610" y="47070"/>
                </a:lnTo>
                <a:lnTo>
                  <a:pt x="69630" y="47050"/>
                </a:lnTo>
                <a:lnTo>
                  <a:pt x="69660" y="47040"/>
                </a:lnTo>
                <a:lnTo>
                  <a:pt x="69680" y="47040"/>
                </a:lnTo>
                <a:lnTo>
                  <a:pt x="69710" y="47050"/>
                </a:lnTo>
                <a:lnTo>
                  <a:pt x="69810" y="47140"/>
                </a:lnTo>
                <a:lnTo>
                  <a:pt x="69890" y="47190"/>
                </a:lnTo>
                <a:lnTo>
                  <a:pt x="69920" y="47230"/>
                </a:lnTo>
                <a:lnTo>
                  <a:pt x="69930" y="47280"/>
                </a:lnTo>
                <a:lnTo>
                  <a:pt x="69920" y="47360"/>
                </a:lnTo>
                <a:lnTo>
                  <a:pt x="69910" y="47410"/>
                </a:lnTo>
                <a:lnTo>
                  <a:pt x="69890" y="47450"/>
                </a:lnTo>
                <a:lnTo>
                  <a:pt x="69890" y="47520"/>
                </a:lnTo>
                <a:lnTo>
                  <a:pt x="69960" y="47630"/>
                </a:lnTo>
                <a:lnTo>
                  <a:pt x="70110" y="47720"/>
                </a:lnTo>
                <a:lnTo>
                  <a:pt x="70140" y="47770"/>
                </a:lnTo>
                <a:lnTo>
                  <a:pt x="70160" y="47840"/>
                </a:lnTo>
                <a:lnTo>
                  <a:pt x="70200" y="48010"/>
                </a:lnTo>
                <a:lnTo>
                  <a:pt x="70220" y="48090"/>
                </a:lnTo>
                <a:lnTo>
                  <a:pt x="70220" y="48160"/>
                </a:lnTo>
                <a:lnTo>
                  <a:pt x="70200" y="48210"/>
                </a:lnTo>
                <a:lnTo>
                  <a:pt x="70170" y="48240"/>
                </a:lnTo>
                <a:lnTo>
                  <a:pt x="70110" y="48270"/>
                </a:lnTo>
                <a:lnTo>
                  <a:pt x="70090" y="48290"/>
                </a:lnTo>
                <a:lnTo>
                  <a:pt x="70070" y="48310"/>
                </a:lnTo>
                <a:lnTo>
                  <a:pt x="70060" y="48330"/>
                </a:lnTo>
                <a:lnTo>
                  <a:pt x="70080" y="48410"/>
                </a:lnTo>
                <a:lnTo>
                  <a:pt x="70130" y="48440"/>
                </a:lnTo>
                <a:lnTo>
                  <a:pt x="70140" y="48540"/>
                </a:lnTo>
                <a:lnTo>
                  <a:pt x="70120" y="48670"/>
                </a:lnTo>
                <a:lnTo>
                  <a:pt x="70130" y="48840"/>
                </a:lnTo>
                <a:lnTo>
                  <a:pt x="70090" y="48960"/>
                </a:lnTo>
                <a:lnTo>
                  <a:pt x="70080" y="48990"/>
                </a:lnTo>
                <a:lnTo>
                  <a:pt x="70060" y="49010"/>
                </a:lnTo>
                <a:lnTo>
                  <a:pt x="69980" y="49090"/>
                </a:lnTo>
                <a:lnTo>
                  <a:pt x="69960" y="49120"/>
                </a:lnTo>
                <a:lnTo>
                  <a:pt x="69950" y="49140"/>
                </a:lnTo>
                <a:lnTo>
                  <a:pt x="69950" y="49180"/>
                </a:lnTo>
                <a:lnTo>
                  <a:pt x="69960" y="49220"/>
                </a:lnTo>
                <a:lnTo>
                  <a:pt x="69970" y="49260"/>
                </a:lnTo>
                <a:lnTo>
                  <a:pt x="69980" y="49300"/>
                </a:lnTo>
                <a:lnTo>
                  <a:pt x="70010" y="49360"/>
                </a:lnTo>
                <a:lnTo>
                  <a:pt x="70030" y="49380"/>
                </a:lnTo>
                <a:lnTo>
                  <a:pt x="70050" y="49400"/>
                </a:lnTo>
                <a:lnTo>
                  <a:pt x="70100" y="49330"/>
                </a:lnTo>
                <a:lnTo>
                  <a:pt x="70130" y="49290"/>
                </a:lnTo>
                <a:lnTo>
                  <a:pt x="70170" y="49250"/>
                </a:lnTo>
                <a:lnTo>
                  <a:pt x="70250" y="49260"/>
                </a:lnTo>
                <a:lnTo>
                  <a:pt x="70280" y="49190"/>
                </a:lnTo>
                <a:lnTo>
                  <a:pt x="70380" y="49210"/>
                </a:lnTo>
                <a:lnTo>
                  <a:pt x="70430" y="49240"/>
                </a:lnTo>
                <a:lnTo>
                  <a:pt x="70520" y="49400"/>
                </a:lnTo>
                <a:lnTo>
                  <a:pt x="70660" y="49360"/>
                </a:lnTo>
                <a:lnTo>
                  <a:pt x="71330" y="49130"/>
                </a:lnTo>
                <a:lnTo>
                  <a:pt x="71440" y="49070"/>
                </a:lnTo>
                <a:lnTo>
                  <a:pt x="71510" y="48990"/>
                </a:lnTo>
                <a:lnTo>
                  <a:pt x="71580" y="48970"/>
                </a:lnTo>
                <a:lnTo>
                  <a:pt x="71680" y="48970"/>
                </a:lnTo>
                <a:lnTo>
                  <a:pt x="72020" y="49140"/>
                </a:lnTo>
                <a:lnTo>
                  <a:pt x="72130" y="49230"/>
                </a:lnTo>
                <a:lnTo>
                  <a:pt x="72180" y="49300"/>
                </a:lnTo>
                <a:lnTo>
                  <a:pt x="72260" y="49350"/>
                </a:lnTo>
                <a:lnTo>
                  <a:pt x="72370" y="49430"/>
                </a:lnTo>
                <a:lnTo>
                  <a:pt x="72490" y="49610"/>
                </a:lnTo>
                <a:lnTo>
                  <a:pt x="72580" y="49650"/>
                </a:lnTo>
                <a:lnTo>
                  <a:pt x="72660" y="49620"/>
                </a:lnTo>
                <a:lnTo>
                  <a:pt x="72730" y="49620"/>
                </a:lnTo>
                <a:lnTo>
                  <a:pt x="72830" y="49630"/>
                </a:lnTo>
                <a:lnTo>
                  <a:pt x="73160" y="49750"/>
                </a:lnTo>
                <a:lnTo>
                  <a:pt x="74010" y="49810"/>
                </a:lnTo>
                <a:lnTo>
                  <a:pt x="74270" y="49830"/>
                </a:lnTo>
                <a:lnTo>
                  <a:pt x="75050" y="49730"/>
                </a:lnTo>
                <a:lnTo>
                  <a:pt x="75520" y="49670"/>
                </a:lnTo>
                <a:lnTo>
                  <a:pt x="75580" y="49690"/>
                </a:lnTo>
                <a:lnTo>
                  <a:pt x="75650" y="49710"/>
                </a:lnTo>
                <a:lnTo>
                  <a:pt x="75690" y="49730"/>
                </a:lnTo>
                <a:lnTo>
                  <a:pt x="75730" y="49710"/>
                </a:lnTo>
                <a:lnTo>
                  <a:pt x="75760" y="49700"/>
                </a:lnTo>
                <a:lnTo>
                  <a:pt x="75890" y="49480"/>
                </a:lnTo>
                <a:lnTo>
                  <a:pt x="76290" y="48900"/>
                </a:lnTo>
                <a:lnTo>
                  <a:pt x="76410" y="48630"/>
                </a:lnTo>
                <a:lnTo>
                  <a:pt x="76420" y="48540"/>
                </a:lnTo>
                <a:lnTo>
                  <a:pt x="76420" y="48450"/>
                </a:lnTo>
                <a:lnTo>
                  <a:pt x="76460" y="48360"/>
                </a:lnTo>
                <a:lnTo>
                  <a:pt x="76750" y="47980"/>
                </a:lnTo>
                <a:lnTo>
                  <a:pt x="76840" y="47900"/>
                </a:lnTo>
                <a:lnTo>
                  <a:pt x="77130" y="47740"/>
                </a:lnTo>
                <a:lnTo>
                  <a:pt x="77580" y="47630"/>
                </a:lnTo>
                <a:lnTo>
                  <a:pt x="77930" y="47670"/>
                </a:lnTo>
                <a:lnTo>
                  <a:pt x="78200" y="47770"/>
                </a:lnTo>
                <a:lnTo>
                  <a:pt x="78440" y="47940"/>
                </a:lnTo>
                <a:lnTo>
                  <a:pt x="78720" y="47870"/>
                </a:lnTo>
                <a:lnTo>
                  <a:pt x="79690" y="47390"/>
                </a:lnTo>
                <a:lnTo>
                  <a:pt x="80000" y="47300"/>
                </a:lnTo>
                <a:lnTo>
                  <a:pt x="80150" y="47290"/>
                </a:lnTo>
                <a:lnTo>
                  <a:pt x="80310" y="47320"/>
                </a:lnTo>
                <a:lnTo>
                  <a:pt x="80500" y="47430"/>
                </a:lnTo>
                <a:lnTo>
                  <a:pt x="80810" y="47560"/>
                </a:lnTo>
                <a:lnTo>
                  <a:pt x="81130" y="47580"/>
                </a:lnTo>
                <a:lnTo>
                  <a:pt x="81150" y="47700"/>
                </a:lnTo>
                <a:lnTo>
                  <a:pt x="81310" y="47870"/>
                </a:lnTo>
                <a:lnTo>
                  <a:pt x="81790" y="48030"/>
                </a:lnTo>
                <a:lnTo>
                  <a:pt x="81940" y="48140"/>
                </a:lnTo>
                <a:lnTo>
                  <a:pt x="82110" y="48240"/>
                </a:lnTo>
                <a:lnTo>
                  <a:pt x="82450" y="48340"/>
                </a:lnTo>
                <a:lnTo>
                  <a:pt x="82620" y="48420"/>
                </a:lnTo>
                <a:lnTo>
                  <a:pt x="82730" y="48510"/>
                </a:lnTo>
                <a:lnTo>
                  <a:pt x="82860" y="48650"/>
                </a:lnTo>
                <a:lnTo>
                  <a:pt x="82940" y="48810"/>
                </a:lnTo>
                <a:lnTo>
                  <a:pt x="82880" y="48960"/>
                </a:lnTo>
                <a:lnTo>
                  <a:pt x="82900" y="49260"/>
                </a:lnTo>
                <a:lnTo>
                  <a:pt x="82950" y="49760"/>
                </a:lnTo>
                <a:lnTo>
                  <a:pt x="82950" y="49770"/>
                </a:lnTo>
                <a:lnTo>
                  <a:pt x="82980" y="49980"/>
                </a:lnTo>
                <a:lnTo>
                  <a:pt x="83000" y="50060"/>
                </a:lnTo>
                <a:lnTo>
                  <a:pt x="83130" y="50300"/>
                </a:lnTo>
                <a:lnTo>
                  <a:pt x="83300" y="50490"/>
                </a:lnTo>
                <a:lnTo>
                  <a:pt x="83410" y="50720"/>
                </a:lnTo>
                <a:lnTo>
                  <a:pt x="83370" y="51060"/>
                </a:lnTo>
                <a:lnTo>
                  <a:pt x="83390" y="51090"/>
                </a:lnTo>
                <a:lnTo>
                  <a:pt x="83430" y="51130"/>
                </a:lnTo>
                <a:lnTo>
                  <a:pt x="83300" y="51370"/>
                </a:lnTo>
                <a:lnTo>
                  <a:pt x="83200" y="51680"/>
                </a:lnTo>
                <a:lnTo>
                  <a:pt x="83140" y="52010"/>
                </a:lnTo>
                <a:lnTo>
                  <a:pt x="83130" y="52300"/>
                </a:lnTo>
                <a:lnTo>
                  <a:pt x="83120" y="52450"/>
                </a:lnTo>
                <a:lnTo>
                  <a:pt x="83070" y="52530"/>
                </a:lnTo>
                <a:lnTo>
                  <a:pt x="83010" y="52580"/>
                </a:lnTo>
                <a:lnTo>
                  <a:pt x="82970" y="52660"/>
                </a:lnTo>
                <a:lnTo>
                  <a:pt x="82960" y="52780"/>
                </a:lnTo>
                <a:lnTo>
                  <a:pt x="82960" y="53000"/>
                </a:lnTo>
                <a:lnTo>
                  <a:pt x="82940" y="53130"/>
                </a:lnTo>
                <a:lnTo>
                  <a:pt x="82610" y="53960"/>
                </a:lnTo>
                <a:lnTo>
                  <a:pt x="82250" y="54840"/>
                </a:lnTo>
                <a:lnTo>
                  <a:pt x="81990" y="55130"/>
                </a:lnTo>
                <a:lnTo>
                  <a:pt x="81880" y="55300"/>
                </a:lnTo>
                <a:lnTo>
                  <a:pt x="81880" y="55510"/>
                </a:lnTo>
                <a:lnTo>
                  <a:pt x="81770" y="55820"/>
                </a:lnTo>
                <a:lnTo>
                  <a:pt x="81720" y="55920"/>
                </a:lnTo>
                <a:lnTo>
                  <a:pt x="81700" y="55960"/>
                </a:lnTo>
                <a:lnTo>
                  <a:pt x="81630" y="56040"/>
                </a:lnTo>
                <a:lnTo>
                  <a:pt x="81510" y="56070"/>
                </a:lnTo>
                <a:lnTo>
                  <a:pt x="81350" y="56070"/>
                </a:lnTo>
                <a:lnTo>
                  <a:pt x="81080" y="56010"/>
                </a:lnTo>
                <a:lnTo>
                  <a:pt x="80800" y="55790"/>
                </a:lnTo>
                <a:lnTo>
                  <a:pt x="80700" y="55730"/>
                </a:lnTo>
                <a:lnTo>
                  <a:pt x="80550" y="55690"/>
                </a:lnTo>
                <a:lnTo>
                  <a:pt x="80440" y="55660"/>
                </a:lnTo>
                <a:lnTo>
                  <a:pt x="80410" y="55580"/>
                </a:lnTo>
                <a:lnTo>
                  <a:pt x="80430" y="55370"/>
                </a:lnTo>
                <a:lnTo>
                  <a:pt x="80560" y="55080"/>
                </a:lnTo>
                <a:lnTo>
                  <a:pt x="80600" y="54930"/>
                </a:lnTo>
                <a:lnTo>
                  <a:pt x="80560" y="54800"/>
                </a:lnTo>
                <a:lnTo>
                  <a:pt x="80470" y="54790"/>
                </a:lnTo>
                <a:lnTo>
                  <a:pt x="80070" y="54960"/>
                </a:lnTo>
                <a:lnTo>
                  <a:pt x="79990" y="54890"/>
                </a:lnTo>
                <a:lnTo>
                  <a:pt x="80030" y="54750"/>
                </a:lnTo>
                <a:lnTo>
                  <a:pt x="80110" y="54590"/>
                </a:lnTo>
                <a:lnTo>
                  <a:pt x="80170" y="54450"/>
                </a:lnTo>
                <a:lnTo>
                  <a:pt x="80180" y="54270"/>
                </a:lnTo>
                <a:lnTo>
                  <a:pt x="80160" y="54160"/>
                </a:lnTo>
                <a:lnTo>
                  <a:pt x="80110" y="54070"/>
                </a:lnTo>
                <a:lnTo>
                  <a:pt x="80020" y="53960"/>
                </a:lnTo>
                <a:lnTo>
                  <a:pt x="79930" y="53890"/>
                </a:lnTo>
                <a:lnTo>
                  <a:pt x="79730" y="53840"/>
                </a:lnTo>
                <a:lnTo>
                  <a:pt x="79640" y="53780"/>
                </a:lnTo>
                <a:lnTo>
                  <a:pt x="79570" y="53680"/>
                </a:lnTo>
                <a:lnTo>
                  <a:pt x="79550" y="53610"/>
                </a:lnTo>
                <a:lnTo>
                  <a:pt x="79540" y="53600"/>
                </a:lnTo>
                <a:lnTo>
                  <a:pt x="79510" y="53600"/>
                </a:lnTo>
                <a:lnTo>
                  <a:pt x="79490" y="53590"/>
                </a:lnTo>
                <a:lnTo>
                  <a:pt x="79440" y="53580"/>
                </a:lnTo>
                <a:lnTo>
                  <a:pt x="79430" y="53610"/>
                </a:lnTo>
                <a:lnTo>
                  <a:pt x="79340" y="53650"/>
                </a:lnTo>
                <a:lnTo>
                  <a:pt x="79080" y="53630"/>
                </a:lnTo>
                <a:lnTo>
                  <a:pt x="79060" y="53640"/>
                </a:lnTo>
                <a:lnTo>
                  <a:pt x="79030" y="53660"/>
                </a:lnTo>
                <a:lnTo>
                  <a:pt x="78870" y="53730"/>
                </a:lnTo>
                <a:lnTo>
                  <a:pt x="78790" y="53720"/>
                </a:lnTo>
                <a:lnTo>
                  <a:pt x="78710" y="53680"/>
                </a:lnTo>
                <a:lnTo>
                  <a:pt x="78670" y="53620"/>
                </a:lnTo>
                <a:lnTo>
                  <a:pt x="78630" y="53550"/>
                </a:lnTo>
                <a:lnTo>
                  <a:pt x="78570" y="53500"/>
                </a:lnTo>
                <a:lnTo>
                  <a:pt x="78300" y="53410"/>
                </a:lnTo>
                <a:lnTo>
                  <a:pt x="78070" y="53450"/>
                </a:lnTo>
                <a:lnTo>
                  <a:pt x="78030" y="53490"/>
                </a:lnTo>
                <a:lnTo>
                  <a:pt x="77900" y="53630"/>
                </a:lnTo>
                <a:lnTo>
                  <a:pt x="77790" y="53960"/>
                </a:lnTo>
                <a:lnTo>
                  <a:pt x="77710" y="54080"/>
                </a:lnTo>
                <a:lnTo>
                  <a:pt x="77800" y="54140"/>
                </a:lnTo>
                <a:lnTo>
                  <a:pt x="78040" y="54170"/>
                </a:lnTo>
                <a:lnTo>
                  <a:pt x="78190" y="54230"/>
                </a:lnTo>
                <a:lnTo>
                  <a:pt x="78180" y="54250"/>
                </a:lnTo>
                <a:lnTo>
                  <a:pt x="78120" y="54290"/>
                </a:lnTo>
                <a:lnTo>
                  <a:pt x="78110" y="54420"/>
                </a:lnTo>
                <a:lnTo>
                  <a:pt x="78290" y="54600"/>
                </a:lnTo>
                <a:lnTo>
                  <a:pt x="78560" y="54680"/>
                </a:lnTo>
                <a:lnTo>
                  <a:pt x="78760" y="54790"/>
                </a:lnTo>
                <a:lnTo>
                  <a:pt x="78720" y="55060"/>
                </a:lnTo>
                <a:lnTo>
                  <a:pt x="78710" y="55080"/>
                </a:lnTo>
                <a:lnTo>
                  <a:pt x="78500" y="55260"/>
                </a:lnTo>
                <a:lnTo>
                  <a:pt x="77930" y="55220"/>
                </a:lnTo>
                <a:lnTo>
                  <a:pt x="77700" y="55270"/>
                </a:lnTo>
                <a:lnTo>
                  <a:pt x="77670" y="55270"/>
                </a:lnTo>
                <a:lnTo>
                  <a:pt x="77590" y="55350"/>
                </a:lnTo>
                <a:lnTo>
                  <a:pt x="77450" y="55550"/>
                </a:lnTo>
                <a:lnTo>
                  <a:pt x="77410" y="55590"/>
                </a:lnTo>
                <a:lnTo>
                  <a:pt x="77360" y="55640"/>
                </a:lnTo>
                <a:lnTo>
                  <a:pt x="76540" y="56020"/>
                </a:lnTo>
                <a:lnTo>
                  <a:pt x="76420" y="56070"/>
                </a:lnTo>
                <a:lnTo>
                  <a:pt x="76230" y="56160"/>
                </a:lnTo>
                <a:lnTo>
                  <a:pt x="76090" y="56170"/>
                </a:lnTo>
                <a:lnTo>
                  <a:pt x="75820" y="56130"/>
                </a:lnTo>
                <a:lnTo>
                  <a:pt x="75680" y="56170"/>
                </a:lnTo>
                <a:lnTo>
                  <a:pt x="75600" y="56220"/>
                </a:lnTo>
                <a:lnTo>
                  <a:pt x="75550" y="56280"/>
                </a:lnTo>
                <a:lnTo>
                  <a:pt x="75490" y="56360"/>
                </a:lnTo>
                <a:lnTo>
                  <a:pt x="75410" y="56420"/>
                </a:lnTo>
                <a:lnTo>
                  <a:pt x="75320" y="56430"/>
                </a:lnTo>
                <a:lnTo>
                  <a:pt x="75250" y="56410"/>
                </a:lnTo>
                <a:lnTo>
                  <a:pt x="75210" y="56410"/>
                </a:lnTo>
                <a:lnTo>
                  <a:pt x="75190" y="56420"/>
                </a:lnTo>
                <a:lnTo>
                  <a:pt x="75120" y="56500"/>
                </a:lnTo>
                <a:lnTo>
                  <a:pt x="75090" y="56610"/>
                </a:lnTo>
                <a:lnTo>
                  <a:pt x="75100" y="56710"/>
                </a:lnTo>
                <a:lnTo>
                  <a:pt x="75120" y="56790"/>
                </a:lnTo>
                <a:lnTo>
                  <a:pt x="75110" y="56850"/>
                </a:lnTo>
                <a:lnTo>
                  <a:pt x="75080" y="56900"/>
                </a:lnTo>
                <a:lnTo>
                  <a:pt x="75070" y="56920"/>
                </a:lnTo>
                <a:lnTo>
                  <a:pt x="75020" y="56940"/>
                </a:lnTo>
                <a:lnTo>
                  <a:pt x="74980" y="56940"/>
                </a:lnTo>
                <a:lnTo>
                  <a:pt x="74960" y="56950"/>
                </a:lnTo>
                <a:lnTo>
                  <a:pt x="74800" y="57050"/>
                </a:lnTo>
                <a:lnTo>
                  <a:pt x="74770" y="57070"/>
                </a:lnTo>
                <a:lnTo>
                  <a:pt x="74640" y="57100"/>
                </a:lnTo>
                <a:lnTo>
                  <a:pt x="74300" y="57060"/>
                </a:lnTo>
                <a:lnTo>
                  <a:pt x="74140" y="57070"/>
                </a:lnTo>
                <a:lnTo>
                  <a:pt x="73870" y="57180"/>
                </a:lnTo>
                <a:lnTo>
                  <a:pt x="73730" y="57210"/>
                </a:lnTo>
                <a:lnTo>
                  <a:pt x="73110" y="57200"/>
                </a:lnTo>
                <a:lnTo>
                  <a:pt x="73070" y="57200"/>
                </a:lnTo>
                <a:lnTo>
                  <a:pt x="73030" y="57210"/>
                </a:lnTo>
                <a:lnTo>
                  <a:pt x="72740" y="57260"/>
                </a:lnTo>
                <a:lnTo>
                  <a:pt x="72550" y="57380"/>
                </a:lnTo>
                <a:lnTo>
                  <a:pt x="72440" y="57450"/>
                </a:lnTo>
                <a:lnTo>
                  <a:pt x="72530" y="57620"/>
                </a:lnTo>
                <a:lnTo>
                  <a:pt x="72500" y="57770"/>
                </a:lnTo>
                <a:lnTo>
                  <a:pt x="72500" y="57780"/>
                </a:lnTo>
                <a:lnTo>
                  <a:pt x="72420" y="57880"/>
                </a:lnTo>
                <a:lnTo>
                  <a:pt x="72400" y="57900"/>
                </a:lnTo>
                <a:lnTo>
                  <a:pt x="72280" y="57990"/>
                </a:lnTo>
                <a:lnTo>
                  <a:pt x="72320" y="58090"/>
                </a:lnTo>
                <a:lnTo>
                  <a:pt x="72320" y="58120"/>
                </a:lnTo>
                <a:lnTo>
                  <a:pt x="72320" y="58160"/>
                </a:lnTo>
                <a:lnTo>
                  <a:pt x="72300" y="58180"/>
                </a:lnTo>
                <a:lnTo>
                  <a:pt x="72270" y="58210"/>
                </a:lnTo>
                <a:lnTo>
                  <a:pt x="72200" y="58250"/>
                </a:lnTo>
                <a:lnTo>
                  <a:pt x="72070" y="58410"/>
                </a:lnTo>
                <a:lnTo>
                  <a:pt x="72040" y="58440"/>
                </a:lnTo>
                <a:lnTo>
                  <a:pt x="71950" y="58520"/>
                </a:lnTo>
                <a:lnTo>
                  <a:pt x="71810" y="58560"/>
                </a:lnTo>
                <a:lnTo>
                  <a:pt x="71650" y="58480"/>
                </a:lnTo>
                <a:lnTo>
                  <a:pt x="71600" y="58420"/>
                </a:lnTo>
                <a:lnTo>
                  <a:pt x="71500" y="58240"/>
                </a:lnTo>
                <a:lnTo>
                  <a:pt x="71460" y="58200"/>
                </a:lnTo>
                <a:lnTo>
                  <a:pt x="71420" y="58180"/>
                </a:lnTo>
                <a:lnTo>
                  <a:pt x="71370" y="58170"/>
                </a:lnTo>
                <a:lnTo>
                  <a:pt x="71350" y="58180"/>
                </a:lnTo>
                <a:lnTo>
                  <a:pt x="71350" y="58220"/>
                </a:lnTo>
                <a:lnTo>
                  <a:pt x="71300" y="58270"/>
                </a:lnTo>
                <a:lnTo>
                  <a:pt x="71220" y="58330"/>
                </a:lnTo>
                <a:lnTo>
                  <a:pt x="71130" y="58390"/>
                </a:lnTo>
                <a:lnTo>
                  <a:pt x="71110" y="58410"/>
                </a:lnTo>
                <a:lnTo>
                  <a:pt x="71030" y="58460"/>
                </a:lnTo>
                <a:lnTo>
                  <a:pt x="71020" y="58480"/>
                </a:lnTo>
                <a:lnTo>
                  <a:pt x="70990" y="58540"/>
                </a:lnTo>
                <a:lnTo>
                  <a:pt x="70920" y="58730"/>
                </a:lnTo>
                <a:lnTo>
                  <a:pt x="70910" y="58770"/>
                </a:lnTo>
                <a:lnTo>
                  <a:pt x="70760" y="58850"/>
                </a:lnTo>
                <a:lnTo>
                  <a:pt x="70640" y="58790"/>
                </a:lnTo>
                <a:lnTo>
                  <a:pt x="70520" y="58710"/>
                </a:lnTo>
                <a:lnTo>
                  <a:pt x="70420" y="58700"/>
                </a:lnTo>
                <a:lnTo>
                  <a:pt x="70380" y="58700"/>
                </a:lnTo>
                <a:lnTo>
                  <a:pt x="70130" y="59350"/>
                </a:lnTo>
                <a:lnTo>
                  <a:pt x="70030" y="59540"/>
                </a:lnTo>
                <a:lnTo>
                  <a:pt x="69960" y="59590"/>
                </a:lnTo>
                <a:lnTo>
                  <a:pt x="69850" y="59670"/>
                </a:lnTo>
                <a:lnTo>
                  <a:pt x="69470" y="59650"/>
                </a:lnTo>
                <a:lnTo>
                  <a:pt x="69260" y="59720"/>
                </a:lnTo>
                <a:lnTo>
                  <a:pt x="69190" y="59740"/>
                </a:lnTo>
                <a:lnTo>
                  <a:pt x="69120" y="59750"/>
                </a:lnTo>
                <a:lnTo>
                  <a:pt x="69060" y="59740"/>
                </a:lnTo>
                <a:lnTo>
                  <a:pt x="68990" y="59720"/>
                </a:lnTo>
                <a:lnTo>
                  <a:pt x="68940" y="59680"/>
                </a:lnTo>
                <a:lnTo>
                  <a:pt x="68900" y="59670"/>
                </a:lnTo>
                <a:lnTo>
                  <a:pt x="68870" y="59670"/>
                </a:lnTo>
                <a:lnTo>
                  <a:pt x="68810" y="59680"/>
                </a:lnTo>
                <a:lnTo>
                  <a:pt x="68750" y="59720"/>
                </a:lnTo>
                <a:lnTo>
                  <a:pt x="68710" y="60190"/>
                </a:lnTo>
                <a:lnTo>
                  <a:pt x="68660" y="60390"/>
                </a:lnTo>
                <a:lnTo>
                  <a:pt x="68660" y="60400"/>
                </a:lnTo>
                <a:lnTo>
                  <a:pt x="68650" y="60410"/>
                </a:lnTo>
                <a:lnTo>
                  <a:pt x="68640" y="60420"/>
                </a:lnTo>
                <a:lnTo>
                  <a:pt x="68640" y="60430"/>
                </a:lnTo>
                <a:lnTo>
                  <a:pt x="68630" y="60440"/>
                </a:lnTo>
                <a:lnTo>
                  <a:pt x="68630" y="60450"/>
                </a:lnTo>
                <a:lnTo>
                  <a:pt x="68620" y="60450"/>
                </a:lnTo>
                <a:lnTo>
                  <a:pt x="68620" y="60460"/>
                </a:lnTo>
                <a:lnTo>
                  <a:pt x="68610" y="60470"/>
                </a:lnTo>
                <a:lnTo>
                  <a:pt x="68610" y="60480"/>
                </a:lnTo>
                <a:lnTo>
                  <a:pt x="68610" y="60490"/>
                </a:lnTo>
                <a:lnTo>
                  <a:pt x="68600" y="60500"/>
                </a:lnTo>
                <a:lnTo>
                  <a:pt x="68600" y="60510"/>
                </a:lnTo>
                <a:lnTo>
                  <a:pt x="68600" y="60520"/>
                </a:lnTo>
                <a:lnTo>
                  <a:pt x="68590" y="60530"/>
                </a:lnTo>
                <a:lnTo>
                  <a:pt x="68580" y="60540"/>
                </a:lnTo>
                <a:lnTo>
                  <a:pt x="68570" y="60550"/>
                </a:lnTo>
                <a:lnTo>
                  <a:pt x="68560" y="60550"/>
                </a:lnTo>
                <a:lnTo>
                  <a:pt x="68560" y="60560"/>
                </a:lnTo>
                <a:lnTo>
                  <a:pt x="68550" y="60560"/>
                </a:lnTo>
                <a:lnTo>
                  <a:pt x="68540" y="60560"/>
                </a:lnTo>
                <a:lnTo>
                  <a:pt x="68540" y="60570"/>
                </a:lnTo>
                <a:lnTo>
                  <a:pt x="68530" y="60570"/>
                </a:lnTo>
                <a:lnTo>
                  <a:pt x="68520" y="60570"/>
                </a:lnTo>
                <a:lnTo>
                  <a:pt x="68520" y="60580"/>
                </a:lnTo>
                <a:lnTo>
                  <a:pt x="68510" y="60580"/>
                </a:lnTo>
                <a:lnTo>
                  <a:pt x="68500" y="60590"/>
                </a:lnTo>
                <a:lnTo>
                  <a:pt x="68490" y="60590"/>
                </a:lnTo>
                <a:lnTo>
                  <a:pt x="68480" y="60590"/>
                </a:lnTo>
                <a:lnTo>
                  <a:pt x="68400" y="60680"/>
                </a:lnTo>
                <a:lnTo>
                  <a:pt x="68340" y="60740"/>
                </a:lnTo>
                <a:lnTo>
                  <a:pt x="68300" y="60730"/>
                </a:lnTo>
                <a:lnTo>
                  <a:pt x="68260" y="60730"/>
                </a:lnTo>
                <a:lnTo>
                  <a:pt x="68090" y="60720"/>
                </a:lnTo>
                <a:lnTo>
                  <a:pt x="67410" y="60310"/>
                </a:lnTo>
                <a:lnTo>
                  <a:pt x="67350" y="60290"/>
                </a:lnTo>
                <a:lnTo>
                  <a:pt x="67290" y="60310"/>
                </a:lnTo>
                <a:lnTo>
                  <a:pt x="67280" y="60310"/>
                </a:lnTo>
                <a:lnTo>
                  <a:pt x="67250" y="60330"/>
                </a:lnTo>
                <a:lnTo>
                  <a:pt x="67180" y="60370"/>
                </a:lnTo>
                <a:lnTo>
                  <a:pt x="67140" y="60390"/>
                </a:lnTo>
                <a:lnTo>
                  <a:pt x="67010" y="60370"/>
                </a:lnTo>
                <a:lnTo>
                  <a:pt x="66890" y="60380"/>
                </a:lnTo>
                <a:lnTo>
                  <a:pt x="66770" y="60420"/>
                </a:lnTo>
                <a:lnTo>
                  <a:pt x="66730" y="60460"/>
                </a:lnTo>
                <a:lnTo>
                  <a:pt x="66680" y="60520"/>
                </a:lnTo>
                <a:lnTo>
                  <a:pt x="66610" y="60620"/>
                </a:lnTo>
                <a:lnTo>
                  <a:pt x="66550" y="60720"/>
                </a:lnTo>
                <a:lnTo>
                  <a:pt x="66520" y="60770"/>
                </a:lnTo>
                <a:lnTo>
                  <a:pt x="66500" y="60780"/>
                </a:lnTo>
                <a:lnTo>
                  <a:pt x="66440" y="60840"/>
                </a:lnTo>
                <a:lnTo>
                  <a:pt x="66340" y="60860"/>
                </a:lnTo>
                <a:lnTo>
                  <a:pt x="65950" y="60780"/>
                </a:lnTo>
                <a:lnTo>
                  <a:pt x="65410" y="60830"/>
                </a:lnTo>
                <a:lnTo>
                  <a:pt x="65110" y="60910"/>
                </a:lnTo>
                <a:lnTo>
                  <a:pt x="65040" y="60980"/>
                </a:lnTo>
                <a:lnTo>
                  <a:pt x="64910" y="61090"/>
                </a:lnTo>
                <a:lnTo>
                  <a:pt x="64860" y="61130"/>
                </a:lnTo>
                <a:lnTo>
                  <a:pt x="64830" y="61190"/>
                </a:lnTo>
                <a:lnTo>
                  <a:pt x="64820" y="61250"/>
                </a:lnTo>
                <a:lnTo>
                  <a:pt x="64800" y="61300"/>
                </a:lnTo>
                <a:lnTo>
                  <a:pt x="64800" y="61310"/>
                </a:lnTo>
                <a:lnTo>
                  <a:pt x="64800" y="61320"/>
                </a:lnTo>
                <a:lnTo>
                  <a:pt x="64810" y="61360"/>
                </a:lnTo>
                <a:lnTo>
                  <a:pt x="64810" y="61410"/>
                </a:lnTo>
                <a:lnTo>
                  <a:pt x="64800" y="61450"/>
                </a:lnTo>
                <a:lnTo>
                  <a:pt x="64770" y="61460"/>
                </a:lnTo>
                <a:lnTo>
                  <a:pt x="64700" y="61460"/>
                </a:lnTo>
                <a:lnTo>
                  <a:pt x="64670" y="61480"/>
                </a:lnTo>
                <a:lnTo>
                  <a:pt x="64590" y="61550"/>
                </a:lnTo>
                <a:lnTo>
                  <a:pt x="64570" y="61560"/>
                </a:lnTo>
                <a:lnTo>
                  <a:pt x="64420" y="61650"/>
                </a:lnTo>
                <a:lnTo>
                  <a:pt x="64370" y="61680"/>
                </a:lnTo>
                <a:lnTo>
                  <a:pt x="64310" y="61740"/>
                </a:lnTo>
                <a:lnTo>
                  <a:pt x="64300" y="61750"/>
                </a:lnTo>
                <a:lnTo>
                  <a:pt x="64110" y="62090"/>
                </a:lnTo>
                <a:lnTo>
                  <a:pt x="64070" y="62170"/>
                </a:lnTo>
                <a:lnTo>
                  <a:pt x="64020" y="62220"/>
                </a:lnTo>
                <a:lnTo>
                  <a:pt x="63990" y="62250"/>
                </a:lnTo>
                <a:lnTo>
                  <a:pt x="63910" y="62310"/>
                </a:lnTo>
                <a:lnTo>
                  <a:pt x="63850" y="62400"/>
                </a:lnTo>
                <a:lnTo>
                  <a:pt x="63830" y="62580"/>
                </a:lnTo>
                <a:lnTo>
                  <a:pt x="63820" y="62580"/>
                </a:lnTo>
                <a:lnTo>
                  <a:pt x="63810" y="62600"/>
                </a:lnTo>
                <a:lnTo>
                  <a:pt x="63680" y="62760"/>
                </a:lnTo>
                <a:lnTo>
                  <a:pt x="63640" y="62870"/>
                </a:lnTo>
                <a:lnTo>
                  <a:pt x="63620" y="63070"/>
                </a:lnTo>
                <a:lnTo>
                  <a:pt x="63640" y="63220"/>
                </a:lnTo>
                <a:lnTo>
                  <a:pt x="63680" y="63340"/>
                </a:lnTo>
                <a:lnTo>
                  <a:pt x="63680" y="63380"/>
                </a:lnTo>
                <a:lnTo>
                  <a:pt x="63680" y="63440"/>
                </a:lnTo>
                <a:lnTo>
                  <a:pt x="63580" y="63510"/>
                </a:lnTo>
                <a:lnTo>
                  <a:pt x="63460" y="63500"/>
                </a:lnTo>
                <a:lnTo>
                  <a:pt x="63380" y="63380"/>
                </a:lnTo>
                <a:lnTo>
                  <a:pt x="63300" y="63070"/>
                </a:lnTo>
                <a:lnTo>
                  <a:pt x="63290" y="63010"/>
                </a:lnTo>
                <a:lnTo>
                  <a:pt x="63280" y="62940"/>
                </a:lnTo>
                <a:lnTo>
                  <a:pt x="63250" y="62870"/>
                </a:lnTo>
                <a:lnTo>
                  <a:pt x="63220" y="62830"/>
                </a:lnTo>
                <a:lnTo>
                  <a:pt x="63090" y="62700"/>
                </a:lnTo>
                <a:lnTo>
                  <a:pt x="63070" y="62670"/>
                </a:lnTo>
                <a:lnTo>
                  <a:pt x="63060" y="62640"/>
                </a:lnTo>
                <a:lnTo>
                  <a:pt x="63070" y="62620"/>
                </a:lnTo>
                <a:lnTo>
                  <a:pt x="63090" y="62600"/>
                </a:lnTo>
                <a:lnTo>
                  <a:pt x="63100" y="62590"/>
                </a:lnTo>
                <a:lnTo>
                  <a:pt x="63110" y="62580"/>
                </a:lnTo>
                <a:lnTo>
                  <a:pt x="63120" y="62580"/>
                </a:lnTo>
                <a:lnTo>
                  <a:pt x="63130" y="62580"/>
                </a:lnTo>
                <a:lnTo>
                  <a:pt x="63140" y="62550"/>
                </a:lnTo>
                <a:lnTo>
                  <a:pt x="63160" y="62520"/>
                </a:lnTo>
                <a:lnTo>
                  <a:pt x="63160" y="62490"/>
                </a:lnTo>
                <a:lnTo>
                  <a:pt x="63160" y="62460"/>
                </a:lnTo>
                <a:lnTo>
                  <a:pt x="63140" y="62420"/>
                </a:lnTo>
                <a:lnTo>
                  <a:pt x="63090" y="62390"/>
                </a:lnTo>
                <a:lnTo>
                  <a:pt x="62880" y="62390"/>
                </a:lnTo>
                <a:lnTo>
                  <a:pt x="62770" y="62350"/>
                </a:lnTo>
                <a:lnTo>
                  <a:pt x="62690" y="62280"/>
                </a:lnTo>
                <a:lnTo>
                  <a:pt x="62660" y="62190"/>
                </a:lnTo>
                <a:lnTo>
                  <a:pt x="62660" y="62000"/>
                </a:lnTo>
                <a:lnTo>
                  <a:pt x="62620" y="61890"/>
                </a:lnTo>
                <a:lnTo>
                  <a:pt x="62480" y="61790"/>
                </a:lnTo>
                <a:lnTo>
                  <a:pt x="62210" y="61770"/>
                </a:lnTo>
                <a:lnTo>
                  <a:pt x="62130" y="61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