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Sachsen-Anhalt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Germany • State Map | Fully Editable Vector Shape</a:t>
            </a:r>
          </a:p>
        </p:txBody>
      </p:sp>
      <p:sp>
        <p:nvSpPr>
          <p:cNvPr id="101" name="Sachsen-Anhal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130" y="46700"/>
                </a:moveTo>
                <a:lnTo>
                  <a:pt x="69000" y="46670"/>
                </a:lnTo>
                <a:lnTo>
                  <a:pt x="68850" y="46510"/>
                </a:lnTo>
                <a:lnTo>
                  <a:pt x="68790" y="46470"/>
                </a:lnTo>
                <a:lnTo>
                  <a:pt x="68750" y="46450"/>
                </a:lnTo>
                <a:lnTo>
                  <a:pt x="68700" y="46470"/>
                </a:lnTo>
                <a:lnTo>
                  <a:pt x="68660" y="46490"/>
                </a:lnTo>
                <a:lnTo>
                  <a:pt x="68610" y="46540"/>
                </a:lnTo>
                <a:lnTo>
                  <a:pt x="68520" y="46560"/>
                </a:lnTo>
                <a:lnTo>
                  <a:pt x="68420" y="46440"/>
                </a:lnTo>
                <a:lnTo>
                  <a:pt x="68260" y="46350"/>
                </a:lnTo>
                <a:lnTo>
                  <a:pt x="68170" y="46340"/>
                </a:lnTo>
                <a:lnTo>
                  <a:pt x="68060" y="46300"/>
                </a:lnTo>
                <a:lnTo>
                  <a:pt x="67970" y="46230"/>
                </a:lnTo>
                <a:lnTo>
                  <a:pt x="67890" y="46060"/>
                </a:lnTo>
                <a:lnTo>
                  <a:pt x="67680" y="46080"/>
                </a:lnTo>
                <a:lnTo>
                  <a:pt x="67610" y="46180"/>
                </a:lnTo>
                <a:lnTo>
                  <a:pt x="67230" y="46500"/>
                </a:lnTo>
                <a:lnTo>
                  <a:pt x="67090" y="46560"/>
                </a:lnTo>
                <a:lnTo>
                  <a:pt x="66880" y="46470"/>
                </a:lnTo>
                <a:lnTo>
                  <a:pt x="66610" y="46430"/>
                </a:lnTo>
                <a:lnTo>
                  <a:pt x="66500" y="46490"/>
                </a:lnTo>
                <a:lnTo>
                  <a:pt x="66430" y="46620"/>
                </a:lnTo>
                <a:lnTo>
                  <a:pt x="66370" y="46730"/>
                </a:lnTo>
                <a:lnTo>
                  <a:pt x="66320" y="46790"/>
                </a:lnTo>
                <a:lnTo>
                  <a:pt x="66220" y="46860"/>
                </a:lnTo>
                <a:lnTo>
                  <a:pt x="66170" y="46880"/>
                </a:lnTo>
                <a:lnTo>
                  <a:pt x="66140" y="46870"/>
                </a:lnTo>
                <a:lnTo>
                  <a:pt x="66120" y="46840"/>
                </a:lnTo>
                <a:lnTo>
                  <a:pt x="66100" y="46820"/>
                </a:lnTo>
                <a:lnTo>
                  <a:pt x="66070" y="46810"/>
                </a:lnTo>
                <a:lnTo>
                  <a:pt x="65370" y="46930"/>
                </a:lnTo>
                <a:lnTo>
                  <a:pt x="65270" y="46860"/>
                </a:lnTo>
                <a:lnTo>
                  <a:pt x="64740" y="46830"/>
                </a:lnTo>
                <a:lnTo>
                  <a:pt x="64690" y="46840"/>
                </a:lnTo>
                <a:lnTo>
                  <a:pt x="64630" y="46860"/>
                </a:lnTo>
                <a:lnTo>
                  <a:pt x="64600" y="47090"/>
                </a:lnTo>
                <a:lnTo>
                  <a:pt x="64590" y="47130"/>
                </a:lnTo>
                <a:lnTo>
                  <a:pt x="64560" y="47190"/>
                </a:lnTo>
                <a:lnTo>
                  <a:pt x="64530" y="47200"/>
                </a:lnTo>
                <a:lnTo>
                  <a:pt x="63990" y="47260"/>
                </a:lnTo>
                <a:lnTo>
                  <a:pt x="63620" y="47440"/>
                </a:lnTo>
                <a:lnTo>
                  <a:pt x="63560" y="47450"/>
                </a:lnTo>
                <a:lnTo>
                  <a:pt x="63340" y="47430"/>
                </a:lnTo>
                <a:lnTo>
                  <a:pt x="63230" y="47380"/>
                </a:lnTo>
                <a:lnTo>
                  <a:pt x="63160" y="47340"/>
                </a:lnTo>
                <a:lnTo>
                  <a:pt x="63110" y="47330"/>
                </a:lnTo>
                <a:lnTo>
                  <a:pt x="63090" y="47340"/>
                </a:lnTo>
                <a:lnTo>
                  <a:pt x="63080" y="47370"/>
                </a:lnTo>
                <a:lnTo>
                  <a:pt x="63070" y="47420"/>
                </a:lnTo>
                <a:lnTo>
                  <a:pt x="63050" y="47480"/>
                </a:lnTo>
                <a:lnTo>
                  <a:pt x="63040" y="47510"/>
                </a:lnTo>
                <a:lnTo>
                  <a:pt x="63030" y="47530"/>
                </a:lnTo>
                <a:lnTo>
                  <a:pt x="63010" y="47560"/>
                </a:lnTo>
                <a:lnTo>
                  <a:pt x="62820" y="47720"/>
                </a:lnTo>
                <a:lnTo>
                  <a:pt x="62820" y="48260"/>
                </a:lnTo>
                <a:lnTo>
                  <a:pt x="62780" y="48400"/>
                </a:lnTo>
                <a:lnTo>
                  <a:pt x="62760" y="48420"/>
                </a:lnTo>
                <a:lnTo>
                  <a:pt x="62730" y="48430"/>
                </a:lnTo>
                <a:lnTo>
                  <a:pt x="62720" y="48460"/>
                </a:lnTo>
                <a:lnTo>
                  <a:pt x="62670" y="48530"/>
                </a:lnTo>
                <a:lnTo>
                  <a:pt x="62660" y="48550"/>
                </a:lnTo>
                <a:lnTo>
                  <a:pt x="62570" y="48610"/>
                </a:lnTo>
                <a:lnTo>
                  <a:pt x="62540" y="48650"/>
                </a:lnTo>
                <a:lnTo>
                  <a:pt x="62530" y="48680"/>
                </a:lnTo>
                <a:lnTo>
                  <a:pt x="62540" y="48720"/>
                </a:lnTo>
                <a:lnTo>
                  <a:pt x="62550" y="48750"/>
                </a:lnTo>
                <a:lnTo>
                  <a:pt x="62550" y="48890"/>
                </a:lnTo>
                <a:lnTo>
                  <a:pt x="62550" y="48920"/>
                </a:lnTo>
                <a:lnTo>
                  <a:pt x="62560" y="48950"/>
                </a:lnTo>
                <a:lnTo>
                  <a:pt x="62580" y="48970"/>
                </a:lnTo>
                <a:lnTo>
                  <a:pt x="62610" y="49060"/>
                </a:lnTo>
                <a:lnTo>
                  <a:pt x="62640" y="49320"/>
                </a:lnTo>
                <a:lnTo>
                  <a:pt x="62630" y="49510"/>
                </a:lnTo>
                <a:lnTo>
                  <a:pt x="62640" y="49550"/>
                </a:lnTo>
                <a:lnTo>
                  <a:pt x="62660" y="49610"/>
                </a:lnTo>
                <a:lnTo>
                  <a:pt x="62690" y="49670"/>
                </a:lnTo>
                <a:lnTo>
                  <a:pt x="62740" y="49790"/>
                </a:lnTo>
                <a:lnTo>
                  <a:pt x="62750" y="49880"/>
                </a:lnTo>
                <a:lnTo>
                  <a:pt x="62750" y="49960"/>
                </a:lnTo>
                <a:lnTo>
                  <a:pt x="62740" y="50030"/>
                </a:lnTo>
                <a:lnTo>
                  <a:pt x="62730" y="50070"/>
                </a:lnTo>
                <a:lnTo>
                  <a:pt x="62720" y="50100"/>
                </a:lnTo>
                <a:lnTo>
                  <a:pt x="62700" y="50130"/>
                </a:lnTo>
                <a:lnTo>
                  <a:pt x="62680" y="50140"/>
                </a:lnTo>
                <a:lnTo>
                  <a:pt x="62650" y="50150"/>
                </a:lnTo>
                <a:lnTo>
                  <a:pt x="62550" y="50160"/>
                </a:lnTo>
                <a:lnTo>
                  <a:pt x="62500" y="50180"/>
                </a:lnTo>
                <a:lnTo>
                  <a:pt x="62460" y="50230"/>
                </a:lnTo>
                <a:lnTo>
                  <a:pt x="62390" y="50360"/>
                </a:lnTo>
                <a:lnTo>
                  <a:pt x="62370" y="50430"/>
                </a:lnTo>
                <a:lnTo>
                  <a:pt x="62360" y="50490"/>
                </a:lnTo>
                <a:lnTo>
                  <a:pt x="62360" y="50520"/>
                </a:lnTo>
                <a:lnTo>
                  <a:pt x="62360" y="50540"/>
                </a:lnTo>
                <a:lnTo>
                  <a:pt x="62370" y="50560"/>
                </a:lnTo>
                <a:lnTo>
                  <a:pt x="62380" y="50590"/>
                </a:lnTo>
                <a:lnTo>
                  <a:pt x="62390" y="50610"/>
                </a:lnTo>
                <a:lnTo>
                  <a:pt x="62420" y="50700"/>
                </a:lnTo>
                <a:lnTo>
                  <a:pt x="62430" y="50940"/>
                </a:lnTo>
                <a:lnTo>
                  <a:pt x="62570" y="51130"/>
                </a:lnTo>
                <a:lnTo>
                  <a:pt x="62590" y="51250"/>
                </a:lnTo>
                <a:lnTo>
                  <a:pt x="62620" y="51590"/>
                </a:lnTo>
                <a:lnTo>
                  <a:pt x="62610" y="51620"/>
                </a:lnTo>
                <a:lnTo>
                  <a:pt x="62610" y="51650"/>
                </a:lnTo>
                <a:lnTo>
                  <a:pt x="62600" y="51680"/>
                </a:lnTo>
                <a:lnTo>
                  <a:pt x="62580" y="51710"/>
                </a:lnTo>
                <a:lnTo>
                  <a:pt x="62550" y="51760"/>
                </a:lnTo>
                <a:lnTo>
                  <a:pt x="62510" y="51820"/>
                </a:lnTo>
                <a:lnTo>
                  <a:pt x="62510" y="51900"/>
                </a:lnTo>
                <a:lnTo>
                  <a:pt x="62580" y="51930"/>
                </a:lnTo>
                <a:lnTo>
                  <a:pt x="62740" y="51970"/>
                </a:lnTo>
                <a:lnTo>
                  <a:pt x="62700" y="52290"/>
                </a:lnTo>
                <a:lnTo>
                  <a:pt x="62770" y="52430"/>
                </a:lnTo>
                <a:lnTo>
                  <a:pt x="62900" y="52540"/>
                </a:lnTo>
                <a:lnTo>
                  <a:pt x="62930" y="52580"/>
                </a:lnTo>
                <a:lnTo>
                  <a:pt x="62940" y="52630"/>
                </a:lnTo>
                <a:lnTo>
                  <a:pt x="62940" y="52680"/>
                </a:lnTo>
                <a:lnTo>
                  <a:pt x="62960" y="52780"/>
                </a:lnTo>
                <a:lnTo>
                  <a:pt x="62980" y="52820"/>
                </a:lnTo>
                <a:lnTo>
                  <a:pt x="63020" y="52850"/>
                </a:lnTo>
                <a:lnTo>
                  <a:pt x="63320" y="52910"/>
                </a:lnTo>
                <a:lnTo>
                  <a:pt x="63340" y="52990"/>
                </a:lnTo>
                <a:lnTo>
                  <a:pt x="63330" y="53020"/>
                </a:lnTo>
                <a:lnTo>
                  <a:pt x="63210" y="53220"/>
                </a:lnTo>
                <a:lnTo>
                  <a:pt x="63180" y="53390"/>
                </a:lnTo>
                <a:lnTo>
                  <a:pt x="63170" y="53460"/>
                </a:lnTo>
                <a:lnTo>
                  <a:pt x="63190" y="53500"/>
                </a:lnTo>
                <a:lnTo>
                  <a:pt x="63310" y="53550"/>
                </a:lnTo>
                <a:lnTo>
                  <a:pt x="63340" y="53580"/>
                </a:lnTo>
                <a:lnTo>
                  <a:pt x="63370" y="53610"/>
                </a:lnTo>
                <a:lnTo>
                  <a:pt x="63400" y="53680"/>
                </a:lnTo>
                <a:lnTo>
                  <a:pt x="63410" y="53730"/>
                </a:lnTo>
                <a:lnTo>
                  <a:pt x="63400" y="53760"/>
                </a:lnTo>
                <a:lnTo>
                  <a:pt x="63230" y="54080"/>
                </a:lnTo>
                <a:lnTo>
                  <a:pt x="63180" y="54150"/>
                </a:lnTo>
                <a:lnTo>
                  <a:pt x="62980" y="54410"/>
                </a:lnTo>
                <a:lnTo>
                  <a:pt x="62960" y="54500"/>
                </a:lnTo>
                <a:lnTo>
                  <a:pt x="62990" y="54600"/>
                </a:lnTo>
                <a:lnTo>
                  <a:pt x="62860" y="54710"/>
                </a:lnTo>
                <a:lnTo>
                  <a:pt x="62800" y="54710"/>
                </a:lnTo>
                <a:lnTo>
                  <a:pt x="62740" y="54610"/>
                </a:lnTo>
                <a:lnTo>
                  <a:pt x="62690" y="54570"/>
                </a:lnTo>
                <a:lnTo>
                  <a:pt x="62560" y="54430"/>
                </a:lnTo>
                <a:lnTo>
                  <a:pt x="62510" y="54420"/>
                </a:lnTo>
                <a:lnTo>
                  <a:pt x="62480" y="54420"/>
                </a:lnTo>
                <a:lnTo>
                  <a:pt x="62420" y="54470"/>
                </a:lnTo>
                <a:lnTo>
                  <a:pt x="62350" y="54510"/>
                </a:lnTo>
                <a:lnTo>
                  <a:pt x="62310" y="54520"/>
                </a:lnTo>
                <a:lnTo>
                  <a:pt x="62270" y="54520"/>
                </a:lnTo>
                <a:lnTo>
                  <a:pt x="61890" y="54390"/>
                </a:lnTo>
                <a:lnTo>
                  <a:pt x="61830" y="54380"/>
                </a:lnTo>
                <a:lnTo>
                  <a:pt x="61810" y="54400"/>
                </a:lnTo>
                <a:lnTo>
                  <a:pt x="61680" y="54440"/>
                </a:lnTo>
                <a:lnTo>
                  <a:pt x="61430" y="54470"/>
                </a:lnTo>
                <a:lnTo>
                  <a:pt x="61380" y="54460"/>
                </a:lnTo>
                <a:lnTo>
                  <a:pt x="61360" y="54440"/>
                </a:lnTo>
                <a:lnTo>
                  <a:pt x="61360" y="54420"/>
                </a:lnTo>
                <a:lnTo>
                  <a:pt x="61350" y="54340"/>
                </a:lnTo>
                <a:lnTo>
                  <a:pt x="61110" y="54210"/>
                </a:lnTo>
                <a:lnTo>
                  <a:pt x="61080" y="54180"/>
                </a:lnTo>
                <a:lnTo>
                  <a:pt x="61040" y="54130"/>
                </a:lnTo>
                <a:lnTo>
                  <a:pt x="61030" y="54090"/>
                </a:lnTo>
                <a:lnTo>
                  <a:pt x="61000" y="54000"/>
                </a:lnTo>
                <a:lnTo>
                  <a:pt x="60960" y="53960"/>
                </a:lnTo>
                <a:lnTo>
                  <a:pt x="60890" y="53900"/>
                </a:lnTo>
                <a:lnTo>
                  <a:pt x="60540" y="53740"/>
                </a:lnTo>
                <a:lnTo>
                  <a:pt x="60380" y="53620"/>
                </a:lnTo>
                <a:lnTo>
                  <a:pt x="60290" y="53600"/>
                </a:lnTo>
                <a:lnTo>
                  <a:pt x="60230" y="53610"/>
                </a:lnTo>
                <a:lnTo>
                  <a:pt x="59640" y="53660"/>
                </a:lnTo>
                <a:lnTo>
                  <a:pt x="59550" y="53730"/>
                </a:lnTo>
                <a:lnTo>
                  <a:pt x="59490" y="53710"/>
                </a:lnTo>
                <a:lnTo>
                  <a:pt x="59440" y="53680"/>
                </a:lnTo>
                <a:lnTo>
                  <a:pt x="59410" y="53640"/>
                </a:lnTo>
                <a:lnTo>
                  <a:pt x="59390" y="53610"/>
                </a:lnTo>
                <a:lnTo>
                  <a:pt x="59380" y="53590"/>
                </a:lnTo>
                <a:lnTo>
                  <a:pt x="59370" y="53490"/>
                </a:lnTo>
                <a:lnTo>
                  <a:pt x="59360" y="53460"/>
                </a:lnTo>
                <a:lnTo>
                  <a:pt x="59310" y="53380"/>
                </a:lnTo>
                <a:lnTo>
                  <a:pt x="59270" y="53330"/>
                </a:lnTo>
                <a:lnTo>
                  <a:pt x="59250" y="53240"/>
                </a:lnTo>
                <a:lnTo>
                  <a:pt x="59190" y="53130"/>
                </a:lnTo>
                <a:lnTo>
                  <a:pt x="59180" y="53020"/>
                </a:lnTo>
                <a:lnTo>
                  <a:pt x="59180" y="52900"/>
                </a:lnTo>
                <a:lnTo>
                  <a:pt x="59160" y="52850"/>
                </a:lnTo>
                <a:lnTo>
                  <a:pt x="59130" y="52810"/>
                </a:lnTo>
                <a:lnTo>
                  <a:pt x="59010" y="52730"/>
                </a:lnTo>
                <a:lnTo>
                  <a:pt x="58970" y="52710"/>
                </a:lnTo>
                <a:lnTo>
                  <a:pt x="58940" y="52700"/>
                </a:lnTo>
                <a:lnTo>
                  <a:pt x="58790" y="52740"/>
                </a:lnTo>
                <a:lnTo>
                  <a:pt x="58730" y="52760"/>
                </a:lnTo>
                <a:lnTo>
                  <a:pt x="58680" y="52770"/>
                </a:lnTo>
                <a:lnTo>
                  <a:pt x="58530" y="52750"/>
                </a:lnTo>
                <a:lnTo>
                  <a:pt x="58340" y="52760"/>
                </a:lnTo>
                <a:lnTo>
                  <a:pt x="58000" y="52710"/>
                </a:lnTo>
                <a:lnTo>
                  <a:pt x="57970" y="52720"/>
                </a:lnTo>
                <a:lnTo>
                  <a:pt x="57920" y="52750"/>
                </a:lnTo>
                <a:lnTo>
                  <a:pt x="57860" y="52810"/>
                </a:lnTo>
                <a:lnTo>
                  <a:pt x="57840" y="52820"/>
                </a:lnTo>
                <a:lnTo>
                  <a:pt x="57810" y="52840"/>
                </a:lnTo>
                <a:lnTo>
                  <a:pt x="57780" y="52840"/>
                </a:lnTo>
                <a:lnTo>
                  <a:pt x="57380" y="52820"/>
                </a:lnTo>
                <a:lnTo>
                  <a:pt x="57340" y="52810"/>
                </a:lnTo>
                <a:lnTo>
                  <a:pt x="57260" y="52770"/>
                </a:lnTo>
                <a:lnTo>
                  <a:pt x="57240" y="52750"/>
                </a:lnTo>
                <a:lnTo>
                  <a:pt x="57220" y="52730"/>
                </a:lnTo>
                <a:lnTo>
                  <a:pt x="57200" y="52700"/>
                </a:lnTo>
                <a:lnTo>
                  <a:pt x="57190" y="52670"/>
                </a:lnTo>
                <a:lnTo>
                  <a:pt x="57160" y="52590"/>
                </a:lnTo>
                <a:lnTo>
                  <a:pt x="57140" y="52460"/>
                </a:lnTo>
                <a:lnTo>
                  <a:pt x="57140" y="52440"/>
                </a:lnTo>
                <a:lnTo>
                  <a:pt x="57160" y="52420"/>
                </a:lnTo>
                <a:lnTo>
                  <a:pt x="57180" y="52420"/>
                </a:lnTo>
                <a:lnTo>
                  <a:pt x="57210" y="52400"/>
                </a:lnTo>
                <a:lnTo>
                  <a:pt x="57220" y="52380"/>
                </a:lnTo>
                <a:lnTo>
                  <a:pt x="57220" y="52330"/>
                </a:lnTo>
                <a:lnTo>
                  <a:pt x="57220" y="52260"/>
                </a:lnTo>
                <a:lnTo>
                  <a:pt x="57210" y="52210"/>
                </a:lnTo>
                <a:lnTo>
                  <a:pt x="57210" y="52180"/>
                </a:lnTo>
                <a:lnTo>
                  <a:pt x="57170" y="52020"/>
                </a:lnTo>
                <a:lnTo>
                  <a:pt x="57010" y="51760"/>
                </a:lnTo>
                <a:lnTo>
                  <a:pt x="56940" y="51670"/>
                </a:lnTo>
                <a:lnTo>
                  <a:pt x="56780" y="51610"/>
                </a:lnTo>
                <a:lnTo>
                  <a:pt x="56610" y="51500"/>
                </a:lnTo>
                <a:lnTo>
                  <a:pt x="56550" y="51420"/>
                </a:lnTo>
                <a:lnTo>
                  <a:pt x="56530" y="51370"/>
                </a:lnTo>
                <a:lnTo>
                  <a:pt x="56560" y="51310"/>
                </a:lnTo>
                <a:lnTo>
                  <a:pt x="56580" y="51270"/>
                </a:lnTo>
                <a:lnTo>
                  <a:pt x="56630" y="51220"/>
                </a:lnTo>
                <a:lnTo>
                  <a:pt x="56670" y="51210"/>
                </a:lnTo>
                <a:lnTo>
                  <a:pt x="57000" y="51150"/>
                </a:lnTo>
                <a:lnTo>
                  <a:pt x="57180" y="51050"/>
                </a:lnTo>
                <a:lnTo>
                  <a:pt x="57270" y="50970"/>
                </a:lnTo>
                <a:lnTo>
                  <a:pt x="57330" y="50870"/>
                </a:lnTo>
                <a:lnTo>
                  <a:pt x="57400" y="50720"/>
                </a:lnTo>
                <a:lnTo>
                  <a:pt x="56980" y="50100"/>
                </a:lnTo>
                <a:lnTo>
                  <a:pt x="56780" y="49720"/>
                </a:lnTo>
                <a:lnTo>
                  <a:pt x="56400" y="49420"/>
                </a:lnTo>
                <a:lnTo>
                  <a:pt x="56210" y="49350"/>
                </a:lnTo>
                <a:lnTo>
                  <a:pt x="55530" y="49250"/>
                </a:lnTo>
                <a:lnTo>
                  <a:pt x="55220" y="49260"/>
                </a:lnTo>
                <a:lnTo>
                  <a:pt x="54100" y="49120"/>
                </a:lnTo>
                <a:lnTo>
                  <a:pt x="53900" y="49010"/>
                </a:lnTo>
                <a:lnTo>
                  <a:pt x="53840" y="48900"/>
                </a:lnTo>
                <a:lnTo>
                  <a:pt x="53840" y="48800"/>
                </a:lnTo>
                <a:lnTo>
                  <a:pt x="53850" y="48710"/>
                </a:lnTo>
                <a:lnTo>
                  <a:pt x="53900" y="48490"/>
                </a:lnTo>
                <a:lnTo>
                  <a:pt x="53890" y="48440"/>
                </a:lnTo>
                <a:lnTo>
                  <a:pt x="53880" y="48410"/>
                </a:lnTo>
                <a:lnTo>
                  <a:pt x="53820" y="48320"/>
                </a:lnTo>
                <a:lnTo>
                  <a:pt x="53730" y="48140"/>
                </a:lnTo>
                <a:lnTo>
                  <a:pt x="53710" y="48090"/>
                </a:lnTo>
                <a:lnTo>
                  <a:pt x="53700" y="48060"/>
                </a:lnTo>
                <a:lnTo>
                  <a:pt x="53700" y="48030"/>
                </a:lnTo>
                <a:lnTo>
                  <a:pt x="53720" y="47840"/>
                </a:lnTo>
                <a:lnTo>
                  <a:pt x="53710" y="47790"/>
                </a:lnTo>
                <a:lnTo>
                  <a:pt x="53700" y="47750"/>
                </a:lnTo>
                <a:lnTo>
                  <a:pt x="53680" y="47740"/>
                </a:lnTo>
                <a:lnTo>
                  <a:pt x="53650" y="47720"/>
                </a:lnTo>
                <a:lnTo>
                  <a:pt x="53610" y="47670"/>
                </a:lnTo>
                <a:lnTo>
                  <a:pt x="53570" y="47590"/>
                </a:lnTo>
                <a:lnTo>
                  <a:pt x="53490" y="47380"/>
                </a:lnTo>
                <a:lnTo>
                  <a:pt x="53460" y="47290"/>
                </a:lnTo>
                <a:lnTo>
                  <a:pt x="53460" y="47220"/>
                </a:lnTo>
                <a:lnTo>
                  <a:pt x="53470" y="47190"/>
                </a:lnTo>
                <a:lnTo>
                  <a:pt x="53490" y="47170"/>
                </a:lnTo>
                <a:lnTo>
                  <a:pt x="53510" y="47160"/>
                </a:lnTo>
                <a:lnTo>
                  <a:pt x="53550" y="47160"/>
                </a:lnTo>
                <a:lnTo>
                  <a:pt x="53570" y="47170"/>
                </a:lnTo>
                <a:lnTo>
                  <a:pt x="53630" y="47200"/>
                </a:lnTo>
                <a:lnTo>
                  <a:pt x="53650" y="47210"/>
                </a:lnTo>
                <a:lnTo>
                  <a:pt x="53690" y="47210"/>
                </a:lnTo>
                <a:lnTo>
                  <a:pt x="53720" y="47190"/>
                </a:lnTo>
                <a:lnTo>
                  <a:pt x="53750" y="47150"/>
                </a:lnTo>
                <a:lnTo>
                  <a:pt x="53750" y="47100"/>
                </a:lnTo>
                <a:lnTo>
                  <a:pt x="53740" y="47040"/>
                </a:lnTo>
                <a:lnTo>
                  <a:pt x="53710" y="46940"/>
                </a:lnTo>
                <a:lnTo>
                  <a:pt x="53680" y="46900"/>
                </a:lnTo>
                <a:lnTo>
                  <a:pt x="53650" y="46870"/>
                </a:lnTo>
                <a:lnTo>
                  <a:pt x="53550" y="46870"/>
                </a:lnTo>
                <a:lnTo>
                  <a:pt x="53310" y="46770"/>
                </a:lnTo>
                <a:lnTo>
                  <a:pt x="53220" y="46680"/>
                </a:lnTo>
                <a:lnTo>
                  <a:pt x="53040" y="46680"/>
                </a:lnTo>
                <a:lnTo>
                  <a:pt x="53000" y="46670"/>
                </a:lnTo>
                <a:lnTo>
                  <a:pt x="52940" y="46650"/>
                </a:lnTo>
                <a:lnTo>
                  <a:pt x="52780" y="46540"/>
                </a:lnTo>
                <a:lnTo>
                  <a:pt x="52720" y="46510"/>
                </a:lnTo>
                <a:lnTo>
                  <a:pt x="52670" y="46500"/>
                </a:lnTo>
                <a:lnTo>
                  <a:pt x="52010" y="46520"/>
                </a:lnTo>
                <a:lnTo>
                  <a:pt x="51900" y="46440"/>
                </a:lnTo>
                <a:lnTo>
                  <a:pt x="51690" y="46060"/>
                </a:lnTo>
                <a:lnTo>
                  <a:pt x="51690" y="45790"/>
                </a:lnTo>
                <a:lnTo>
                  <a:pt x="51680" y="45730"/>
                </a:lnTo>
                <a:lnTo>
                  <a:pt x="51650" y="45620"/>
                </a:lnTo>
                <a:lnTo>
                  <a:pt x="51630" y="45580"/>
                </a:lnTo>
                <a:lnTo>
                  <a:pt x="51610" y="45550"/>
                </a:lnTo>
                <a:lnTo>
                  <a:pt x="51520" y="45470"/>
                </a:lnTo>
                <a:lnTo>
                  <a:pt x="51510" y="45460"/>
                </a:lnTo>
                <a:lnTo>
                  <a:pt x="51460" y="45340"/>
                </a:lnTo>
                <a:lnTo>
                  <a:pt x="51410" y="45250"/>
                </a:lnTo>
                <a:lnTo>
                  <a:pt x="51390" y="45220"/>
                </a:lnTo>
                <a:lnTo>
                  <a:pt x="51370" y="45100"/>
                </a:lnTo>
                <a:lnTo>
                  <a:pt x="51350" y="45050"/>
                </a:lnTo>
                <a:lnTo>
                  <a:pt x="51330" y="45020"/>
                </a:lnTo>
                <a:lnTo>
                  <a:pt x="51300" y="45000"/>
                </a:lnTo>
                <a:lnTo>
                  <a:pt x="51250" y="44970"/>
                </a:lnTo>
                <a:lnTo>
                  <a:pt x="51210" y="44930"/>
                </a:lnTo>
                <a:lnTo>
                  <a:pt x="51170" y="44890"/>
                </a:lnTo>
                <a:lnTo>
                  <a:pt x="51150" y="44860"/>
                </a:lnTo>
                <a:lnTo>
                  <a:pt x="51120" y="44820"/>
                </a:lnTo>
                <a:lnTo>
                  <a:pt x="51080" y="44790"/>
                </a:lnTo>
                <a:lnTo>
                  <a:pt x="51070" y="44760"/>
                </a:lnTo>
                <a:lnTo>
                  <a:pt x="51060" y="44710"/>
                </a:lnTo>
                <a:lnTo>
                  <a:pt x="51040" y="44570"/>
                </a:lnTo>
                <a:lnTo>
                  <a:pt x="51030" y="44530"/>
                </a:lnTo>
                <a:lnTo>
                  <a:pt x="51030" y="44520"/>
                </a:lnTo>
                <a:lnTo>
                  <a:pt x="51020" y="44470"/>
                </a:lnTo>
                <a:lnTo>
                  <a:pt x="51040" y="44170"/>
                </a:lnTo>
                <a:lnTo>
                  <a:pt x="51040" y="44000"/>
                </a:lnTo>
                <a:lnTo>
                  <a:pt x="51060" y="43970"/>
                </a:lnTo>
                <a:lnTo>
                  <a:pt x="51090" y="43930"/>
                </a:lnTo>
                <a:lnTo>
                  <a:pt x="51190" y="43880"/>
                </a:lnTo>
                <a:lnTo>
                  <a:pt x="51220" y="43860"/>
                </a:lnTo>
                <a:lnTo>
                  <a:pt x="51240" y="43830"/>
                </a:lnTo>
                <a:lnTo>
                  <a:pt x="51270" y="43780"/>
                </a:lnTo>
                <a:lnTo>
                  <a:pt x="51290" y="43750"/>
                </a:lnTo>
                <a:lnTo>
                  <a:pt x="51320" y="43730"/>
                </a:lnTo>
                <a:lnTo>
                  <a:pt x="51370" y="43700"/>
                </a:lnTo>
                <a:lnTo>
                  <a:pt x="51400" y="43690"/>
                </a:lnTo>
                <a:lnTo>
                  <a:pt x="51410" y="43660"/>
                </a:lnTo>
                <a:lnTo>
                  <a:pt x="51440" y="43600"/>
                </a:lnTo>
                <a:lnTo>
                  <a:pt x="51450" y="43580"/>
                </a:lnTo>
                <a:lnTo>
                  <a:pt x="51470" y="43560"/>
                </a:lnTo>
                <a:lnTo>
                  <a:pt x="51480" y="43540"/>
                </a:lnTo>
                <a:lnTo>
                  <a:pt x="51490" y="43510"/>
                </a:lnTo>
                <a:lnTo>
                  <a:pt x="51490" y="43450"/>
                </a:lnTo>
                <a:lnTo>
                  <a:pt x="51460" y="43270"/>
                </a:lnTo>
                <a:lnTo>
                  <a:pt x="51440" y="43210"/>
                </a:lnTo>
                <a:lnTo>
                  <a:pt x="51420" y="43190"/>
                </a:lnTo>
                <a:lnTo>
                  <a:pt x="51300" y="43100"/>
                </a:lnTo>
                <a:lnTo>
                  <a:pt x="51280" y="43070"/>
                </a:lnTo>
                <a:lnTo>
                  <a:pt x="51280" y="43060"/>
                </a:lnTo>
                <a:lnTo>
                  <a:pt x="51300" y="42940"/>
                </a:lnTo>
                <a:lnTo>
                  <a:pt x="51320" y="42830"/>
                </a:lnTo>
                <a:lnTo>
                  <a:pt x="51360" y="42790"/>
                </a:lnTo>
                <a:lnTo>
                  <a:pt x="51380" y="42770"/>
                </a:lnTo>
                <a:lnTo>
                  <a:pt x="51490" y="42720"/>
                </a:lnTo>
                <a:lnTo>
                  <a:pt x="51510" y="42700"/>
                </a:lnTo>
                <a:lnTo>
                  <a:pt x="51520" y="42670"/>
                </a:lnTo>
                <a:lnTo>
                  <a:pt x="51510" y="42650"/>
                </a:lnTo>
                <a:lnTo>
                  <a:pt x="51490" y="42650"/>
                </a:lnTo>
                <a:lnTo>
                  <a:pt x="51440" y="42670"/>
                </a:lnTo>
                <a:lnTo>
                  <a:pt x="51400" y="42660"/>
                </a:lnTo>
                <a:lnTo>
                  <a:pt x="51370" y="42640"/>
                </a:lnTo>
                <a:lnTo>
                  <a:pt x="51320" y="42570"/>
                </a:lnTo>
                <a:lnTo>
                  <a:pt x="51300" y="42540"/>
                </a:lnTo>
                <a:lnTo>
                  <a:pt x="51120" y="42450"/>
                </a:lnTo>
                <a:lnTo>
                  <a:pt x="51100" y="42360"/>
                </a:lnTo>
                <a:lnTo>
                  <a:pt x="51100" y="42340"/>
                </a:lnTo>
                <a:lnTo>
                  <a:pt x="51090" y="42320"/>
                </a:lnTo>
                <a:lnTo>
                  <a:pt x="50990" y="42180"/>
                </a:lnTo>
                <a:lnTo>
                  <a:pt x="50980" y="42160"/>
                </a:lnTo>
                <a:lnTo>
                  <a:pt x="50970" y="42150"/>
                </a:lnTo>
                <a:lnTo>
                  <a:pt x="50970" y="42140"/>
                </a:lnTo>
                <a:lnTo>
                  <a:pt x="50960" y="42120"/>
                </a:lnTo>
                <a:lnTo>
                  <a:pt x="50970" y="42080"/>
                </a:lnTo>
                <a:lnTo>
                  <a:pt x="51000" y="42060"/>
                </a:lnTo>
                <a:lnTo>
                  <a:pt x="51040" y="42040"/>
                </a:lnTo>
                <a:lnTo>
                  <a:pt x="51250" y="42070"/>
                </a:lnTo>
                <a:lnTo>
                  <a:pt x="51300" y="42060"/>
                </a:lnTo>
                <a:lnTo>
                  <a:pt x="51340" y="42040"/>
                </a:lnTo>
                <a:lnTo>
                  <a:pt x="51440" y="41960"/>
                </a:lnTo>
                <a:lnTo>
                  <a:pt x="51500" y="41880"/>
                </a:lnTo>
                <a:lnTo>
                  <a:pt x="51560" y="41810"/>
                </a:lnTo>
                <a:lnTo>
                  <a:pt x="51570" y="41780"/>
                </a:lnTo>
                <a:lnTo>
                  <a:pt x="51570" y="41750"/>
                </a:lnTo>
                <a:lnTo>
                  <a:pt x="51560" y="41720"/>
                </a:lnTo>
                <a:lnTo>
                  <a:pt x="51560" y="41690"/>
                </a:lnTo>
                <a:lnTo>
                  <a:pt x="51570" y="41660"/>
                </a:lnTo>
                <a:lnTo>
                  <a:pt x="51630" y="41640"/>
                </a:lnTo>
                <a:lnTo>
                  <a:pt x="52040" y="41570"/>
                </a:lnTo>
                <a:lnTo>
                  <a:pt x="53010" y="41570"/>
                </a:lnTo>
                <a:lnTo>
                  <a:pt x="53200" y="41490"/>
                </a:lnTo>
                <a:lnTo>
                  <a:pt x="53350" y="41470"/>
                </a:lnTo>
                <a:lnTo>
                  <a:pt x="53710" y="41480"/>
                </a:lnTo>
                <a:lnTo>
                  <a:pt x="53780" y="41480"/>
                </a:lnTo>
                <a:lnTo>
                  <a:pt x="53800" y="41470"/>
                </a:lnTo>
                <a:lnTo>
                  <a:pt x="53830" y="41460"/>
                </a:lnTo>
                <a:lnTo>
                  <a:pt x="53850" y="41440"/>
                </a:lnTo>
                <a:lnTo>
                  <a:pt x="53870" y="41400"/>
                </a:lnTo>
                <a:lnTo>
                  <a:pt x="53880" y="41350"/>
                </a:lnTo>
                <a:lnTo>
                  <a:pt x="53890" y="41250"/>
                </a:lnTo>
                <a:lnTo>
                  <a:pt x="53880" y="41200"/>
                </a:lnTo>
                <a:lnTo>
                  <a:pt x="53880" y="41180"/>
                </a:lnTo>
                <a:lnTo>
                  <a:pt x="53860" y="41160"/>
                </a:lnTo>
                <a:lnTo>
                  <a:pt x="53750" y="41070"/>
                </a:lnTo>
                <a:lnTo>
                  <a:pt x="53730" y="41060"/>
                </a:lnTo>
                <a:lnTo>
                  <a:pt x="53730" y="41040"/>
                </a:lnTo>
                <a:lnTo>
                  <a:pt x="53720" y="41020"/>
                </a:lnTo>
                <a:lnTo>
                  <a:pt x="53730" y="40980"/>
                </a:lnTo>
                <a:lnTo>
                  <a:pt x="53750" y="40950"/>
                </a:lnTo>
                <a:lnTo>
                  <a:pt x="53800" y="40920"/>
                </a:lnTo>
                <a:lnTo>
                  <a:pt x="54050" y="40840"/>
                </a:lnTo>
                <a:lnTo>
                  <a:pt x="54200" y="40760"/>
                </a:lnTo>
                <a:lnTo>
                  <a:pt x="54380" y="40600"/>
                </a:lnTo>
                <a:lnTo>
                  <a:pt x="54420" y="40560"/>
                </a:lnTo>
                <a:lnTo>
                  <a:pt x="54450" y="40510"/>
                </a:lnTo>
                <a:lnTo>
                  <a:pt x="54510" y="40400"/>
                </a:lnTo>
                <a:lnTo>
                  <a:pt x="54520" y="40350"/>
                </a:lnTo>
                <a:lnTo>
                  <a:pt x="54520" y="40290"/>
                </a:lnTo>
                <a:lnTo>
                  <a:pt x="54500" y="40170"/>
                </a:lnTo>
                <a:lnTo>
                  <a:pt x="54470" y="40130"/>
                </a:lnTo>
                <a:lnTo>
                  <a:pt x="54440" y="40110"/>
                </a:lnTo>
                <a:lnTo>
                  <a:pt x="54410" y="40110"/>
                </a:lnTo>
                <a:lnTo>
                  <a:pt x="54370" y="40110"/>
                </a:lnTo>
                <a:lnTo>
                  <a:pt x="54340" y="40100"/>
                </a:lnTo>
                <a:lnTo>
                  <a:pt x="54320" y="40080"/>
                </a:lnTo>
                <a:lnTo>
                  <a:pt x="54300" y="40060"/>
                </a:lnTo>
                <a:lnTo>
                  <a:pt x="54290" y="40040"/>
                </a:lnTo>
                <a:lnTo>
                  <a:pt x="54270" y="40010"/>
                </a:lnTo>
                <a:lnTo>
                  <a:pt x="54240" y="39950"/>
                </a:lnTo>
                <a:lnTo>
                  <a:pt x="54240" y="39910"/>
                </a:lnTo>
                <a:lnTo>
                  <a:pt x="54250" y="39860"/>
                </a:lnTo>
                <a:lnTo>
                  <a:pt x="54310" y="39720"/>
                </a:lnTo>
                <a:lnTo>
                  <a:pt x="54350" y="39680"/>
                </a:lnTo>
                <a:lnTo>
                  <a:pt x="54380" y="39660"/>
                </a:lnTo>
                <a:lnTo>
                  <a:pt x="54520" y="39590"/>
                </a:lnTo>
                <a:lnTo>
                  <a:pt x="54630" y="39570"/>
                </a:lnTo>
                <a:lnTo>
                  <a:pt x="54670" y="39540"/>
                </a:lnTo>
                <a:lnTo>
                  <a:pt x="54690" y="39520"/>
                </a:lnTo>
                <a:lnTo>
                  <a:pt x="54710" y="39490"/>
                </a:lnTo>
                <a:lnTo>
                  <a:pt x="54720" y="39460"/>
                </a:lnTo>
                <a:lnTo>
                  <a:pt x="54720" y="39430"/>
                </a:lnTo>
                <a:lnTo>
                  <a:pt x="54720" y="39310"/>
                </a:lnTo>
                <a:lnTo>
                  <a:pt x="54720" y="39270"/>
                </a:lnTo>
                <a:lnTo>
                  <a:pt x="54710" y="39230"/>
                </a:lnTo>
                <a:lnTo>
                  <a:pt x="54670" y="39190"/>
                </a:lnTo>
                <a:lnTo>
                  <a:pt x="54650" y="39180"/>
                </a:lnTo>
                <a:lnTo>
                  <a:pt x="54640" y="39190"/>
                </a:lnTo>
                <a:lnTo>
                  <a:pt x="54630" y="39200"/>
                </a:lnTo>
                <a:lnTo>
                  <a:pt x="54620" y="39230"/>
                </a:lnTo>
                <a:lnTo>
                  <a:pt x="54600" y="39260"/>
                </a:lnTo>
                <a:lnTo>
                  <a:pt x="54590" y="39270"/>
                </a:lnTo>
                <a:lnTo>
                  <a:pt x="54570" y="39270"/>
                </a:lnTo>
                <a:lnTo>
                  <a:pt x="54560" y="39250"/>
                </a:lnTo>
                <a:lnTo>
                  <a:pt x="54550" y="39190"/>
                </a:lnTo>
                <a:lnTo>
                  <a:pt x="54560" y="39100"/>
                </a:lnTo>
                <a:lnTo>
                  <a:pt x="54550" y="39060"/>
                </a:lnTo>
                <a:lnTo>
                  <a:pt x="54510" y="39050"/>
                </a:lnTo>
                <a:lnTo>
                  <a:pt x="54450" y="39060"/>
                </a:lnTo>
                <a:lnTo>
                  <a:pt x="54430" y="39060"/>
                </a:lnTo>
                <a:lnTo>
                  <a:pt x="54410" y="39040"/>
                </a:lnTo>
                <a:lnTo>
                  <a:pt x="54380" y="38970"/>
                </a:lnTo>
                <a:lnTo>
                  <a:pt x="54350" y="38950"/>
                </a:lnTo>
                <a:lnTo>
                  <a:pt x="54300" y="38900"/>
                </a:lnTo>
                <a:lnTo>
                  <a:pt x="54210" y="38750"/>
                </a:lnTo>
                <a:lnTo>
                  <a:pt x="54210" y="38720"/>
                </a:lnTo>
                <a:lnTo>
                  <a:pt x="54220" y="38700"/>
                </a:lnTo>
                <a:lnTo>
                  <a:pt x="54260" y="38650"/>
                </a:lnTo>
                <a:lnTo>
                  <a:pt x="54340" y="38580"/>
                </a:lnTo>
                <a:lnTo>
                  <a:pt x="54350" y="38560"/>
                </a:lnTo>
                <a:lnTo>
                  <a:pt x="54350" y="38520"/>
                </a:lnTo>
                <a:lnTo>
                  <a:pt x="54320" y="38480"/>
                </a:lnTo>
                <a:lnTo>
                  <a:pt x="54300" y="38450"/>
                </a:lnTo>
                <a:lnTo>
                  <a:pt x="54290" y="38440"/>
                </a:lnTo>
                <a:lnTo>
                  <a:pt x="54290" y="38410"/>
                </a:lnTo>
                <a:lnTo>
                  <a:pt x="54280" y="38380"/>
                </a:lnTo>
                <a:lnTo>
                  <a:pt x="54280" y="38360"/>
                </a:lnTo>
                <a:lnTo>
                  <a:pt x="54270" y="38340"/>
                </a:lnTo>
                <a:lnTo>
                  <a:pt x="54250" y="38320"/>
                </a:lnTo>
                <a:lnTo>
                  <a:pt x="54200" y="38290"/>
                </a:lnTo>
                <a:lnTo>
                  <a:pt x="54150" y="38270"/>
                </a:lnTo>
                <a:lnTo>
                  <a:pt x="54120" y="38260"/>
                </a:lnTo>
                <a:lnTo>
                  <a:pt x="54120" y="38240"/>
                </a:lnTo>
                <a:lnTo>
                  <a:pt x="54110" y="38200"/>
                </a:lnTo>
                <a:lnTo>
                  <a:pt x="54100" y="38150"/>
                </a:lnTo>
                <a:lnTo>
                  <a:pt x="54100" y="38120"/>
                </a:lnTo>
                <a:lnTo>
                  <a:pt x="54100" y="38090"/>
                </a:lnTo>
                <a:lnTo>
                  <a:pt x="54110" y="38080"/>
                </a:lnTo>
                <a:lnTo>
                  <a:pt x="54160" y="38050"/>
                </a:lnTo>
                <a:lnTo>
                  <a:pt x="54240" y="38020"/>
                </a:lnTo>
                <a:lnTo>
                  <a:pt x="54450" y="37990"/>
                </a:lnTo>
                <a:lnTo>
                  <a:pt x="54570" y="37960"/>
                </a:lnTo>
                <a:lnTo>
                  <a:pt x="54590" y="37940"/>
                </a:lnTo>
                <a:lnTo>
                  <a:pt x="54610" y="37900"/>
                </a:lnTo>
                <a:lnTo>
                  <a:pt x="54620" y="37830"/>
                </a:lnTo>
                <a:lnTo>
                  <a:pt x="54630" y="37780"/>
                </a:lnTo>
                <a:lnTo>
                  <a:pt x="54630" y="37740"/>
                </a:lnTo>
                <a:lnTo>
                  <a:pt x="54610" y="37690"/>
                </a:lnTo>
                <a:lnTo>
                  <a:pt x="54590" y="37650"/>
                </a:lnTo>
                <a:lnTo>
                  <a:pt x="54380" y="37470"/>
                </a:lnTo>
                <a:lnTo>
                  <a:pt x="54280" y="37440"/>
                </a:lnTo>
                <a:lnTo>
                  <a:pt x="54250" y="37430"/>
                </a:lnTo>
                <a:lnTo>
                  <a:pt x="54210" y="37400"/>
                </a:lnTo>
                <a:lnTo>
                  <a:pt x="54180" y="37370"/>
                </a:lnTo>
                <a:lnTo>
                  <a:pt x="53660" y="36660"/>
                </a:lnTo>
                <a:lnTo>
                  <a:pt x="53670" y="36540"/>
                </a:lnTo>
                <a:lnTo>
                  <a:pt x="53680" y="36490"/>
                </a:lnTo>
                <a:lnTo>
                  <a:pt x="53690" y="36460"/>
                </a:lnTo>
                <a:lnTo>
                  <a:pt x="53700" y="36430"/>
                </a:lnTo>
                <a:lnTo>
                  <a:pt x="53710" y="36420"/>
                </a:lnTo>
                <a:lnTo>
                  <a:pt x="53710" y="36400"/>
                </a:lnTo>
                <a:lnTo>
                  <a:pt x="53720" y="36360"/>
                </a:lnTo>
                <a:lnTo>
                  <a:pt x="53730" y="36330"/>
                </a:lnTo>
                <a:lnTo>
                  <a:pt x="53740" y="36300"/>
                </a:lnTo>
                <a:lnTo>
                  <a:pt x="53760" y="36280"/>
                </a:lnTo>
                <a:lnTo>
                  <a:pt x="53780" y="36260"/>
                </a:lnTo>
                <a:lnTo>
                  <a:pt x="53830" y="36230"/>
                </a:lnTo>
                <a:lnTo>
                  <a:pt x="53860" y="36220"/>
                </a:lnTo>
                <a:lnTo>
                  <a:pt x="53890" y="36220"/>
                </a:lnTo>
                <a:lnTo>
                  <a:pt x="53930" y="36220"/>
                </a:lnTo>
                <a:lnTo>
                  <a:pt x="54060" y="36250"/>
                </a:lnTo>
                <a:lnTo>
                  <a:pt x="54090" y="36250"/>
                </a:lnTo>
                <a:lnTo>
                  <a:pt x="54120" y="36230"/>
                </a:lnTo>
                <a:lnTo>
                  <a:pt x="54100" y="36180"/>
                </a:lnTo>
                <a:lnTo>
                  <a:pt x="54060" y="36100"/>
                </a:lnTo>
                <a:lnTo>
                  <a:pt x="53860" y="35780"/>
                </a:lnTo>
                <a:lnTo>
                  <a:pt x="53840" y="35760"/>
                </a:lnTo>
                <a:lnTo>
                  <a:pt x="53820" y="35740"/>
                </a:lnTo>
                <a:lnTo>
                  <a:pt x="53780" y="35690"/>
                </a:lnTo>
                <a:lnTo>
                  <a:pt x="53760" y="35670"/>
                </a:lnTo>
                <a:lnTo>
                  <a:pt x="53750" y="35620"/>
                </a:lnTo>
                <a:lnTo>
                  <a:pt x="53730" y="35570"/>
                </a:lnTo>
                <a:lnTo>
                  <a:pt x="53710" y="35460"/>
                </a:lnTo>
                <a:lnTo>
                  <a:pt x="53710" y="35400"/>
                </a:lnTo>
                <a:lnTo>
                  <a:pt x="53710" y="35210"/>
                </a:lnTo>
                <a:lnTo>
                  <a:pt x="53720" y="35180"/>
                </a:lnTo>
                <a:lnTo>
                  <a:pt x="53730" y="35150"/>
                </a:lnTo>
                <a:lnTo>
                  <a:pt x="53740" y="35120"/>
                </a:lnTo>
                <a:lnTo>
                  <a:pt x="53760" y="35090"/>
                </a:lnTo>
                <a:lnTo>
                  <a:pt x="53880" y="34960"/>
                </a:lnTo>
                <a:lnTo>
                  <a:pt x="53920" y="34910"/>
                </a:lnTo>
                <a:lnTo>
                  <a:pt x="53930" y="34890"/>
                </a:lnTo>
                <a:lnTo>
                  <a:pt x="53940" y="34850"/>
                </a:lnTo>
                <a:lnTo>
                  <a:pt x="53930" y="34820"/>
                </a:lnTo>
                <a:lnTo>
                  <a:pt x="53910" y="34780"/>
                </a:lnTo>
                <a:lnTo>
                  <a:pt x="53830" y="34750"/>
                </a:lnTo>
                <a:lnTo>
                  <a:pt x="53790" y="34740"/>
                </a:lnTo>
                <a:lnTo>
                  <a:pt x="53750" y="34750"/>
                </a:lnTo>
                <a:lnTo>
                  <a:pt x="53730" y="34770"/>
                </a:lnTo>
                <a:lnTo>
                  <a:pt x="53650" y="34850"/>
                </a:lnTo>
                <a:lnTo>
                  <a:pt x="53620" y="34860"/>
                </a:lnTo>
                <a:lnTo>
                  <a:pt x="53580" y="34840"/>
                </a:lnTo>
                <a:lnTo>
                  <a:pt x="53520" y="34780"/>
                </a:lnTo>
                <a:lnTo>
                  <a:pt x="53260" y="34390"/>
                </a:lnTo>
                <a:lnTo>
                  <a:pt x="52990" y="33840"/>
                </a:lnTo>
                <a:lnTo>
                  <a:pt x="52910" y="33690"/>
                </a:lnTo>
                <a:lnTo>
                  <a:pt x="52850" y="33640"/>
                </a:lnTo>
                <a:lnTo>
                  <a:pt x="52800" y="33620"/>
                </a:lnTo>
                <a:lnTo>
                  <a:pt x="52730" y="33620"/>
                </a:lnTo>
                <a:lnTo>
                  <a:pt x="52690" y="33590"/>
                </a:lnTo>
                <a:lnTo>
                  <a:pt x="52650" y="33540"/>
                </a:lnTo>
                <a:lnTo>
                  <a:pt x="52620" y="33400"/>
                </a:lnTo>
                <a:lnTo>
                  <a:pt x="52610" y="33320"/>
                </a:lnTo>
                <a:lnTo>
                  <a:pt x="52600" y="33230"/>
                </a:lnTo>
                <a:lnTo>
                  <a:pt x="52580" y="33200"/>
                </a:lnTo>
                <a:lnTo>
                  <a:pt x="52490" y="33110"/>
                </a:lnTo>
                <a:lnTo>
                  <a:pt x="52460" y="33070"/>
                </a:lnTo>
                <a:lnTo>
                  <a:pt x="52380" y="32880"/>
                </a:lnTo>
                <a:lnTo>
                  <a:pt x="52350" y="32830"/>
                </a:lnTo>
                <a:lnTo>
                  <a:pt x="52340" y="32800"/>
                </a:lnTo>
                <a:lnTo>
                  <a:pt x="52330" y="32770"/>
                </a:lnTo>
                <a:lnTo>
                  <a:pt x="52330" y="32730"/>
                </a:lnTo>
                <a:lnTo>
                  <a:pt x="52330" y="32700"/>
                </a:lnTo>
                <a:lnTo>
                  <a:pt x="52350" y="32590"/>
                </a:lnTo>
                <a:lnTo>
                  <a:pt x="52350" y="32550"/>
                </a:lnTo>
                <a:lnTo>
                  <a:pt x="52350" y="32520"/>
                </a:lnTo>
                <a:lnTo>
                  <a:pt x="52350" y="32490"/>
                </a:lnTo>
                <a:lnTo>
                  <a:pt x="52330" y="32420"/>
                </a:lnTo>
                <a:lnTo>
                  <a:pt x="52330" y="32390"/>
                </a:lnTo>
                <a:lnTo>
                  <a:pt x="52340" y="32340"/>
                </a:lnTo>
                <a:lnTo>
                  <a:pt x="52360" y="32290"/>
                </a:lnTo>
                <a:lnTo>
                  <a:pt x="52360" y="32240"/>
                </a:lnTo>
                <a:lnTo>
                  <a:pt x="52340" y="32180"/>
                </a:lnTo>
                <a:lnTo>
                  <a:pt x="52370" y="32140"/>
                </a:lnTo>
                <a:lnTo>
                  <a:pt x="52610" y="32050"/>
                </a:lnTo>
                <a:lnTo>
                  <a:pt x="52950" y="32020"/>
                </a:lnTo>
                <a:lnTo>
                  <a:pt x="53270" y="32040"/>
                </a:lnTo>
                <a:lnTo>
                  <a:pt x="53370" y="32020"/>
                </a:lnTo>
                <a:lnTo>
                  <a:pt x="53480" y="31960"/>
                </a:lnTo>
                <a:lnTo>
                  <a:pt x="53680" y="31890"/>
                </a:lnTo>
                <a:lnTo>
                  <a:pt x="53820" y="31820"/>
                </a:lnTo>
                <a:lnTo>
                  <a:pt x="53890" y="31720"/>
                </a:lnTo>
                <a:lnTo>
                  <a:pt x="54020" y="31620"/>
                </a:lnTo>
                <a:lnTo>
                  <a:pt x="54040" y="31590"/>
                </a:lnTo>
                <a:lnTo>
                  <a:pt x="54050" y="31570"/>
                </a:lnTo>
                <a:lnTo>
                  <a:pt x="54060" y="31550"/>
                </a:lnTo>
                <a:lnTo>
                  <a:pt x="54060" y="31490"/>
                </a:lnTo>
                <a:lnTo>
                  <a:pt x="54060" y="31450"/>
                </a:lnTo>
                <a:lnTo>
                  <a:pt x="54060" y="31420"/>
                </a:lnTo>
                <a:lnTo>
                  <a:pt x="54070" y="31380"/>
                </a:lnTo>
                <a:lnTo>
                  <a:pt x="54080" y="31350"/>
                </a:lnTo>
                <a:lnTo>
                  <a:pt x="54090" y="31330"/>
                </a:lnTo>
                <a:lnTo>
                  <a:pt x="54100" y="31320"/>
                </a:lnTo>
                <a:lnTo>
                  <a:pt x="54110" y="31310"/>
                </a:lnTo>
                <a:lnTo>
                  <a:pt x="54120" y="31290"/>
                </a:lnTo>
                <a:lnTo>
                  <a:pt x="54210" y="31260"/>
                </a:lnTo>
                <a:lnTo>
                  <a:pt x="54350" y="31240"/>
                </a:lnTo>
                <a:lnTo>
                  <a:pt x="54470" y="31250"/>
                </a:lnTo>
                <a:lnTo>
                  <a:pt x="54690" y="31310"/>
                </a:lnTo>
                <a:lnTo>
                  <a:pt x="54820" y="31380"/>
                </a:lnTo>
                <a:lnTo>
                  <a:pt x="54880" y="31390"/>
                </a:lnTo>
                <a:lnTo>
                  <a:pt x="55310" y="31360"/>
                </a:lnTo>
                <a:lnTo>
                  <a:pt x="55660" y="31430"/>
                </a:lnTo>
                <a:lnTo>
                  <a:pt x="55680" y="31440"/>
                </a:lnTo>
                <a:lnTo>
                  <a:pt x="55700" y="31470"/>
                </a:lnTo>
                <a:lnTo>
                  <a:pt x="55720" y="31490"/>
                </a:lnTo>
                <a:lnTo>
                  <a:pt x="55750" y="31510"/>
                </a:lnTo>
                <a:lnTo>
                  <a:pt x="55840" y="31550"/>
                </a:lnTo>
                <a:lnTo>
                  <a:pt x="55860" y="31570"/>
                </a:lnTo>
                <a:lnTo>
                  <a:pt x="55870" y="31590"/>
                </a:lnTo>
                <a:lnTo>
                  <a:pt x="55880" y="31620"/>
                </a:lnTo>
                <a:lnTo>
                  <a:pt x="55900" y="31650"/>
                </a:lnTo>
                <a:lnTo>
                  <a:pt x="55910" y="31670"/>
                </a:lnTo>
                <a:lnTo>
                  <a:pt x="55930" y="31680"/>
                </a:lnTo>
                <a:lnTo>
                  <a:pt x="55950" y="31690"/>
                </a:lnTo>
                <a:lnTo>
                  <a:pt x="55980" y="31690"/>
                </a:lnTo>
                <a:lnTo>
                  <a:pt x="56030" y="31670"/>
                </a:lnTo>
                <a:lnTo>
                  <a:pt x="56090" y="31620"/>
                </a:lnTo>
                <a:lnTo>
                  <a:pt x="56130" y="31590"/>
                </a:lnTo>
                <a:lnTo>
                  <a:pt x="56180" y="31580"/>
                </a:lnTo>
                <a:lnTo>
                  <a:pt x="56230" y="31600"/>
                </a:lnTo>
                <a:lnTo>
                  <a:pt x="56380" y="31590"/>
                </a:lnTo>
                <a:lnTo>
                  <a:pt x="56830" y="31400"/>
                </a:lnTo>
                <a:lnTo>
                  <a:pt x="57080" y="31340"/>
                </a:lnTo>
                <a:lnTo>
                  <a:pt x="57110" y="31320"/>
                </a:lnTo>
                <a:lnTo>
                  <a:pt x="57530" y="30910"/>
                </a:lnTo>
                <a:lnTo>
                  <a:pt x="57600" y="30900"/>
                </a:lnTo>
                <a:lnTo>
                  <a:pt x="57740" y="30890"/>
                </a:lnTo>
                <a:lnTo>
                  <a:pt x="57750" y="30880"/>
                </a:lnTo>
                <a:lnTo>
                  <a:pt x="57760" y="30870"/>
                </a:lnTo>
                <a:lnTo>
                  <a:pt x="57750" y="30800"/>
                </a:lnTo>
                <a:lnTo>
                  <a:pt x="57730" y="30740"/>
                </a:lnTo>
                <a:lnTo>
                  <a:pt x="57720" y="30670"/>
                </a:lnTo>
                <a:lnTo>
                  <a:pt x="57720" y="30640"/>
                </a:lnTo>
                <a:lnTo>
                  <a:pt x="57720" y="30560"/>
                </a:lnTo>
                <a:lnTo>
                  <a:pt x="57750" y="30320"/>
                </a:lnTo>
                <a:lnTo>
                  <a:pt x="57760" y="30290"/>
                </a:lnTo>
                <a:lnTo>
                  <a:pt x="57800" y="30180"/>
                </a:lnTo>
                <a:lnTo>
                  <a:pt x="57820" y="30140"/>
                </a:lnTo>
                <a:lnTo>
                  <a:pt x="57860" y="30110"/>
                </a:lnTo>
                <a:lnTo>
                  <a:pt x="57930" y="30090"/>
                </a:lnTo>
                <a:lnTo>
                  <a:pt x="57970" y="30100"/>
                </a:lnTo>
                <a:lnTo>
                  <a:pt x="58030" y="30120"/>
                </a:lnTo>
                <a:lnTo>
                  <a:pt x="58130" y="30120"/>
                </a:lnTo>
                <a:lnTo>
                  <a:pt x="58200" y="30070"/>
                </a:lnTo>
                <a:lnTo>
                  <a:pt x="58340" y="29670"/>
                </a:lnTo>
                <a:lnTo>
                  <a:pt x="58660" y="29580"/>
                </a:lnTo>
                <a:lnTo>
                  <a:pt x="58740" y="29630"/>
                </a:lnTo>
                <a:lnTo>
                  <a:pt x="58740" y="29710"/>
                </a:lnTo>
                <a:lnTo>
                  <a:pt x="58740" y="29740"/>
                </a:lnTo>
                <a:lnTo>
                  <a:pt x="58700" y="29850"/>
                </a:lnTo>
                <a:lnTo>
                  <a:pt x="58640" y="29920"/>
                </a:lnTo>
                <a:lnTo>
                  <a:pt x="58740" y="29970"/>
                </a:lnTo>
                <a:lnTo>
                  <a:pt x="58980" y="29980"/>
                </a:lnTo>
                <a:lnTo>
                  <a:pt x="59060" y="30040"/>
                </a:lnTo>
                <a:lnTo>
                  <a:pt x="59120" y="30200"/>
                </a:lnTo>
                <a:lnTo>
                  <a:pt x="59130" y="30310"/>
                </a:lnTo>
                <a:lnTo>
                  <a:pt x="59160" y="30380"/>
                </a:lnTo>
                <a:lnTo>
                  <a:pt x="59290" y="30410"/>
                </a:lnTo>
                <a:lnTo>
                  <a:pt x="59360" y="30380"/>
                </a:lnTo>
                <a:lnTo>
                  <a:pt x="59550" y="30270"/>
                </a:lnTo>
                <a:lnTo>
                  <a:pt x="59660" y="30250"/>
                </a:lnTo>
                <a:lnTo>
                  <a:pt x="59890" y="30590"/>
                </a:lnTo>
                <a:lnTo>
                  <a:pt x="59990" y="30670"/>
                </a:lnTo>
                <a:lnTo>
                  <a:pt x="60220" y="30680"/>
                </a:lnTo>
                <a:lnTo>
                  <a:pt x="60310" y="30730"/>
                </a:lnTo>
                <a:lnTo>
                  <a:pt x="60270" y="30870"/>
                </a:lnTo>
                <a:lnTo>
                  <a:pt x="60180" y="31000"/>
                </a:lnTo>
                <a:lnTo>
                  <a:pt x="60170" y="31060"/>
                </a:lnTo>
                <a:lnTo>
                  <a:pt x="60640" y="31380"/>
                </a:lnTo>
                <a:lnTo>
                  <a:pt x="60710" y="31400"/>
                </a:lnTo>
                <a:lnTo>
                  <a:pt x="60840" y="31420"/>
                </a:lnTo>
                <a:lnTo>
                  <a:pt x="60940" y="31460"/>
                </a:lnTo>
                <a:lnTo>
                  <a:pt x="61140" y="31580"/>
                </a:lnTo>
                <a:lnTo>
                  <a:pt x="61270" y="31600"/>
                </a:lnTo>
                <a:lnTo>
                  <a:pt x="61380" y="31560"/>
                </a:lnTo>
                <a:lnTo>
                  <a:pt x="61560" y="31560"/>
                </a:lnTo>
                <a:lnTo>
                  <a:pt x="62070" y="31500"/>
                </a:lnTo>
                <a:lnTo>
                  <a:pt x="62100" y="31510"/>
                </a:lnTo>
                <a:lnTo>
                  <a:pt x="62130" y="31520"/>
                </a:lnTo>
                <a:lnTo>
                  <a:pt x="62170" y="31580"/>
                </a:lnTo>
                <a:lnTo>
                  <a:pt x="62200" y="31630"/>
                </a:lnTo>
                <a:lnTo>
                  <a:pt x="62210" y="31660"/>
                </a:lnTo>
                <a:lnTo>
                  <a:pt x="62200" y="31800"/>
                </a:lnTo>
                <a:lnTo>
                  <a:pt x="62310" y="31820"/>
                </a:lnTo>
                <a:lnTo>
                  <a:pt x="62390" y="31810"/>
                </a:lnTo>
                <a:lnTo>
                  <a:pt x="62640" y="31740"/>
                </a:lnTo>
                <a:lnTo>
                  <a:pt x="62670" y="31730"/>
                </a:lnTo>
                <a:lnTo>
                  <a:pt x="62700" y="31740"/>
                </a:lnTo>
                <a:lnTo>
                  <a:pt x="62790" y="31790"/>
                </a:lnTo>
                <a:lnTo>
                  <a:pt x="62870" y="31810"/>
                </a:lnTo>
                <a:lnTo>
                  <a:pt x="62910" y="31860"/>
                </a:lnTo>
                <a:lnTo>
                  <a:pt x="62950" y="31950"/>
                </a:lnTo>
                <a:lnTo>
                  <a:pt x="63090" y="32410"/>
                </a:lnTo>
                <a:lnTo>
                  <a:pt x="63100" y="32490"/>
                </a:lnTo>
                <a:lnTo>
                  <a:pt x="63070" y="32620"/>
                </a:lnTo>
                <a:lnTo>
                  <a:pt x="62830" y="32820"/>
                </a:lnTo>
                <a:lnTo>
                  <a:pt x="62810" y="32860"/>
                </a:lnTo>
                <a:lnTo>
                  <a:pt x="62810" y="32900"/>
                </a:lnTo>
                <a:lnTo>
                  <a:pt x="62830" y="32990"/>
                </a:lnTo>
                <a:lnTo>
                  <a:pt x="62850" y="33040"/>
                </a:lnTo>
                <a:lnTo>
                  <a:pt x="62870" y="33080"/>
                </a:lnTo>
                <a:lnTo>
                  <a:pt x="62900" y="33110"/>
                </a:lnTo>
                <a:lnTo>
                  <a:pt x="62910" y="33150"/>
                </a:lnTo>
                <a:lnTo>
                  <a:pt x="62910" y="33190"/>
                </a:lnTo>
                <a:lnTo>
                  <a:pt x="62890" y="33220"/>
                </a:lnTo>
                <a:lnTo>
                  <a:pt x="62820" y="33290"/>
                </a:lnTo>
                <a:lnTo>
                  <a:pt x="62790" y="33340"/>
                </a:lnTo>
                <a:lnTo>
                  <a:pt x="62780" y="33380"/>
                </a:lnTo>
                <a:lnTo>
                  <a:pt x="62780" y="33420"/>
                </a:lnTo>
                <a:lnTo>
                  <a:pt x="62800" y="33470"/>
                </a:lnTo>
                <a:lnTo>
                  <a:pt x="62820" y="33510"/>
                </a:lnTo>
                <a:lnTo>
                  <a:pt x="62860" y="33560"/>
                </a:lnTo>
                <a:lnTo>
                  <a:pt x="62880" y="33600"/>
                </a:lnTo>
                <a:lnTo>
                  <a:pt x="62890" y="33650"/>
                </a:lnTo>
                <a:lnTo>
                  <a:pt x="62910" y="33740"/>
                </a:lnTo>
                <a:lnTo>
                  <a:pt x="62930" y="33780"/>
                </a:lnTo>
                <a:lnTo>
                  <a:pt x="62950" y="33810"/>
                </a:lnTo>
                <a:lnTo>
                  <a:pt x="63020" y="33870"/>
                </a:lnTo>
                <a:lnTo>
                  <a:pt x="63040" y="33890"/>
                </a:lnTo>
                <a:lnTo>
                  <a:pt x="63060" y="33930"/>
                </a:lnTo>
                <a:lnTo>
                  <a:pt x="63060" y="34030"/>
                </a:lnTo>
                <a:lnTo>
                  <a:pt x="63040" y="34140"/>
                </a:lnTo>
                <a:lnTo>
                  <a:pt x="62970" y="34370"/>
                </a:lnTo>
                <a:lnTo>
                  <a:pt x="62920" y="34460"/>
                </a:lnTo>
                <a:lnTo>
                  <a:pt x="62880" y="34520"/>
                </a:lnTo>
                <a:lnTo>
                  <a:pt x="62810" y="34560"/>
                </a:lnTo>
                <a:lnTo>
                  <a:pt x="62750" y="34580"/>
                </a:lnTo>
                <a:lnTo>
                  <a:pt x="62610" y="34570"/>
                </a:lnTo>
                <a:lnTo>
                  <a:pt x="62570" y="34580"/>
                </a:lnTo>
                <a:lnTo>
                  <a:pt x="62550" y="34650"/>
                </a:lnTo>
                <a:lnTo>
                  <a:pt x="62540" y="34770"/>
                </a:lnTo>
                <a:lnTo>
                  <a:pt x="62520" y="35050"/>
                </a:lnTo>
                <a:lnTo>
                  <a:pt x="62510" y="35170"/>
                </a:lnTo>
                <a:lnTo>
                  <a:pt x="62490" y="35250"/>
                </a:lnTo>
                <a:lnTo>
                  <a:pt x="62300" y="35550"/>
                </a:lnTo>
                <a:lnTo>
                  <a:pt x="62290" y="35580"/>
                </a:lnTo>
                <a:lnTo>
                  <a:pt x="62300" y="35600"/>
                </a:lnTo>
                <a:lnTo>
                  <a:pt x="62340" y="35620"/>
                </a:lnTo>
                <a:lnTo>
                  <a:pt x="62380" y="35620"/>
                </a:lnTo>
                <a:lnTo>
                  <a:pt x="62450" y="35600"/>
                </a:lnTo>
                <a:lnTo>
                  <a:pt x="62520" y="35600"/>
                </a:lnTo>
                <a:lnTo>
                  <a:pt x="62550" y="35610"/>
                </a:lnTo>
                <a:lnTo>
                  <a:pt x="62570" y="35620"/>
                </a:lnTo>
                <a:lnTo>
                  <a:pt x="62580" y="35650"/>
                </a:lnTo>
                <a:lnTo>
                  <a:pt x="62550" y="35690"/>
                </a:lnTo>
                <a:lnTo>
                  <a:pt x="62530" y="35720"/>
                </a:lnTo>
                <a:lnTo>
                  <a:pt x="62500" y="35750"/>
                </a:lnTo>
                <a:lnTo>
                  <a:pt x="62470" y="35790"/>
                </a:lnTo>
                <a:lnTo>
                  <a:pt x="62460" y="35830"/>
                </a:lnTo>
                <a:lnTo>
                  <a:pt x="62460" y="35870"/>
                </a:lnTo>
                <a:lnTo>
                  <a:pt x="62470" y="35940"/>
                </a:lnTo>
                <a:lnTo>
                  <a:pt x="62480" y="35970"/>
                </a:lnTo>
                <a:lnTo>
                  <a:pt x="62510" y="36000"/>
                </a:lnTo>
                <a:lnTo>
                  <a:pt x="62530" y="36020"/>
                </a:lnTo>
                <a:lnTo>
                  <a:pt x="62620" y="36050"/>
                </a:lnTo>
                <a:lnTo>
                  <a:pt x="62720" y="36030"/>
                </a:lnTo>
                <a:lnTo>
                  <a:pt x="62780" y="36000"/>
                </a:lnTo>
                <a:lnTo>
                  <a:pt x="62800" y="35980"/>
                </a:lnTo>
                <a:lnTo>
                  <a:pt x="62820" y="35960"/>
                </a:lnTo>
                <a:lnTo>
                  <a:pt x="62840" y="35940"/>
                </a:lnTo>
                <a:lnTo>
                  <a:pt x="62860" y="35910"/>
                </a:lnTo>
                <a:lnTo>
                  <a:pt x="62870" y="35880"/>
                </a:lnTo>
                <a:lnTo>
                  <a:pt x="62880" y="35770"/>
                </a:lnTo>
                <a:lnTo>
                  <a:pt x="62890" y="35740"/>
                </a:lnTo>
                <a:lnTo>
                  <a:pt x="62910" y="35720"/>
                </a:lnTo>
                <a:lnTo>
                  <a:pt x="62940" y="35710"/>
                </a:lnTo>
                <a:lnTo>
                  <a:pt x="62970" y="35710"/>
                </a:lnTo>
                <a:lnTo>
                  <a:pt x="63010" y="35720"/>
                </a:lnTo>
                <a:lnTo>
                  <a:pt x="63070" y="35770"/>
                </a:lnTo>
                <a:lnTo>
                  <a:pt x="63110" y="35820"/>
                </a:lnTo>
                <a:lnTo>
                  <a:pt x="63220" y="36010"/>
                </a:lnTo>
                <a:lnTo>
                  <a:pt x="63260" y="36040"/>
                </a:lnTo>
                <a:lnTo>
                  <a:pt x="63290" y="36050"/>
                </a:lnTo>
                <a:lnTo>
                  <a:pt x="63320" y="36040"/>
                </a:lnTo>
                <a:lnTo>
                  <a:pt x="63350" y="36030"/>
                </a:lnTo>
                <a:lnTo>
                  <a:pt x="63380" y="36030"/>
                </a:lnTo>
                <a:lnTo>
                  <a:pt x="63410" y="36040"/>
                </a:lnTo>
                <a:lnTo>
                  <a:pt x="63430" y="36030"/>
                </a:lnTo>
                <a:lnTo>
                  <a:pt x="63460" y="36020"/>
                </a:lnTo>
                <a:lnTo>
                  <a:pt x="63510" y="35990"/>
                </a:lnTo>
                <a:lnTo>
                  <a:pt x="63540" y="36000"/>
                </a:lnTo>
                <a:lnTo>
                  <a:pt x="63540" y="36020"/>
                </a:lnTo>
                <a:lnTo>
                  <a:pt x="63510" y="36090"/>
                </a:lnTo>
                <a:lnTo>
                  <a:pt x="63490" y="36140"/>
                </a:lnTo>
                <a:lnTo>
                  <a:pt x="63490" y="36220"/>
                </a:lnTo>
                <a:lnTo>
                  <a:pt x="63500" y="36310"/>
                </a:lnTo>
                <a:lnTo>
                  <a:pt x="63490" y="36360"/>
                </a:lnTo>
                <a:lnTo>
                  <a:pt x="63480" y="36400"/>
                </a:lnTo>
                <a:lnTo>
                  <a:pt x="63400" y="36550"/>
                </a:lnTo>
                <a:lnTo>
                  <a:pt x="63330" y="36730"/>
                </a:lnTo>
                <a:lnTo>
                  <a:pt x="63290" y="36800"/>
                </a:lnTo>
                <a:lnTo>
                  <a:pt x="63210" y="36850"/>
                </a:lnTo>
                <a:lnTo>
                  <a:pt x="63200" y="36870"/>
                </a:lnTo>
                <a:lnTo>
                  <a:pt x="63190" y="36900"/>
                </a:lnTo>
                <a:lnTo>
                  <a:pt x="63210" y="36940"/>
                </a:lnTo>
                <a:lnTo>
                  <a:pt x="63220" y="36960"/>
                </a:lnTo>
                <a:lnTo>
                  <a:pt x="63260" y="37010"/>
                </a:lnTo>
                <a:lnTo>
                  <a:pt x="63270" y="37040"/>
                </a:lnTo>
                <a:lnTo>
                  <a:pt x="63270" y="37090"/>
                </a:lnTo>
                <a:lnTo>
                  <a:pt x="63260" y="37150"/>
                </a:lnTo>
                <a:lnTo>
                  <a:pt x="63210" y="37310"/>
                </a:lnTo>
                <a:lnTo>
                  <a:pt x="63180" y="37380"/>
                </a:lnTo>
                <a:lnTo>
                  <a:pt x="63090" y="37540"/>
                </a:lnTo>
                <a:lnTo>
                  <a:pt x="63080" y="37570"/>
                </a:lnTo>
                <a:lnTo>
                  <a:pt x="63080" y="37610"/>
                </a:lnTo>
                <a:lnTo>
                  <a:pt x="63100" y="37660"/>
                </a:lnTo>
                <a:lnTo>
                  <a:pt x="63090" y="37700"/>
                </a:lnTo>
                <a:lnTo>
                  <a:pt x="63080" y="37740"/>
                </a:lnTo>
                <a:lnTo>
                  <a:pt x="63070" y="37790"/>
                </a:lnTo>
                <a:lnTo>
                  <a:pt x="63080" y="37880"/>
                </a:lnTo>
                <a:lnTo>
                  <a:pt x="63090" y="37930"/>
                </a:lnTo>
                <a:lnTo>
                  <a:pt x="63100" y="37970"/>
                </a:lnTo>
                <a:lnTo>
                  <a:pt x="63110" y="38000"/>
                </a:lnTo>
                <a:lnTo>
                  <a:pt x="63100" y="38050"/>
                </a:lnTo>
                <a:lnTo>
                  <a:pt x="63010" y="38210"/>
                </a:lnTo>
                <a:lnTo>
                  <a:pt x="62990" y="38270"/>
                </a:lnTo>
                <a:lnTo>
                  <a:pt x="62980" y="38300"/>
                </a:lnTo>
                <a:lnTo>
                  <a:pt x="62960" y="38370"/>
                </a:lnTo>
                <a:lnTo>
                  <a:pt x="62910" y="38490"/>
                </a:lnTo>
                <a:lnTo>
                  <a:pt x="62900" y="38520"/>
                </a:lnTo>
                <a:lnTo>
                  <a:pt x="62890" y="38580"/>
                </a:lnTo>
                <a:lnTo>
                  <a:pt x="62900" y="38670"/>
                </a:lnTo>
                <a:lnTo>
                  <a:pt x="62920" y="38850"/>
                </a:lnTo>
                <a:lnTo>
                  <a:pt x="62960" y="38920"/>
                </a:lnTo>
                <a:lnTo>
                  <a:pt x="63000" y="38950"/>
                </a:lnTo>
                <a:lnTo>
                  <a:pt x="63070" y="38960"/>
                </a:lnTo>
                <a:lnTo>
                  <a:pt x="63090" y="38980"/>
                </a:lnTo>
                <a:lnTo>
                  <a:pt x="63120" y="39020"/>
                </a:lnTo>
                <a:lnTo>
                  <a:pt x="63140" y="39090"/>
                </a:lnTo>
                <a:lnTo>
                  <a:pt x="63180" y="39150"/>
                </a:lnTo>
                <a:lnTo>
                  <a:pt x="63200" y="39170"/>
                </a:lnTo>
                <a:lnTo>
                  <a:pt x="63190" y="39210"/>
                </a:lnTo>
                <a:lnTo>
                  <a:pt x="63180" y="39230"/>
                </a:lnTo>
                <a:lnTo>
                  <a:pt x="63010" y="39410"/>
                </a:lnTo>
                <a:lnTo>
                  <a:pt x="62920" y="39710"/>
                </a:lnTo>
                <a:lnTo>
                  <a:pt x="62860" y="39790"/>
                </a:lnTo>
                <a:lnTo>
                  <a:pt x="62850" y="39830"/>
                </a:lnTo>
                <a:lnTo>
                  <a:pt x="62840" y="39860"/>
                </a:lnTo>
                <a:lnTo>
                  <a:pt x="62910" y="40050"/>
                </a:lnTo>
                <a:lnTo>
                  <a:pt x="62970" y="40190"/>
                </a:lnTo>
                <a:lnTo>
                  <a:pt x="62990" y="40220"/>
                </a:lnTo>
                <a:lnTo>
                  <a:pt x="63190" y="40410"/>
                </a:lnTo>
                <a:lnTo>
                  <a:pt x="63240" y="40570"/>
                </a:lnTo>
                <a:lnTo>
                  <a:pt x="63260" y="40610"/>
                </a:lnTo>
                <a:lnTo>
                  <a:pt x="63290" y="40640"/>
                </a:lnTo>
                <a:lnTo>
                  <a:pt x="63440" y="40720"/>
                </a:lnTo>
                <a:lnTo>
                  <a:pt x="63570" y="40870"/>
                </a:lnTo>
                <a:lnTo>
                  <a:pt x="64030" y="41480"/>
                </a:lnTo>
                <a:lnTo>
                  <a:pt x="64050" y="41560"/>
                </a:lnTo>
                <a:lnTo>
                  <a:pt x="64050" y="41590"/>
                </a:lnTo>
                <a:lnTo>
                  <a:pt x="64050" y="41630"/>
                </a:lnTo>
                <a:lnTo>
                  <a:pt x="64050" y="41690"/>
                </a:lnTo>
                <a:lnTo>
                  <a:pt x="64100" y="41740"/>
                </a:lnTo>
                <a:lnTo>
                  <a:pt x="64160" y="41800"/>
                </a:lnTo>
                <a:lnTo>
                  <a:pt x="64380" y="41950"/>
                </a:lnTo>
                <a:lnTo>
                  <a:pt x="64460" y="42030"/>
                </a:lnTo>
                <a:lnTo>
                  <a:pt x="64500" y="42040"/>
                </a:lnTo>
                <a:lnTo>
                  <a:pt x="64540" y="42050"/>
                </a:lnTo>
                <a:lnTo>
                  <a:pt x="64630" y="42050"/>
                </a:lnTo>
                <a:lnTo>
                  <a:pt x="64670" y="42040"/>
                </a:lnTo>
                <a:lnTo>
                  <a:pt x="64700" y="42010"/>
                </a:lnTo>
                <a:lnTo>
                  <a:pt x="64730" y="41960"/>
                </a:lnTo>
                <a:lnTo>
                  <a:pt x="64740" y="41930"/>
                </a:lnTo>
                <a:lnTo>
                  <a:pt x="64760" y="41920"/>
                </a:lnTo>
                <a:lnTo>
                  <a:pt x="64790" y="41910"/>
                </a:lnTo>
                <a:lnTo>
                  <a:pt x="64830" y="41930"/>
                </a:lnTo>
                <a:lnTo>
                  <a:pt x="64870" y="41960"/>
                </a:lnTo>
                <a:lnTo>
                  <a:pt x="65020" y="42160"/>
                </a:lnTo>
                <a:lnTo>
                  <a:pt x="65360" y="42430"/>
                </a:lnTo>
                <a:lnTo>
                  <a:pt x="65490" y="42500"/>
                </a:lnTo>
                <a:lnTo>
                  <a:pt x="65820" y="42570"/>
                </a:lnTo>
                <a:lnTo>
                  <a:pt x="65920" y="42470"/>
                </a:lnTo>
                <a:lnTo>
                  <a:pt x="66020" y="42410"/>
                </a:lnTo>
                <a:lnTo>
                  <a:pt x="66110" y="42370"/>
                </a:lnTo>
                <a:lnTo>
                  <a:pt x="66140" y="42330"/>
                </a:lnTo>
                <a:lnTo>
                  <a:pt x="66150" y="42290"/>
                </a:lnTo>
                <a:lnTo>
                  <a:pt x="66160" y="42260"/>
                </a:lnTo>
                <a:lnTo>
                  <a:pt x="66170" y="42230"/>
                </a:lnTo>
                <a:lnTo>
                  <a:pt x="66210" y="42230"/>
                </a:lnTo>
                <a:lnTo>
                  <a:pt x="66250" y="42230"/>
                </a:lnTo>
                <a:lnTo>
                  <a:pt x="66540" y="42400"/>
                </a:lnTo>
                <a:lnTo>
                  <a:pt x="67190" y="42800"/>
                </a:lnTo>
                <a:lnTo>
                  <a:pt x="67270" y="42820"/>
                </a:lnTo>
                <a:lnTo>
                  <a:pt x="67550" y="42860"/>
                </a:lnTo>
                <a:lnTo>
                  <a:pt x="67660" y="42930"/>
                </a:lnTo>
                <a:lnTo>
                  <a:pt x="67690" y="43010"/>
                </a:lnTo>
                <a:lnTo>
                  <a:pt x="67750" y="43200"/>
                </a:lnTo>
                <a:lnTo>
                  <a:pt x="67790" y="43220"/>
                </a:lnTo>
                <a:lnTo>
                  <a:pt x="67840" y="43230"/>
                </a:lnTo>
                <a:lnTo>
                  <a:pt x="68180" y="43240"/>
                </a:lnTo>
                <a:lnTo>
                  <a:pt x="68330" y="43270"/>
                </a:lnTo>
                <a:lnTo>
                  <a:pt x="68410" y="43300"/>
                </a:lnTo>
                <a:lnTo>
                  <a:pt x="68490" y="43380"/>
                </a:lnTo>
                <a:lnTo>
                  <a:pt x="68540" y="43440"/>
                </a:lnTo>
                <a:lnTo>
                  <a:pt x="68570" y="43510"/>
                </a:lnTo>
                <a:lnTo>
                  <a:pt x="68620" y="43570"/>
                </a:lnTo>
                <a:lnTo>
                  <a:pt x="69030" y="43850"/>
                </a:lnTo>
                <a:lnTo>
                  <a:pt x="69170" y="43910"/>
                </a:lnTo>
                <a:lnTo>
                  <a:pt x="69650" y="43850"/>
                </a:lnTo>
                <a:lnTo>
                  <a:pt x="69700" y="43860"/>
                </a:lnTo>
                <a:lnTo>
                  <a:pt x="69760" y="43940"/>
                </a:lnTo>
                <a:lnTo>
                  <a:pt x="69800" y="43980"/>
                </a:lnTo>
                <a:lnTo>
                  <a:pt x="69860" y="44010"/>
                </a:lnTo>
                <a:lnTo>
                  <a:pt x="69890" y="43950"/>
                </a:lnTo>
                <a:lnTo>
                  <a:pt x="69950" y="43840"/>
                </a:lnTo>
                <a:lnTo>
                  <a:pt x="69990" y="43800"/>
                </a:lnTo>
                <a:lnTo>
                  <a:pt x="70030" y="43800"/>
                </a:lnTo>
                <a:lnTo>
                  <a:pt x="70270" y="43810"/>
                </a:lnTo>
                <a:lnTo>
                  <a:pt x="70410" y="43870"/>
                </a:lnTo>
                <a:lnTo>
                  <a:pt x="70350" y="44020"/>
                </a:lnTo>
                <a:lnTo>
                  <a:pt x="70100" y="44300"/>
                </a:lnTo>
                <a:lnTo>
                  <a:pt x="69880" y="44660"/>
                </a:lnTo>
                <a:lnTo>
                  <a:pt x="69830" y="44740"/>
                </a:lnTo>
                <a:lnTo>
                  <a:pt x="69820" y="44820"/>
                </a:lnTo>
                <a:lnTo>
                  <a:pt x="69830" y="45130"/>
                </a:lnTo>
                <a:lnTo>
                  <a:pt x="69840" y="45220"/>
                </a:lnTo>
                <a:lnTo>
                  <a:pt x="69880" y="45350"/>
                </a:lnTo>
                <a:lnTo>
                  <a:pt x="69960" y="45470"/>
                </a:lnTo>
                <a:lnTo>
                  <a:pt x="70010" y="45610"/>
                </a:lnTo>
                <a:lnTo>
                  <a:pt x="69980" y="45750"/>
                </a:lnTo>
                <a:lnTo>
                  <a:pt x="69780" y="46030"/>
                </a:lnTo>
                <a:lnTo>
                  <a:pt x="69340" y="46370"/>
                </a:lnTo>
                <a:lnTo>
                  <a:pt x="69280" y="46430"/>
                </a:lnTo>
                <a:lnTo>
                  <a:pt x="69130" y="46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