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Saarland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Saar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190" y="70700"/>
                </a:moveTo>
                <a:lnTo>
                  <a:pt x="20250" y="70690"/>
                </a:lnTo>
                <a:lnTo>
                  <a:pt x="20280" y="70690"/>
                </a:lnTo>
                <a:lnTo>
                  <a:pt x="21220" y="70600"/>
                </a:lnTo>
                <a:lnTo>
                  <a:pt x="22060" y="70640"/>
                </a:lnTo>
                <a:lnTo>
                  <a:pt x="22530" y="70430"/>
                </a:lnTo>
                <a:lnTo>
                  <a:pt x="22710" y="70440"/>
                </a:lnTo>
                <a:lnTo>
                  <a:pt x="22730" y="70440"/>
                </a:lnTo>
                <a:lnTo>
                  <a:pt x="22840" y="70420"/>
                </a:lnTo>
                <a:lnTo>
                  <a:pt x="23920" y="69920"/>
                </a:lnTo>
                <a:lnTo>
                  <a:pt x="24480" y="69550"/>
                </a:lnTo>
                <a:lnTo>
                  <a:pt x="24520" y="69540"/>
                </a:lnTo>
                <a:lnTo>
                  <a:pt x="24570" y="69550"/>
                </a:lnTo>
                <a:lnTo>
                  <a:pt x="24660" y="69590"/>
                </a:lnTo>
                <a:lnTo>
                  <a:pt x="24730" y="69650"/>
                </a:lnTo>
                <a:lnTo>
                  <a:pt x="24780" y="69640"/>
                </a:lnTo>
                <a:lnTo>
                  <a:pt x="24930" y="69530"/>
                </a:lnTo>
                <a:lnTo>
                  <a:pt x="25380" y="69770"/>
                </a:lnTo>
                <a:lnTo>
                  <a:pt x="25420" y="69800"/>
                </a:lnTo>
                <a:lnTo>
                  <a:pt x="25470" y="69820"/>
                </a:lnTo>
                <a:lnTo>
                  <a:pt x="25910" y="69830"/>
                </a:lnTo>
                <a:lnTo>
                  <a:pt x="25950" y="69850"/>
                </a:lnTo>
                <a:lnTo>
                  <a:pt x="26100" y="70000"/>
                </a:lnTo>
                <a:lnTo>
                  <a:pt x="26370" y="70190"/>
                </a:lnTo>
                <a:lnTo>
                  <a:pt x="26400" y="70230"/>
                </a:lnTo>
                <a:lnTo>
                  <a:pt x="26420" y="70250"/>
                </a:lnTo>
                <a:lnTo>
                  <a:pt x="26460" y="70260"/>
                </a:lnTo>
                <a:lnTo>
                  <a:pt x="26540" y="70270"/>
                </a:lnTo>
                <a:lnTo>
                  <a:pt x="26680" y="70240"/>
                </a:lnTo>
                <a:lnTo>
                  <a:pt x="26740" y="70210"/>
                </a:lnTo>
                <a:lnTo>
                  <a:pt x="26810" y="70170"/>
                </a:lnTo>
                <a:lnTo>
                  <a:pt x="26850" y="70130"/>
                </a:lnTo>
                <a:lnTo>
                  <a:pt x="26890" y="70100"/>
                </a:lnTo>
                <a:lnTo>
                  <a:pt x="26910" y="70110"/>
                </a:lnTo>
                <a:lnTo>
                  <a:pt x="26930" y="70120"/>
                </a:lnTo>
                <a:lnTo>
                  <a:pt x="26930" y="70290"/>
                </a:lnTo>
                <a:lnTo>
                  <a:pt x="26980" y="70430"/>
                </a:lnTo>
                <a:lnTo>
                  <a:pt x="27060" y="70600"/>
                </a:lnTo>
                <a:lnTo>
                  <a:pt x="27070" y="70700"/>
                </a:lnTo>
                <a:lnTo>
                  <a:pt x="27070" y="70850"/>
                </a:lnTo>
                <a:lnTo>
                  <a:pt x="27080" y="70900"/>
                </a:lnTo>
                <a:lnTo>
                  <a:pt x="27100" y="70930"/>
                </a:lnTo>
                <a:lnTo>
                  <a:pt x="27130" y="70940"/>
                </a:lnTo>
                <a:lnTo>
                  <a:pt x="27160" y="70940"/>
                </a:lnTo>
                <a:lnTo>
                  <a:pt x="27170" y="70950"/>
                </a:lnTo>
                <a:lnTo>
                  <a:pt x="27180" y="70980"/>
                </a:lnTo>
                <a:lnTo>
                  <a:pt x="27190" y="71010"/>
                </a:lnTo>
                <a:lnTo>
                  <a:pt x="27190" y="71090"/>
                </a:lnTo>
                <a:lnTo>
                  <a:pt x="27190" y="71150"/>
                </a:lnTo>
                <a:lnTo>
                  <a:pt x="27170" y="71180"/>
                </a:lnTo>
                <a:lnTo>
                  <a:pt x="27090" y="71220"/>
                </a:lnTo>
                <a:lnTo>
                  <a:pt x="27040" y="71260"/>
                </a:lnTo>
                <a:lnTo>
                  <a:pt x="26980" y="71310"/>
                </a:lnTo>
                <a:lnTo>
                  <a:pt x="26830" y="71490"/>
                </a:lnTo>
                <a:lnTo>
                  <a:pt x="26800" y="71520"/>
                </a:lnTo>
                <a:lnTo>
                  <a:pt x="26770" y="71530"/>
                </a:lnTo>
                <a:lnTo>
                  <a:pt x="26730" y="71590"/>
                </a:lnTo>
                <a:lnTo>
                  <a:pt x="26780" y="71760"/>
                </a:lnTo>
                <a:lnTo>
                  <a:pt x="26960" y="71970"/>
                </a:lnTo>
                <a:lnTo>
                  <a:pt x="27080" y="72120"/>
                </a:lnTo>
                <a:lnTo>
                  <a:pt x="27100" y="72170"/>
                </a:lnTo>
                <a:lnTo>
                  <a:pt x="27090" y="72180"/>
                </a:lnTo>
                <a:lnTo>
                  <a:pt x="27090" y="72190"/>
                </a:lnTo>
                <a:lnTo>
                  <a:pt x="27080" y="72200"/>
                </a:lnTo>
                <a:lnTo>
                  <a:pt x="27070" y="72230"/>
                </a:lnTo>
                <a:lnTo>
                  <a:pt x="27140" y="72270"/>
                </a:lnTo>
                <a:lnTo>
                  <a:pt x="27500" y="72330"/>
                </a:lnTo>
                <a:lnTo>
                  <a:pt x="27680" y="72400"/>
                </a:lnTo>
                <a:lnTo>
                  <a:pt x="27750" y="72440"/>
                </a:lnTo>
                <a:lnTo>
                  <a:pt x="27790" y="72540"/>
                </a:lnTo>
                <a:lnTo>
                  <a:pt x="27750" y="72620"/>
                </a:lnTo>
                <a:lnTo>
                  <a:pt x="27740" y="72640"/>
                </a:lnTo>
                <a:lnTo>
                  <a:pt x="27740" y="72680"/>
                </a:lnTo>
                <a:lnTo>
                  <a:pt x="27760" y="72730"/>
                </a:lnTo>
                <a:lnTo>
                  <a:pt x="27770" y="72770"/>
                </a:lnTo>
                <a:lnTo>
                  <a:pt x="27760" y="72810"/>
                </a:lnTo>
                <a:lnTo>
                  <a:pt x="27730" y="72880"/>
                </a:lnTo>
                <a:lnTo>
                  <a:pt x="27700" y="72920"/>
                </a:lnTo>
                <a:lnTo>
                  <a:pt x="27670" y="72950"/>
                </a:lnTo>
                <a:lnTo>
                  <a:pt x="27590" y="73010"/>
                </a:lnTo>
                <a:lnTo>
                  <a:pt x="27550" y="73050"/>
                </a:lnTo>
                <a:lnTo>
                  <a:pt x="27540" y="73080"/>
                </a:lnTo>
                <a:lnTo>
                  <a:pt x="27520" y="73200"/>
                </a:lnTo>
                <a:lnTo>
                  <a:pt x="27510" y="73250"/>
                </a:lnTo>
                <a:lnTo>
                  <a:pt x="27490" y="73280"/>
                </a:lnTo>
                <a:lnTo>
                  <a:pt x="27440" y="73320"/>
                </a:lnTo>
                <a:lnTo>
                  <a:pt x="27420" y="73350"/>
                </a:lnTo>
                <a:lnTo>
                  <a:pt x="27400" y="73380"/>
                </a:lnTo>
                <a:lnTo>
                  <a:pt x="27390" y="73410"/>
                </a:lnTo>
                <a:lnTo>
                  <a:pt x="27380" y="73450"/>
                </a:lnTo>
                <a:lnTo>
                  <a:pt x="27370" y="73540"/>
                </a:lnTo>
                <a:lnTo>
                  <a:pt x="27350" y="73620"/>
                </a:lnTo>
                <a:lnTo>
                  <a:pt x="27300" y="73710"/>
                </a:lnTo>
                <a:lnTo>
                  <a:pt x="27280" y="73730"/>
                </a:lnTo>
                <a:lnTo>
                  <a:pt x="27260" y="73750"/>
                </a:lnTo>
                <a:lnTo>
                  <a:pt x="27250" y="73760"/>
                </a:lnTo>
                <a:lnTo>
                  <a:pt x="27230" y="73770"/>
                </a:lnTo>
                <a:lnTo>
                  <a:pt x="27210" y="73780"/>
                </a:lnTo>
                <a:lnTo>
                  <a:pt x="27180" y="73780"/>
                </a:lnTo>
                <a:lnTo>
                  <a:pt x="27170" y="73780"/>
                </a:lnTo>
                <a:lnTo>
                  <a:pt x="27160" y="73780"/>
                </a:lnTo>
                <a:lnTo>
                  <a:pt x="27160" y="73770"/>
                </a:lnTo>
                <a:lnTo>
                  <a:pt x="27150" y="73770"/>
                </a:lnTo>
                <a:lnTo>
                  <a:pt x="27130" y="73770"/>
                </a:lnTo>
                <a:lnTo>
                  <a:pt x="27100" y="73780"/>
                </a:lnTo>
                <a:lnTo>
                  <a:pt x="27090" y="73800"/>
                </a:lnTo>
                <a:lnTo>
                  <a:pt x="27040" y="73890"/>
                </a:lnTo>
                <a:lnTo>
                  <a:pt x="27030" y="73940"/>
                </a:lnTo>
                <a:lnTo>
                  <a:pt x="27030" y="73990"/>
                </a:lnTo>
                <a:lnTo>
                  <a:pt x="27060" y="74080"/>
                </a:lnTo>
                <a:lnTo>
                  <a:pt x="27070" y="74150"/>
                </a:lnTo>
                <a:lnTo>
                  <a:pt x="27080" y="74260"/>
                </a:lnTo>
                <a:lnTo>
                  <a:pt x="27090" y="74280"/>
                </a:lnTo>
                <a:lnTo>
                  <a:pt x="27350" y="74570"/>
                </a:lnTo>
                <a:lnTo>
                  <a:pt x="27490" y="74690"/>
                </a:lnTo>
                <a:lnTo>
                  <a:pt x="27630" y="74680"/>
                </a:lnTo>
                <a:lnTo>
                  <a:pt x="27650" y="74710"/>
                </a:lnTo>
                <a:lnTo>
                  <a:pt x="27650" y="74720"/>
                </a:lnTo>
                <a:lnTo>
                  <a:pt x="27620" y="74720"/>
                </a:lnTo>
                <a:lnTo>
                  <a:pt x="27500" y="74790"/>
                </a:lnTo>
                <a:lnTo>
                  <a:pt x="27470" y="74850"/>
                </a:lnTo>
                <a:lnTo>
                  <a:pt x="27410" y="75010"/>
                </a:lnTo>
                <a:lnTo>
                  <a:pt x="27380" y="75070"/>
                </a:lnTo>
                <a:lnTo>
                  <a:pt x="27320" y="75100"/>
                </a:lnTo>
                <a:lnTo>
                  <a:pt x="27170" y="75120"/>
                </a:lnTo>
                <a:lnTo>
                  <a:pt x="27110" y="75140"/>
                </a:lnTo>
                <a:lnTo>
                  <a:pt x="27060" y="75200"/>
                </a:lnTo>
                <a:lnTo>
                  <a:pt x="26980" y="75350"/>
                </a:lnTo>
                <a:lnTo>
                  <a:pt x="26940" y="75400"/>
                </a:lnTo>
                <a:lnTo>
                  <a:pt x="26900" y="75390"/>
                </a:lnTo>
                <a:lnTo>
                  <a:pt x="26700" y="75300"/>
                </a:lnTo>
                <a:lnTo>
                  <a:pt x="26070" y="75290"/>
                </a:lnTo>
                <a:lnTo>
                  <a:pt x="25960" y="75250"/>
                </a:lnTo>
                <a:lnTo>
                  <a:pt x="25840" y="75190"/>
                </a:lnTo>
                <a:lnTo>
                  <a:pt x="25560" y="74990"/>
                </a:lnTo>
                <a:lnTo>
                  <a:pt x="25520" y="74990"/>
                </a:lnTo>
                <a:lnTo>
                  <a:pt x="25460" y="75050"/>
                </a:lnTo>
                <a:lnTo>
                  <a:pt x="25460" y="75110"/>
                </a:lnTo>
                <a:lnTo>
                  <a:pt x="25490" y="75170"/>
                </a:lnTo>
                <a:lnTo>
                  <a:pt x="25470" y="75230"/>
                </a:lnTo>
                <a:lnTo>
                  <a:pt x="25250" y="75370"/>
                </a:lnTo>
                <a:lnTo>
                  <a:pt x="25090" y="75240"/>
                </a:lnTo>
                <a:lnTo>
                  <a:pt x="25010" y="74940"/>
                </a:lnTo>
                <a:lnTo>
                  <a:pt x="25010" y="74540"/>
                </a:lnTo>
                <a:lnTo>
                  <a:pt x="24850" y="74530"/>
                </a:lnTo>
                <a:lnTo>
                  <a:pt x="24400" y="74280"/>
                </a:lnTo>
                <a:lnTo>
                  <a:pt x="24320" y="74260"/>
                </a:lnTo>
                <a:lnTo>
                  <a:pt x="24100" y="74290"/>
                </a:lnTo>
                <a:lnTo>
                  <a:pt x="23800" y="74220"/>
                </a:lnTo>
                <a:lnTo>
                  <a:pt x="23730" y="74230"/>
                </a:lnTo>
                <a:lnTo>
                  <a:pt x="23680" y="74390"/>
                </a:lnTo>
                <a:lnTo>
                  <a:pt x="23740" y="74570"/>
                </a:lnTo>
                <a:lnTo>
                  <a:pt x="23770" y="74750"/>
                </a:lnTo>
                <a:lnTo>
                  <a:pt x="23640" y="74920"/>
                </a:lnTo>
                <a:lnTo>
                  <a:pt x="23550" y="74940"/>
                </a:lnTo>
                <a:lnTo>
                  <a:pt x="23260" y="74840"/>
                </a:lnTo>
                <a:lnTo>
                  <a:pt x="22940" y="74830"/>
                </a:lnTo>
                <a:lnTo>
                  <a:pt x="22850" y="74800"/>
                </a:lnTo>
                <a:lnTo>
                  <a:pt x="22760" y="74640"/>
                </a:lnTo>
                <a:lnTo>
                  <a:pt x="22780" y="74500"/>
                </a:lnTo>
                <a:lnTo>
                  <a:pt x="22820" y="74360"/>
                </a:lnTo>
                <a:lnTo>
                  <a:pt x="22770" y="74190"/>
                </a:lnTo>
                <a:lnTo>
                  <a:pt x="22740" y="74190"/>
                </a:lnTo>
                <a:lnTo>
                  <a:pt x="22640" y="74250"/>
                </a:lnTo>
                <a:lnTo>
                  <a:pt x="22610" y="74260"/>
                </a:lnTo>
                <a:lnTo>
                  <a:pt x="22590" y="74220"/>
                </a:lnTo>
                <a:lnTo>
                  <a:pt x="22580" y="74130"/>
                </a:lnTo>
                <a:lnTo>
                  <a:pt x="22570" y="74100"/>
                </a:lnTo>
                <a:lnTo>
                  <a:pt x="22550" y="74060"/>
                </a:lnTo>
                <a:lnTo>
                  <a:pt x="22490" y="73850"/>
                </a:lnTo>
                <a:lnTo>
                  <a:pt x="22460" y="73820"/>
                </a:lnTo>
                <a:lnTo>
                  <a:pt x="22360" y="73780"/>
                </a:lnTo>
                <a:lnTo>
                  <a:pt x="22320" y="73750"/>
                </a:lnTo>
                <a:lnTo>
                  <a:pt x="22310" y="73700"/>
                </a:lnTo>
                <a:lnTo>
                  <a:pt x="22330" y="73590"/>
                </a:lnTo>
                <a:lnTo>
                  <a:pt x="22310" y="73540"/>
                </a:lnTo>
                <a:lnTo>
                  <a:pt x="21830" y="73080"/>
                </a:lnTo>
                <a:lnTo>
                  <a:pt x="21710" y="72930"/>
                </a:lnTo>
                <a:lnTo>
                  <a:pt x="21660" y="72800"/>
                </a:lnTo>
                <a:lnTo>
                  <a:pt x="21700" y="72690"/>
                </a:lnTo>
                <a:lnTo>
                  <a:pt x="21830" y="72690"/>
                </a:lnTo>
                <a:lnTo>
                  <a:pt x="21860" y="72600"/>
                </a:lnTo>
                <a:lnTo>
                  <a:pt x="21840" y="72530"/>
                </a:lnTo>
                <a:lnTo>
                  <a:pt x="21480" y="72150"/>
                </a:lnTo>
                <a:lnTo>
                  <a:pt x="21430" y="72080"/>
                </a:lnTo>
                <a:lnTo>
                  <a:pt x="21450" y="72070"/>
                </a:lnTo>
                <a:lnTo>
                  <a:pt x="21450" y="72010"/>
                </a:lnTo>
                <a:lnTo>
                  <a:pt x="21430" y="71920"/>
                </a:lnTo>
                <a:lnTo>
                  <a:pt x="21380" y="71830"/>
                </a:lnTo>
                <a:lnTo>
                  <a:pt x="21260" y="71700"/>
                </a:lnTo>
                <a:lnTo>
                  <a:pt x="20590" y="71370"/>
                </a:lnTo>
                <a:lnTo>
                  <a:pt x="20510" y="71350"/>
                </a:lnTo>
                <a:lnTo>
                  <a:pt x="20450" y="71380"/>
                </a:lnTo>
                <a:lnTo>
                  <a:pt x="20360" y="71440"/>
                </a:lnTo>
                <a:lnTo>
                  <a:pt x="20320" y="71460"/>
                </a:lnTo>
                <a:lnTo>
                  <a:pt x="20310" y="71470"/>
                </a:lnTo>
                <a:lnTo>
                  <a:pt x="20230" y="71490"/>
                </a:lnTo>
                <a:lnTo>
                  <a:pt x="20170" y="71480"/>
                </a:lnTo>
                <a:lnTo>
                  <a:pt x="20170" y="71400"/>
                </a:lnTo>
                <a:lnTo>
                  <a:pt x="20170" y="71360"/>
                </a:lnTo>
                <a:lnTo>
                  <a:pt x="20150" y="71060"/>
                </a:lnTo>
                <a:lnTo>
                  <a:pt x="20190" y="7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