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Rheinland-Pfalz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Rheinland-Pfal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370" y="61660"/>
                </a:moveTo>
                <a:lnTo>
                  <a:pt x="20550" y="61660"/>
                </a:lnTo>
                <a:lnTo>
                  <a:pt x="20710" y="61590"/>
                </a:lnTo>
                <a:lnTo>
                  <a:pt x="20750" y="61560"/>
                </a:lnTo>
                <a:lnTo>
                  <a:pt x="20760" y="61540"/>
                </a:lnTo>
                <a:lnTo>
                  <a:pt x="20760" y="61520"/>
                </a:lnTo>
                <a:lnTo>
                  <a:pt x="20750" y="61500"/>
                </a:lnTo>
                <a:lnTo>
                  <a:pt x="20740" y="61480"/>
                </a:lnTo>
                <a:lnTo>
                  <a:pt x="20510" y="61100"/>
                </a:lnTo>
                <a:lnTo>
                  <a:pt x="20500" y="61070"/>
                </a:lnTo>
                <a:lnTo>
                  <a:pt x="20500" y="61040"/>
                </a:lnTo>
                <a:lnTo>
                  <a:pt x="20510" y="61010"/>
                </a:lnTo>
                <a:lnTo>
                  <a:pt x="20530" y="60990"/>
                </a:lnTo>
                <a:lnTo>
                  <a:pt x="20550" y="60980"/>
                </a:lnTo>
                <a:lnTo>
                  <a:pt x="20580" y="60970"/>
                </a:lnTo>
                <a:lnTo>
                  <a:pt x="20610" y="60990"/>
                </a:lnTo>
                <a:lnTo>
                  <a:pt x="20670" y="61030"/>
                </a:lnTo>
                <a:lnTo>
                  <a:pt x="20690" y="61070"/>
                </a:lnTo>
                <a:lnTo>
                  <a:pt x="20700" y="61090"/>
                </a:lnTo>
                <a:lnTo>
                  <a:pt x="20710" y="61120"/>
                </a:lnTo>
                <a:lnTo>
                  <a:pt x="20720" y="61150"/>
                </a:lnTo>
                <a:lnTo>
                  <a:pt x="20770" y="61190"/>
                </a:lnTo>
                <a:lnTo>
                  <a:pt x="20890" y="61250"/>
                </a:lnTo>
                <a:lnTo>
                  <a:pt x="20920" y="61280"/>
                </a:lnTo>
                <a:lnTo>
                  <a:pt x="20930" y="61310"/>
                </a:lnTo>
                <a:lnTo>
                  <a:pt x="20960" y="61440"/>
                </a:lnTo>
                <a:lnTo>
                  <a:pt x="20990" y="61460"/>
                </a:lnTo>
                <a:lnTo>
                  <a:pt x="21040" y="61450"/>
                </a:lnTo>
                <a:lnTo>
                  <a:pt x="21160" y="61400"/>
                </a:lnTo>
                <a:lnTo>
                  <a:pt x="21480" y="61160"/>
                </a:lnTo>
                <a:lnTo>
                  <a:pt x="21500" y="61140"/>
                </a:lnTo>
                <a:lnTo>
                  <a:pt x="21530" y="61130"/>
                </a:lnTo>
                <a:lnTo>
                  <a:pt x="21830" y="61090"/>
                </a:lnTo>
                <a:lnTo>
                  <a:pt x="21870" y="61070"/>
                </a:lnTo>
                <a:lnTo>
                  <a:pt x="21920" y="61040"/>
                </a:lnTo>
                <a:lnTo>
                  <a:pt x="21960" y="61050"/>
                </a:lnTo>
                <a:lnTo>
                  <a:pt x="22020" y="61070"/>
                </a:lnTo>
                <a:lnTo>
                  <a:pt x="22140" y="61130"/>
                </a:lnTo>
                <a:lnTo>
                  <a:pt x="22190" y="61170"/>
                </a:lnTo>
                <a:lnTo>
                  <a:pt x="22210" y="61210"/>
                </a:lnTo>
                <a:lnTo>
                  <a:pt x="22190" y="61250"/>
                </a:lnTo>
                <a:lnTo>
                  <a:pt x="22170" y="61290"/>
                </a:lnTo>
                <a:lnTo>
                  <a:pt x="22160" y="61320"/>
                </a:lnTo>
                <a:lnTo>
                  <a:pt x="22170" y="61340"/>
                </a:lnTo>
                <a:lnTo>
                  <a:pt x="22210" y="61350"/>
                </a:lnTo>
                <a:lnTo>
                  <a:pt x="22280" y="61350"/>
                </a:lnTo>
                <a:lnTo>
                  <a:pt x="22390" y="61300"/>
                </a:lnTo>
                <a:lnTo>
                  <a:pt x="22440" y="61250"/>
                </a:lnTo>
                <a:lnTo>
                  <a:pt x="22490" y="61220"/>
                </a:lnTo>
                <a:lnTo>
                  <a:pt x="22540" y="61210"/>
                </a:lnTo>
                <a:lnTo>
                  <a:pt x="22620" y="61260"/>
                </a:lnTo>
                <a:lnTo>
                  <a:pt x="22670" y="61310"/>
                </a:lnTo>
                <a:lnTo>
                  <a:pt x="22770" y="61430"/>
                </a:lnTo>
                <a:lnTo>
                  <a:pt x="22890" y="61450"/>
                </a:lnTo>
                <a:lnTo>
                  <a:pt x="23270" y="61330"/>
                </a:lnTo>
                <a:lnTo>
                  <a:pt x="23450" y="61290"/>
                </a:lnTo>
                <a:lnTo>
                  <a:pt x="23470" y="61280"/>
                </a:lnTo>
                <a:lnTo>
                  <a:pt x="23480" y="61250"/>
                </a:lnTo>
                <a:lnTo>
                  <a:pt x="23490" y="61200"/>
                </a:lnTo>
                <a:lnTo>
                  <a:pt x="23480" y="61130"/>
                </a:lnTo>
                <a:lnTo>
                  <a:pt x="23470" y="61090"/>
                </a:lnTo>
                <a:lnTo>
                  <a:pt x="23450" y="61060"/>
                </a:lnTo>
                <a:lnTo>
                  <a:pt x="23380" y="60950"/>
                </a:lnTo>
                <a:lnTo>
                  <a:pt x="23360" y="60910"/>
                </a:lnTo>
                <a:lnTo>
                  <a:pt x="23350" y="60860"/>
                </a:lnTo>
                <a:lnTo>
                  <a:pt x="23330" y="60780"/>
                </a:lnTo>
                <a:lnTo>
                  <a:pt x="23320" y="60670"/>
                </a:lnTo>
                <a:lnTo>
                  <a:pt x="23320" y="60540"/>
                </a:lnTo>
                <a:lnTo>
                  <a:pt x="23320" y="60510"/>
                </a:lnTo>
                <a:lnTo>
                  <a:pt x="23310" y="60480"/>
                </a:lnTo>
                <a:lnTo>
                  <a:pt x="23290" y="60460"/>
                </a:lnTo>
                <a:lnTo>
                  <a:pt x="23260" y="60440"/>
                </a:lnTo>
                <a:lnTo>
                  <a:pt x="23170" y="60400"/>
                </a:lnTo>
                <a:lnTo>
                  <a:pt x="23150" y="60380"/>
                </a:lnTo>
                <a:lnTo>
                  <a:pt x="23140" y="60360"/>
                </a:lnTo>
                <a:lnTo>
                  <a:pt x="23140" y="60320"/>
                </a:lnTo>
                <a:lnTo>
                  <a:pt x="23160" y="60260"/>
                </a:lnTo>
                <a:lnTo>
                  <a:pt x="23200" y="60160"/>
                </a:lnTo>
                <a:lnTo>
                  <a:pt x="23200" y="60100"/>
                </a:lnTo>
                <a:lnTo>
                  <a:pt x="23200" y="60050"/>
                </a:lnTo>
                <a:lnTo>
                  <a:pt x="23190" y="60010"/>
                </a:lnTo>
                <a:lnTo>
                  <a:pt x="23190" y="59990"/>
                </a:lnTo>
                <a:lnTo>
                  <a:pt x="23190" y="59970"/>
                </a:lnTo>
                <a:lnTo>
                  <a:pt x="23310" y="59900"/>
                </a:lnTo>
                <a:lnTo>
                  <a:pt x="23590" y="59790"/>
                </a:lnTo>
                <a:lnTo>
                  <a:pt x="23630" y="59800"/>
                </a:lnTo>
                <a:lnTo>
                  <a:pt x="23640" y="59840"/>
                </a:lnTo>
                <a:lnTo>
                  <a:pt x="23690" y="59920"/>
                </a:lnTo>
                <a:lnTo>
                  <a:pt x="23730" y="59990"/>
                </a:lnTo>
                <a:lnTo>
                  <a:pt x="23750" y="60010"/>
                </a:lnTo>
                <a:lnTo>
                  <a:pt x="23780" y="60030"/>
                </a:lnTo>
                <a:lnTo>
                  <a:pt x="23820" y="60060"/>
                </a:lnTo>
                <a:lnTo>
                  <a:pt x="23870" y="60080"/>
                </a:lnTo>
                <a:lnTo>
                  <a:pt x="23920" y="60090"/>
                </a:lnTo>
                <a:lnTo>
                  <a:pt x="23950" y="60090"/>
                </a:lnTo>
                <a:lnTo>
                  <a:pt x="24020" y="60070"/>
                </a:lnTo>
                <a:lnTo>
                  <a:pt x="24070" y="60010"/>
                </a:lnTo>
                <a:lnTo>
                  <a:pt x="24120" y="59910"/>
                </a:lnTo>
                <a:lnTo>
                  <a:pt x="24140" y="59680"/>
                </a:lnTo>
                <a:lnTo>
                  <a:pt x="24130" y="59570"/>
                </a:lnTo>
                <a:lnTo>
                  <a:pt x="24120" y="59490"/>
                </a:lnTo>
                <a:lnTo>
                  <a:pt x="24110" y="59440"/>
                </a:lnTo>
                <a:lnTo>
                  <a:pt x="24100" y="59390"/>
                </a:lnTo>
                <a:lnTo>
                  <a:pt x="24120" y="59370"/>
                </a:lnTo>
                <a:lnTo>
                  <a:pt x="24140" y="59350"/>
                </a:lnTo>
                <a:lnTo>
                  <a:pt x="24310" y="59300"/>
                </a:lnTo>
                <a:lnTo>
                  <a:pt x="24420" y="59170"/>
                </a:lnTo>
                <a:lnTo>
                  <a:pt x="24460" y="59080"/>
                </a:lnTo>
                <a:lnTo>
                  <a:pt x="24480" y="59050"/>
                </a:lnTo>
                <a:lnTo>
                  <a:pt x="24490" y="59030"/>
                </a:lnTo>
                <a:lnTo>
                  <a:pt x="24500" y="59010"/>
                </a:lnTo>
                <a:lnTo>
                  <a:pt x="24540" y="58990"/>
                </a:lnTo>
                <a:lnTo>
                  <a:pt x="24600" y="58970"/>
                </a:lnTo>
                <a:lnTo>
                  <a:pt x="24730" y="58950"/>
                </a:lnTo>
                <a:lnTo>
                  <a:pt x="24930" y="58870"/>
                </a:lnTo>
                <a:lnTo>
                  <a:pt x="25320" y="58600"/>
                </a:lnTo>
                <a:lnTo>
                  <a:pt x="25390" y="58570"/>
                </a:lnTo>
                <a:lnTo>
                  <a:pt x="25480" y="58580"/>
                </a:lnTo>
                <a:lnTo>
                  <a:pt x="25600" y="58650"/>
                </a:lnTo>
                <a:lnTo>
                  <a:pt x="25620" y="58650"/>
                </a:lnTo>
                <a:lnTo>
                  <a:pt x="25660" y="58640"/>
                </a:lnTo>
                <a:lnTo>
                  <a:pt x="25710" y="58620"/>
                </a:lnTo>
                <a:lnTo>
                  <a:pt x="25740" y="58560"/>
                </a:lnTo>
                <a:lnTo>
                  <a:pt x="25760" y="58510"/>
                </a:lnTo>
                <a:lnTo>
                  <a:pt x="25780" y="58460"/>
                </a:lnTo>
                <a:lnTo>
                  <a:pt x="25800" y="58450"/>
                </a:lnTo>
                <a:lnTo>
                  <a:pt x="25830" y="58440"/>
                </a:lnTo>
                <a:lnTo>
                  <a:pt x="25990" y="58500"/>
                </a:lnTo>
                <a:lnTo>
                  <a:pt x="26070" y="58480"/>
                </a:lnTo>
                <a:lnTo>
                  <a:pt x="26240" y="58290"/>
                </a:lnTo>
                <a:lnTo>
                  <a:pt x="26290" y="58270"/>
                </a:lnTo>
                <a:lnTo>
                  <a:pt x="26360" y="58130"/>
                </a:lnTo>
                <a:lnTo>
                  <a:pt x="26370" y="58110"/>
                </a:lnTo>
                <a:lnTo>
                  <a:pt x="26380" y="58070"/>
                </a:lnTo>
                <a:lnTo>
                  <a:pt x="26390" y="58060"/>
                </a:lnTo>
                <a:lnTo>
                  <a:pt x="26420" y="58060"/>
                </a:lnTo>
                <a:lnTo>
                  <a:pt x="26460" y="58070"/>
                </a:lnTo>
                <a:lnTo>
                  <a:pt x="26510" y="58100"/>
                </a:lnTo>
                <a:lnTo>
                  <a:pt x="26530" y="58120"/>
                </a:lnTo>
                <a:lnTo>
                  <a:pt x="26540" y="58130"/>
                </a:lnTo>
                <a:lnTo>
                  <a:pt x="26550" y="58150"/>
                </a:lnTo>
                <a:lnTo>
                  <a:pt x="26560" y="58170"/>
                </a:lnTo>
                <a:lnTo>
                  <a:pt x="26570" y="58210"/>
                </a:lnTo>
                <a:lnTo>
                  <a:pt x="26580" y="58230"/>
                </a:lnTo>
                <a:lnTo>
                  <a:pt x="26590" y="58250"/>
                </a:lnTo>
                <a:lnTo>
                  <a:pt x="27000" y="58280"/>
                </a:lnTo>
                <a:lnTo>
                  <a:pt x="27080" y="58260"/>
                </a:lnTo>
                <a:lnTo>
                  <a:pt x="27420" y="58160"/>
                </a:lnTo>
                <a:lnTo>
                  <a:pt x="27450" y="58150"/>
                </a:lnTo>
                <a:lnTo>
                  <a:pt x="27650" y="58000"/>
                </a:lnTo>
                <a:lnTo>
                  <a:pt x="27660" y="57980"/>
                </a:lnTo>
                <a:lnTo>
                  <a:pt x="27670" y="57950"/>
                </a:lnTo>
                <a:lnTo>
                  <a:pt x="27660" y="57880"/>
                </a:lnTo>
                <a:lnTo>
                  <a:pt x="27670" y="57830"/>
                </a:lnTo>
                <a:lnTo>
                  <a:pt x="27690" y="57780"/>
                </a:lnTo>
                <a:lnTo>
                  <a:pt x="27740" y="57710"/>
                </a:lnTo>
                <a:lnTo>
                  <a:pt x="27740" y="57650"/>
                </a:lnTo>
                <a:lnTo>
                  <a:pt x="27740" y="57600"/>
                </a:lnTo>
                <a:lnTo>
                  <a:pt x="27730" y="57560"/>
                </a:lnTo>
                <a:lnTo>
                  <a:pt x="27730" y="57530"/>
                </a:lnTo>
                <a:lnTo>
                  <a:pt x="27740" y="57440"/>
                </a:lnTo>
                <a:lnTo>
                  <a:pt x="27740" y="57410"/>
                </a:lnTo>
                <a:lnTo>
                  <a:pt x="27730" y="57390"/>
                </a:lnTo>
                <a:lnTo>
                  <a:pt x="27720" y="57370"/>
                </a:lnTo>
                <a:lnTo>
                  <a:pt x="27710" y="57350"/>
                </a:lnTo>
                <a:lnTo>
                  <a:pt x="27760" y="57300"/>
                </a:lnTo>
                <a:lnTo>
                  <a:pt x="27940" y="57250"/>
                </a:lnTo>
                <a:lnTo>
                  <a:pt x="28210" y="57270"/>
                </a:lnTo>
                <a:lnTo>
                  <a:pt x="28820" y="57100"/>
                </a:lnTo>
                <a:lnTo>
                  <a:pt x="29050" y="56960"/>
                </a:lnTo>
                <a:lnTo>
                  <a:pt x="29110" y="56940"/>
                </a:lnTo>
                <a:lnTo>
                  <a:pt x="29150" y="56930"/>
                </a:lnTo>
                <a:lnTo>
                  <a:pt x="29180" y="56930"/>
                </a:lnTo>
                <a:lnTo>
                  <a:pt x="29310" y="56960"/>
                </a:lnTo>
                <a:lnTo>
                  <a:pt x="29340" y="56940"/>
                </a:lnTo>
                <a:lnTo>
                  <a:pt x="29360" y="56900"/>
                </a:lnTo>
                <a:lnTo>
                  <a:pt x="29390" y="56810"/>
                </a:lnTo>
                <a:lnTo>
                  <a:pt x="29410" y="56770"/>
                </a:lnTo>
                <a:lnTo>
                  <a:pt x="29450" y="56740"/>
                </a:lnTo>
                <a:lnTo>
                  <a:pt x="29510" y="56700"/>
                </a:lnTo>
                <a:lnTo>
                  <a:pt x="29750" y="56610"/>
                </a:lnTo>
                <a:lnTo>
                  <a:pt x="29770" y="56600"/>
                </a:lnTo>
                <a:lnTo>
                  <a:pt x="29790" y="56570"/>
                </a:lnTo>
                <a:lnTo>
                  <a:pt x="29860" y="56450"/>
                </a:lnTo>
                <a:lnTo>
                  <a:pt x="29880" y="56430"/>
                </a:lnTo>
                <a:lnTo>
                  <a:pt x="29900" y="56420"/>
                </a:lnTo>
                <a:lnTo>
                  <a:pt x="29900" y="56430"/>
                </a:lnTo>
                <a:lnTo>
                  <a:pt x="29920" y="56460"/>
                </a:lnTo>
                <a:lnTo>
                  <a:pt x="29930" y="56470"/>
                </a:lnTo>
                <a:lnTo>
                  <a:pt x="29950" y="56480"/>
                </a:lnTo>
                <a:lnTo>
                  <a:pt x="29970" y="56480"/>
                </a:lnTo>
                <a:lnTo>
                  <a:pt x="29990" y="56480"/>
                </a:lnTo>
                <a:lnTo>
                  <a:pt x="30000" y="56470"/>
                </a:lnTo>
                <a:lnTo>
                  <a:pt x="30020" y="56450"/>
                </a:lnTo>
                <a:lnTo>
                  <a:pt x="30020" y="56440"/>
                </a:lnTo>
                <a:lnTo>
                  <a:pt x="30040" y="56400"/>
                </a:lnTo>
                <a:lnTo>
                  <a:pt x="30040" y="56370"/>
                </a:lnTo>
                <a:lnTo>
                  <a:pt x="30040" y="56330"/>
                </a:lnTo>
                <a:lnTo>
                  <a:pt x="30030" y="56280"/>
                </a:lnTo>
                <a:lnTo>
                  <a:pt x="30000" y="56210"/>
                </a:lnTo>
                <a:lnTo>
                  <a:pt x="29870" y="56070"/>
                </a:lnTo>
                <a:lnTo>
                  <a:pt x="30140" y="55910"/>
                </a:lnTo>
                <a:lnTo>
                  <a:pt x="30180" y="55870"/>
                </a:lnTo>
                <a:lnTo>
                  <a:pt x="30290" y="55730"/>
                </a:lnTo>
                <a:lnTo>
                  <a:pt x="30320" y="55710"/>
                </a:lnTo>
                <a:lnTo>
                  <a:pt x="30340" y="55710"/>
                </a:lnTo>
                <a:lnTo>
                  <a:pt x="30510" y="55770"/>
                </a:lnTo>
                <a:lnTo>
                  <a:pt x="30520" y="55770"/>
                </a:lnTo>
                <a:lnTo>
                  <a:pt x="30540" y="55770"/>
                </a:lnTo>
                <a:lnTo>
                  <a:pt x="30560" y="55740"/>
                </a:lnTo>
                <a:lnTo>
                  <a:pt x="30560" y="55680"/>
                </a:lnTo>
                <a:lnTo>
                  <a:pt x="30560" y="55560"/>
                </a:lnTo>
                <a:lnTo>
                  <a:pt x="30540" y="55500"/>
                </a:lnTo>
                <a:lnTo>
                  <a:pt x="30530" y="55470"/>
                </a:lnTo>
                <a:lnTo>
                  <a:pt x="30500" y="55440"/>
                </a:lnTo>
                <a:lnTo>
                  <a:pt x="30490" y="55410"/>
                </a:lnTo>
                <a:lnTo>
                  <a:pt x="30480" y="55380"/>
                </a:lnTo>
                <a:lnTo>
                  <a:pt x="30470" y="55320"/>
                </a:lnTo>
                <a:lnTo>
                  <a:pt x="30440" y="55030"/>
                </a:lnTo>
                <a:lnTo>
                  <a:pt x="30450" y="54960"/>
                </a:lnTo>
                <a:lnTo>
                  <a:pt x="30460" y="54900"/>
                </a:lnTo>
                <a:lnTo>
                  <a:pt x="30690" y="54680"/>
                </a:lnTo>
                <a:lnTo>
                  <a:pt x="30780" y="54660"/>
                </a:lnTo>
                <a:lnTo>
                  <a:pt x="31210" y="54770"/>
                </a:lnTo>
                <a:lnTo>
                  <a:pt x="31180" y="54940"/>
                </a:lnTo>
                <a:lnTo>
                  <a:pt x="31150" y="55040"/>
                </a:lnTo>
                <a:lnTo>
                  <a:pt x="31130" y="55090"/>
                </a:lnTo>
                <a:lnTo>
                  <a:pt x="31120" y="55140"/>
                </a:lnTo>
                <a:lnTo>
                  <a:pt x="31100" y="55210"/>
                </a:lnTo>
                <a:lnTo>
                  <a:pt x="31100" y="55240"/>
                </a:lnTo>
                <a:lnTo>
                  <a:pt x="31110" y="55280"/>
                </a:lnTo>
                <a:lnTo>
                  <a:pt x="31140" y="55310"/>
                </a:lnTo>
                <a:lnTo>
                  <a:pt x="31200" y="55350"/>
                </a:lnTo>
                <a:lnTo>
                  <a:pt x="31400" y="55420"/>
                </a:lnTo>
                <a:lnTo>
                  <a:pt x="31450" y="55470"/>
                </a:lnTo>
                <a:lnTo>
                  <a:pt x="31680" y="55710"/>
                </a:lnTo>
                <a:lnTo>
                  <a:pt x="31750" y="55780"/>
                </a:lnTo>
                <a:lnTo>
                  <a:pt x="31810" y="55820"/>
                </a:lnTo>
                <a:lnTo>
                  <a:pt x="31840" y="55820"/>
                </a:lnTo>
                <a:lnTo>
                  <a:pt x="31860" y="55810"/>
                </a:lnTo>
                <a:lnTo>
                  <a:pt x="31950" y="55760"/>
                </a:lnTo>
                <a:lnTo>
                  <a:pt x="31980" y="55760"/>
                </a:lnTo>
                <a:lnTo>
                  <a:pt x="32000" y="55760"/>
                </a:lnTo>
                <a:lnTo>
                  <a:pt x="32010" y="55760"/>
                </a:lnTo>
                <a:lnTo>
                  <a:pt x="32040" y="55810"/>
                </a:lnTo>
                <a:lnTo>
                  <a:pt x="32060" y="55880"/>
                </a:lnTo>
                <a:lnTo>
                  <a:pt x="32100" y="56070"/>
                </a:lnTo>
                <a:lnTo>
                  <a:pt x="32110" y="56150"/>
                </a:lnTo>
                <a:lnTo>
                  <a:pt x="32110" y="56250"/>
                </a:lnTo>
                <a:lnTo>
                  <a:pt x="32090" y="56360"/>
                </a:lnTo>
                <a:lnTo>
                  <a:pt x="32090" y="56440"/>
                </a:lnTo>
                <a:lnTo>
                  <a:pt x="32090" y="56490"/>
                </a:lnTo>
                <a:lnTo>
                  <a:pt x="32170" y="56640"/>
                </a:lnTo>
                <a:lnTo>
                  <a:pt x="32480" y="57040"/>
                </a:lnTo>
                <a:lnTo>
                  <a:pt x="32600" y="57260"/>
                </a:lnTo>
                <a:lnTo>
                  <a:pt x="32610" y="57300"/>
                </a:lnTo>
                <a:lnTo>
                  <a:pt x="32630" y="57360"/>
                </a:lnTo>
                <a:lnTo>
                  <a:pt x="32640" y="57450"/>
                </a:lnTo>
                <a:lnTo>
                  <a:pt x="32660" y="57470"/>
                </a:lnTo>
                <a:lnTo>
                  <a:pt x="32700" y="57460"/>
                </a:lnTo>
                <a:lnTo>
                  <a:pt x="32880" y="57380"/>
                </a:lnTo>
                <a:lnTo>
                  <a:pt x="32930" y="57370"/>
                </a:lnTo>
                <a:lnTo>
                  <a:pt x="33010" y="57400"/>
                </a:lnTo>
                <a:lnTo>
                  <a:pt x="33210" y="57530"/>
                </a:lnTo>
                <a:lnTo>
                  <a:pt x="33180" y="57720"/>
                </a:lnTo>
                <a:lnTo>
                  <a:pt x="33150" y="57790"/>
                </a:lnTo>
                <a:lnTo>
                  <a:pt x="33120" y="57850"/>
                </a:lnTo>
                <a:lnTo>
                  <a:pt x="33110" y="57890"/>
                </a:lnTo>
                <a:lnTo>
                  <a:pt x="33110" y="57920"/>
                </a:lnTo>
                <a:lnTo>
                  <a:pt x="33120" y="57970"/>
                </a:lnTo>
                <a:lnTo>
                  <a:pt x="33220" y="58180"/>
                </a:lnTo>
                <a:lnTo>
                  <a:pt x="33260" y="58290"/>
                </a:lnTo>
                <a:lnTo>
                  <a:pt x="33280" y="58460"/>
                </a:lnTo>
                <a:lnTo>
                  <a:pt x="33310" y="58530"/>
                </a:lnTo>
                <a:lnTo>
                  <a:pt x="33330" y="58560"/>
                </a:lnTo>
                <a:lnTo>
                  <a:pt x="33400" y="58600"/>
                </a:lnTo>
                <a:lnTo>
                  <a:pt x="33400" y="58630"/>
                </a:lnTo>
                <a:lnTo>
                  <a:pt x="33430" y="58650"/>
                </a:lnTo>
                <a:lnTo>
                  <a:pt x="33360" y="58840"/>
                </a:lnTo>
                <a:lnTo>
                  <a:pt x="33240" y="59140"/>
                </a:lnTo>
                <a:lnTo>
                  <a:pt x="33230" y="59160"/>
                </a:lnTo>
                <a:lnTo>
                  <a:pt x="33210" y="59190"/>
                </a:lnTo>
                <a:lnTo>
                  <a:pt x="33180" y="59220"/>
                </a:lnTo>
                <a:lnTo>
                  <a:pt x="33070" y="59310"/>
                </a:lnTo>
                <a:lnTo>
                  <a:pt x="33030" y="59330"/>
                </a:lnTo>
                <a:lnTo>
                  <a:pt x="33010" y="59330"/>
                </a:lnTo>
                <a:lnTo>
                  <a:pt x="32990" y="59330"/>
                </a:lnTo>
                <a:lnTo>
                  <a:pt x="32910" y="59320"/>
                </a:lnTo>
                <a:lnTo>
                  <a:pt x="32890" y="59310"/>
                </a:lnTo>
                <a:lnTo>
                  <a:pt x="32870" y="59290"/>
                </a:lnTo>
                <a:lnTo>
                  <a:pt x="32740" y="59130"/>
                </a:lnTo>
                <a:lnTo>
                  <a:pt x="32720" y="59110"/>
                </a:lnTo>
                <a:lnTo>
                  <a:pt x="32690" y="59110"/>
                </a:lnTo>
                <a:lnTo>
                  <a:pt x="32620" y="59110"/>
                </a:lnTo>
                <a:lnTo>
                  <a:pt x="32530" y="59130"/>
                </a:lnTo>
                <a:lnTo>
                  <a:pt x="32490" y="59160"/>
                </a:lnTo>
                <a:lnTo>
                  <a:pt x="32460" y="59210"/>
                </a:lnTo>
                <a:lnTo>
                  <a:pt x="32380" y="59310"/>
                </a:lnTo>
                <a:lnTo>
                  <a:pt x="32340" y="59360"/>
                </a:lnTo>
                <a:lnTo>
                  <a:pt x="32300" y="59390"/>
                </a:lnTo>
                <a:lnTo>
                  <a:pt x="32260" y="59400"/>
                </a:lnTo>
                <a:lnTo>
                  <a:pt x="32250" y="59450"/>
                </a:lnTo>
                <a:lnTo>
                  <a:pt x="32230" y="59540"/>
                </a:lnTo>
                <a:lnTo>
                  <a:pt x="32220" y="59920"/>
                </a:lnTo>
                <a:lnTo>
                  <a:pt x="32220" y="59930"/>
                </a:lnTo>
                <a:lnTo>
                  <a:pt x="32220" y="59960"/>
                </a:lnTo>
                <a:lnTo>
                  <a:pt x="32230" y="60030"/>
                </a:lnTo>
                <a:lnTo>
                  <a:pt x="32230" y="60050"/>
                </a:lnTo>
                <a:lnTo>
                  <a:pt x="32250" y="60070"/>
                </a:lnTo>
                <a:lnTo>
                  <a:pt x="32270" y="60090"/>
                </a:lnTo>
                <a:lnTo>
                  <a:pt x="32290" y="60110"/>
                </a:lnTo>
                <a:lnTo>
                  <a:pt x="32360" y="60140"/>
                </a:lnTo>
                <a:lnTo>
                  <a:pt x="32370" y="60160"/>
                </a:lnTo>
                <a:lnTo>
                  <a:pt x="32360" y="60180"/>
                </a:lnTo>
                <a:lnTo>
                  <a:pt x="32340" y="60210"/>
                </a:lnTo>
                <a:lnTo>
                  <a:pt x="32230" y="60320"/>
                </a:lnTo>
                <a:lnTo>
                  <a:pt x="32200" y="60420"/>
                </a:lnTo>
                <a:lnTo>
                  <a:pt x="32180" y="60540"/>
                </a:lnTo>
                <a:lnTo>
                  <a:pt x="32140" y="60650"/>
                </a:lnTo>
                <a:lnTo>
                  <a:pt x="32050" y="60720"/>
                </a:lnTo>
                <a:lnTo>
                  <a:pt x="32040" y="60780"/>
                </a:lnTo>
                <a:lnTo>
                  <a:pt x="32050" y="60800"/>
                </a:lnTo>
                <a:lnTo>
                  <a:pt x="32090" y="60830"/>
                </a:lnTo>
                <a:lnTo>
                  <a:pt x="32390" y="60910"/>
                </a:lnTo>
                <a:lnTo>
                  <a:pt x="32420" y="60920"/>
                </a:lnTo>
                <a:lnTo>
                  <a:pt x="32440" y="60940"/>
                </a:lnTo>
                <a:lnTo>
                  <a:pt x="32440" y="60990"/>
                </a:lnTo>
                <a:lnTo>
                  <a:pt x="32450" y="61030"/>
                </a:lnTo>
                <a:lnTo>
                  <a:pt x="32460" y="61050"/>
                </a:lnTo>
                <a:lnTo>
                  <a:pt x="32590" y="61110"/>
                </a:lnTo>
                <a:lnTo>
                  <a:pt x="32630" y="61170"/>
                </a:lnTo>
                <a:lnTo>
                  <a:pt x="32760" y="61490"/>
                </a:lnTo>
                <a:lnTo>
                  <a:pt x="32810" y="61580"/>
                </a:lnTo>
                <a:lnTo>
                  <a:pt x="32880" y="61660"/>
                </a:lnTo>
                <a:lnTo>
                  <a:pt x="32950" y="61690"/>
                </a:lnTo>
                <a:lnTo>
                  <a:pt x="32970" y="61700"/>
                </a:lnTo>
                <a:lnTo>
                  <a:pt x="33010" y="61800"/>
                </a:lnTo>
                <a:lnTo>
                  <a:pt x="33100" y="62090"/>
                </a:lnTo>
                <a:lnTo>
                  <a:pt x="33120" y="62150"/>
                </a:lnTo>
                <a:lnTo>
                  <a:pt x="33130" y="62180"/>
                </a:lnTo>
                <a:lnTo>
                  <a:pt x="33130" y="62220"/>
                </a:lnTo>
                <a:lnTo>
                  <a:pt x="33120" y="62250"/>
                </a:lnTo>
                <a:lnTo>
                  <a:pt x="33110" y="62280"/>
                </a:lnTo>
                <a:lnTo>
                  <a:pt x="33090" y="62300"/>
                </a:lnTo>
                <a:lnTo>
                  <a:pt x="33050" y="62330"/>
                </a:lnTo>
                <a:lnTo>
                  <a:pt x="32930" y="62360"/>
                </a:lnTo>
                <a:lnTo>
                  <a:pt x="32560" y="62340"/>
                </a:lnTo>
                <a:lnTo>
                  <a:pt x="32540" y="62360"/>
                </a:lnTo>
                <a:lnTo>
                  <a:pt x="32510" y="62400"/>
                </a:lnTo>
                <a:lnTo>
                  <a:pt x="32480" y="62480"/>
                </a:lnTo>
                <a:lnTo>
                  <a:pt x="32480" y="62520"/>
                </a:lnTo>
                <a:lnTo>
                  <a:pt x="32480" y="62550"/>
                </a:lnTo>
                <a:lnTo>
                  <a:pt x="32540" y="62630"/>
                </a:lnTo>
                <a:lnTo>
                  <a:pt x="32550" y="62650"/>
                </a:lnTo>
                <a:lnTo>
                  <a:pt x="32540" y="62680"/>
                </a:lnTo>
                <a:lnTo>
                  <a:pt x="32450" y="62810"/>
                </a:lnTo>
                <a:lnTo>
                  <a:pt x="32430" y="62860"/>
                </a:lnTo>
                <a:lnTo>
                  <a:pt x="32400" y="62890"/>
                </a:lnTo>
                <a:lnTo>
                  <a:pt x="32350" y="62880"/>
                </a:lnTo>
                <a:lnTo>
                  <a:pt x="32310" y="62860"/>
                </a:lnTo>
                <a:lnTo>
                  <a:pt x="32290" y="62840"/>
                </a:lnTo>
                <a:lnTo>
                  <a:pt x="32260" y="62800"/>
                </a:lnTo>
                <a:lnTo>
                  <a:pt x="32220" y="62760"/>
                </a:lnTo>
                <a:lnTo>
                  <a:pt x="32200" y="62750"/>
                </a:lnTo>
                <a:lnTo>
                  <a:pt x="32180" y="62740"/>
                </a:lnTo>
                <a:lnTo>
                  <a:pt x="32160" y="62760"/>
                </a:lnTo>
                <a:lnTo>
                  <a:pt x="32130" y="62780"/>
                </a:lnTo>
                <a:lnTo>
                  <a:pt x="32090" y="62850"/>
                </a:lnTo>
                <a:lnTo>
                  <a:pt x="31890" y="62940"/>
                </a:lnTo>
                <a:lnTo>
                  <a:pt x="31790" y="63010"/>
                </a:lnTo>
                <a:lnTo>
                  <a:pt x="31660" y="63070"/>
                </a:lnTo>
                <a:lnTo>
                  <a:pt x="31620" y="63110"/>
                </a:lnTo>
                <a:lnTo>
                  <a:pt x="31580" y="63190"/>
                </a:lnTo>
                <a:lnTo>
                  <a:pt x="31490" y="63390"/>
                </a:lnTo>
                <a:lnTo>
                  <a:pt x="31470" y="63500"/>
                </a:lnTo>
                <a:lnTo>
                  <a:pt x="31480" y="63580"/>
                </a:lnTo>
                <a:lnTo>
                  <a:pt x="31500" y="63620"/>
                </a:lnTo>
                <a:lnTo>
                  <a:pt x="31530" y="63650"/>
                </a:lnTo>
                <a:lnTo>
                  <a:pt x="31560" y="63670"/>
                </a:lnTo>
                <a:lnTo>
                  <a:pt x="31690" y="63750"/>
                </a:lnTo>
                <a:lnTo>
                  <a:pt x="31710" y="63770"/>
                </a:lnTo>
                <a:lnTo>
                  <a:pt x="31720" y="63790"/>
                </a:lnTo>
                <a:lnTo>
                  <a:pt x="31730" y="63810"/>
                </a:lnTo>
                <a:lnTo>
                  <a:pt x="31720" y="63840"/>
                </a:lnTo>
                <a:lnTo>
                  <a:pt x="31680" y="63950"/>
                </a:lnTo>
                <a:lnTo>
                  <a:pt x="31670" y="64000"/>
                </a:lnTo>
                <a:lnTo>
                  <a:pt x="31670" y="64030"/>
                </a:lnTo>
                <a:lnTo>
                  <a:pt x="31670" y="64070"/>
                </a:lnTo>
                <a:lnTo>
                  <a:pt x="31660" y="64100"/>
                </a:lnTo>
                <a:lnTo>
                  <a:pt x="31640" y="64110"/>
                </a:lnTo>
                <a:lnTo>
                  <a:pt x="31600" y="64090"/>
                </a:lnTo>
                <a:lnTo>
                  <a:pt x="31570" y="64070"/>
                </a:lnTo>
                <a:lnTo>
                  <a:pt x="31540" y="64040"/>
                </a:lnTo>
                <a:lnTo>
                  <a:pt x="31500" y="63990"/>
                </a:lnTo>
                <a:lnTo>
                  <a:pt x="31480" y="63970"/>
                </a:lnTo>
                <a:lnTo>
                  <a:pt x="31450" y="63970"/>
                </a:lnTo>
                <a:lnTo>
                  <a:pt x="31410" y="63970"/>
                </a:lnTo>
                <a:lnTo>
                  <a:pt x="31340" y="64000"/>
                </a:lnTo>
                <a:lnTo>
                  <a:pt x="31300" y="64000"/>
                </a:lnTo>
                <a:lnTo>
                  <a:pt x="31270" y="63990"/>
                </a:lnTo>
                <a:lnTo>
                  <a:pt x="31240" y="63980"/>
                </a:lnTo>
                <a:lnTo>
                  <a:pt x="31200" y="63990"/>
                </a:lnTo>
                <a:lnTo>
                  <a:pt x="31170" y="64020"/>
                </a:lnTo>
                <a:lnTo>
                  <a:pt x="31120" y="64130"/>
                </a:lnTo>
                <a:lnTo>
                  <a:pt x="31100" y="64180"/>
                </a:lnTo>
                <a:lnTo>
                  <a:pt x="31090" y="64240"/>
                </a:lnTo>
                <a:lnTo>
                  <a:pt x="31080" y="64340"/>
                </a:lnTo>
                <a:lnTo>
                  <a:pt x="31060" y="64380"/>
                </a:lnTo>
                <a:lnTo>
                  <a:pt x="30980" y="64440"/>
                </a:lnTo>
                <a:lnTo>
                  <a:pt x="30850" y="64510"/>
                </a:lnTo>
                <a:lnTo>
                  <a:pt x="30560" y="64730"/>
                </a:lnTo>
                <a:lnTo>
                  <a:pt x="30590" y="64760"/>
                </a:lnTo>
                <a:lnTo>
                  <a:pt x="30660" y="64790"/>
                </a:lnTo>
                <a:lnTo>
                  <a:pt x="31140" y="65220"/>
                </a:lnTo>
                <a:lnTo>
                  <a:pt x="31190" y="65310"/>
                </a:lnTo>
                <a:lnTo>
                  <a:pt x="31210" y="65450"/>
                </a:lnTo>
                <a:lnTo>
                  <a:pt x="31340" y="65650"/>
                </a:lnTo>
                <a:lnTo>
                  <a:pt x="31640" y="65640"/>
                </a:lnTo>
                <a:lnTo>
                  <a:pt x="31950" y="65530"/>
                </a:lnTo>
                <a:lnTo>
                  <a:pt x="32300" y="65350"/>
                </a:lnTo>
                <a:lnTo>
                  <a:pt x="32590" y="65130"/>
                </a:lnTo>
                <a:lnTo>
                  <a:pt x="33500" y="64820"/>
                </a:lnTo>
                <a:lnTo>
                  <a:pt x="33690" y="64810"/>
                </a:lnTo>
                <a:lnTo>
                  <a:pt x="33780" y="64840"/>
                </a:lnTo>
                <a:lnTo>
                  <a:pt x="33890" y="64910"/>
                </a:lnTo>
                <a:lnTo>
                  <a:pt x="34680" y="65800"/>
                </a:lnTo>
                <a:lnTo>
                  <a:pt x="34820" y="66180"/>
                </a:lnTo>
                <a:lnTo>
                  <a:pt x="34710" y="66570"/>
                </a:lnTo>
                <a:lnTo>
                  <a:pt x="34770" y="66720"/>
                </a:lnTo>
                <a:lnTo>
                  <a:pt x="34930" y="66960"/>
                </a:lnTo>
                <a:lnTo>
                  <a:pt x="35000" y="67120"/>
                </a:lnTo>
                <a:lnTo>
                  <a:pt x="35030" y="67240"/>
                </a:lnTo>
                <a:lnTo>
                  <a:pt x="35050" y="67330"/>
                </a:lnTo>
                <a:lnTo>
                  <a:pt x="35070" y="67430"/>
                </a:lnTo>
                <a:lnTo>
                  <a:pt x="35210" y="67690"/>
                </a:lnTo>
                <a:lnTo>
                  <a:pt x="35250" y="67780"/>
                </a:lnTo>
                <a:lnTo>
                  <a:pt x="35260" y="67850"/>
                </a:lnTo>
                <a:lnTo>
                  <a:pt x="35320" y="67970"/>
                </a:lnTo>
                <a:lnTo>
                  <a:pt x="35460" y="67960"/>
                </a:lnTo>
                <a:lnTo>
                  <a:pt x="35600" y="67930"/>
                </a:lnTo>
                <a:lnTo>
                  <a:pt x="35710" y="67970"/>
                </a:lnTo>
                <a:lnTo>
                  <a:pt x="35690" y="68080"/>
                </a:lnTo>
                <a:lnTo>
                  <a:pt x="35590" y="68240"/>
                </a:lnTo>
                <a:lnTo>
                  <a:pt x="35430" y="68430"/>
                </a:lnTo>
                <a:lnTo>
                  <a:pt x="35190" y="68480"/>
                </a:lnTo>
                <a:lnTo>
                  <a:pt x="35000" y="68610"/>
                </a:lnTo>
                <a:lnTo>
                  <a:pt x="34870" y="68830"/>
                </a:lnTo>
                <a:lnTo>
                  <a:pt x="34860" y="69130"/>
                </a:lnTo>
                <a:lnTo>
                  <a:pt x="34970" y="69390"/>
                </a:lnTo>
                <a:lnTo>
                  <a:pt x="35150" y="69740"/>
                </a:lnTo>
                <a:lnTo>
                  <a:pt x="35270" y="70090"/>
                </a:lnTo>
                <a:lnTo>
                  <a:pt x="35210" y="70360"/>
                </a:lnTo>
                <a:lnTo>
                  <a:pt x="35350" y="70600"/>
                </a:lnTo>
                <a:lnTo>
                  <a:pt x="35510" y="71080"/>
                </a:lnTo>
                <a:lnTo>
                  <a:pt x="35610" y="71290"/>
                </a:lnTo>
                <a:lnTo>
                  <a:pt x="35610" y="71360"/>
                </a:lnTo>
                <a:lnTo>
                  <a:pt x="35460" y="71440"/>
                </a:lnTo>
                <a:lnTo>
                  <a:pt x="35460" y="71520"/>
                </a:lnTo>
                <a:lnTo>
                  <a:pt x="35580" y="71570"/>
                </a:lnTo>
                <a:lnTo>
                  <a:pt x="35710" y="71580"/>
                </a:lnTo>
                <a:lnTo>
                  <a:pt x="35830" y="71630"/>
                </a:lnTo>
                <a:lnTo>
                  <a:pt x="35910" y="71750"/>
                </a:lnTo>
                <a:lnTo>
                  <a:pt x="35890" y="71780"/>
                </a:lnTo>
                <a:lnTo>
                  <a:pt x="35820" y="71950"/>
                </a:lnTo>
                <a:lnTo>
                  <a:pt x="35810" y="71980"/>
                </a:lnTo>
                <a:lnTo>
                  <a:pt x="35810" y="72070"/>
                </a:lnTo>
                <a:lnTo>
                  <a:pt x="35860" y="72250"/>
                </a:lnTo>
                <a:lnTo>
                  <a:pt x="35860" y="72370"/>
                </a:lnTo>
                <a:lnTo>
                  <a:pt x="35600" y="72960"/>
                </a:lnTo>
                <a:lnTo>
                  <a:pt x="35580" y="73050"/>
                </a:lnTo>
                <a:lnTo>
                  <a:pt x="35760" y="73110"/>
                </a:lnTo>
                <a:lnTo>
                  <a:pt x="35730" y="73260"/>
                </a:lnTo>
                <a:lnTo>
                  <a:pt x="35230" y="73850"/>
                </a:lnTo>
                <a:lnTo>
                  <a:pt x="35130" y="73900"/>
                </a:lnTo>
                <a:lnTo>
                  <a:pt x="35050" y="73980"/>
                </a:lnTo>
                <a:lnTo>
                  <a:pt x="35010" y="74170"/>
                </a:lnTo>
                <a:lnTo>
                  <a:pt x="34870" y="75230"/>
                </a:lnTo>
                <a:lnTo>
                  <a:pt x="34830" y="75350"/>
                </a:lnTo>
                <a:lnTo>
                  <a:pt x="34300" y="76450"/>
                </a:lnTo>
                <a:lnTo>
                  <a:pt x="34150" y="76690"/>
                </a:lnTo>
                <a:lnTo>
                  <a:pt x="33910" y="76950"/>
                </a:lnTo>
                <a:lnTo>
                  <a:pt x="33690" y="77030"/>
                </a:lnTo>
                <a:lnTo>
                  <a:pt x="33610" y="76950"/>
                </a:lnTo>
                <a:lnTo>
                  <a:pt x="32890" y="76800"/>
                </a:lnTo>
                <a:lnTo>
                  <a:pt x="31730" y="76180"/>
                </a:lnTo>
                <a:lnTo>
                  <a:pt x="31600" y="76160"/>
                </a:lnTo>
                <a:lnTo>
                  <a:pt x="31190" y="76210"/>
                </a:lnTo>
                <a:lnTo>
                  <a:pt x="30580" y="76030"/>
                </a:lnTo>
                <a:lnTo>
                  <a:pt x="30500" y="76050"/>
                </a:lnTo>
                <a:lnTo>
                  <a:pt x="30330" y="76150"/>
                </a:lnTo>
                <a:lnTo>
                  <a:pt x="30240" y="76170"/>
                </a:lnTo>
                <a:lnTo>
                  <a:pt x="30170" y="76160"/>
                </a:lnTo>
                <a:lnTo>
                  <a:pt x="30020" y="76100"/>
                </a:lnTo>
                <a:lnTo>
                  <a:pt x="29940" y="76090"/>
                </a:lnTo>
                <a:lnTo>
                  <a:pt x="29840" y="76110"/>
                </a:lnTo>
                <a:lnTo>
                  <a:pt x="29760" y="76150"/>
                </a:lnTo>
                <a:lnTo>
                  <a:pt x="29670" y="76170"/>
                </a:lnTo>
                <a:lnTo>
                  <a:pt x="29640" y="76160"/>
                </a:lnTo>
                <a:lnTo>
                  <a:pt x="29570" y="76150"/>
                </a:lnTo>
                <a:lnTo>
                  <a:pt x="29500" y="76090"/>
                </a:lnTo>
                <a:lnTo>
                  <a:pt x="29430" y="75940"/>
                </a:lnTo>
                <a:lnTo>
                  <a:pt x="29380" y="75880"/>
                </a:lnTo>
                <a:lnTo>
                  <a:pt x="29220" y="75790"/>
                </a:lnTo>
                <a:lnTo>
                  <a:pt x="28900" y="75740"/>
                </a:lnTo>
                <a:lnTo>
                  <a:pt x="28740" y="75640"/>
                </a:lnTo>
                <a:lnTo>
                  <a:pt x="28640" y="75510"/>
                </a:lnTo>
                <a:lnTo>
                  <a:pt x="28480" y="75240"/>
                </a:lnTo>
                <a:lnTo>
                  <a:pt x="28370" y="75140"/>
                </a:lnTo>
                <a:lnTo>
                  <a:pt x="28390" y="75100"/>
                </a:lnTo>
                <a:lnTo>
                  <a:pt x="28410" y="75080"/>
                </a:lnTo>
                <a:lnTo>
                  <a:pt x="28460" y="75040"/>
                </a:lnTo>
                <a:lnTo>
                  <a:pt x="28410" y="74880"/>
                </a:lnTo>
                <a:lnTo>
                  <a:pt x="28280" y="74830"/>
                </a:lnTo>
                <a:lnTo>
                  <a:pt x="27970" y="74810"/>
                </a:lnTo>
                <a:lnTo>
                  <a:pt x="27930" y="74690"/>
                </a:lnTo>
                <a:lnTo>
                  <a:pt x="27790" y="74670"/>
                </a:lnTo>
                <a:lnTo>
                  <a:pt x="27650" y="74720"/>
                </a:lnTo>
                <a:lnTo>
                  <a:pt x="27650" y="74710"/>
                </a:lnTo>
                <a:lnTo>
                  <a:pt x="27630" y="74680"/>
                </a:lnTo>
                <a:lnTo>
                  <a:pt x="27490" y="74690"/>
                </a:lnTo>
                <a:lnTo>
                  <a:pt x="27350" y="74570"/>
                </a:lnTo>
                <a:lnTo>
                  <a:pt x="27090" y="74280"/>
                </a:lnTo>
                <a:lnTo>
                  <a:pt x="27080" y="74260"/>
                </a:lnTo>
                <a:lnTo>
                  <a:pt x="27070" y="74150"/>
                </a:lnTo>
                <a:lnTo>
                  <a:pt x="27060" y="74080"/>
                </a:lnTo>
                <a:lnTo>
                  <a:pt x="27030" y="73990"/>
                </a:lnTo>
                <a:lnTo>
                  <a:pt x="27030" y="73940"/>
                </a:lnTo>
                <a:lnTo>
                  <a:pt x="27040" y="73890"/>
                </a:lnTo>
                <a:lnTo>
                  <a:pt x="27090" y="73800"/>
                </a:lnTo>
                <a:lnTo>
                  <a:pt x="27100" y="73780"/>
                </a:lnTo>
                <a:lnTo>
                  <a:pt x="27130" y="73770"/>
                </a:lnTo>
                <a:lnTo>
                  <a:pt x="27150" y="73770"/>
                </a:lnTo>
                <a:lnTo>
                  <a:pt x="27160" y="73770"/>
                </a:lnTo>
                <a:lnTo>
                  <a:pt x="27160" y="73780"/>
                </a:lnTo>
                <a:lnTo>
                  <a:pt x="27170" y="73780"/>
                </a:lnTo>
                <a:lnTo>
                  <a:pt x="27180" y="73780"/>
                </a:lnTo>
                <a:lnTo>
                  <a:pt x="27210" y="73780"/>
                </a:lnTo>
                <a:lnTo>
                  <a:pt x="27230" y="73770"/>
                </a:lnTo>
                <a:lnTo>
                  <a:pt x="27250" y="73760"/>
                </a:lnTo>
                <a:lnTo>
                  <a:pt x="27260" y="73750"/>
                </a:lnTo>
                <a:lnTo>
                  <a:pt x="27280" y="73730"/>
                </a:lnTo>
                <a:lnTo>
                  <a:pt x="27300" y="73710"/>
                </a:lnTo>
                <a:lnTo>
                  <a:pt x="27350" y="73620"/>
                </a:lnTo>
                <a:lnTo>
                  <a:pt x="27370" y="73540"/>
                </a:lnTo>
                <a:lnTo>
                  <a:pt x="27380" y="73450"/>
                </a:lnTo>
                <a:lnTo>
                  <a:pt x="27390" y="73410"/>
                </a:lnTo>
                <a:lnTo>
                  <a:pt x="27400" y="73380"/>
                </a:lnTo>
                <a:lnTo>
                  <a:pt x="27420" y="73350"/>
                </a:lnTo>
                <a:lnTo>
                  <a:pt x="27440" y="73320"/>
                </a:lnTo>
                <a:lnTo>
                  <a:pt x="27490" y="73280"/>
                </a:lnTo>
                <a:lnTo>
                  <a:pt x="27510" y="73250"/>
                </a:lnTo>
                <a:lnTo>
                  <a:pt x="27520" y="73200"/>
                </a:lnTo>
                <a:lnTo>
                  <a:pt x="27540" y="73080"/>
                </a:lnTo>
                <a:lnTo>
                  <a:pt x="27550" y="73050"/>
                </a:lnTo>
                <a:lnTo>
                  <a:pt x="27590" y="73010"/>
                </a:lnTo>
                <a:lnTo>
                  <a:pt x="27670" y="72950"/>
                </a:lnTo>
                <a:lnTo>
                  <a:pt x="27700" y="72920"/>
                </a:lnTo>
                <a:lnTo>
                  <a:pt x="27730" y="72880"/>
                </a:lnTo>
                <a:lnTo>
                  <a:pt x="27760" y="72810"/>
                </a:lnTo>
                <a:lnTo>
                  <a:pt x="27770" y="72770"/>
                </a:lnTo>
                <a:lnTo>
                  <a:pt x="27760" y="72730"/>
                </a:lnTo>
                <a:lnTo>
                  <a:pt x="27740" y="72680"/>
                </a:lnTo>
                <a:lnTo>
                  <a:pt x="27740" y="72640"/>
                </a:lnTo>
                <a:lnTo>
                  <a:pt x="27750" y="72620"/>
                </a:lnTo>
                <a:lnTo>
                  <a:pt x="27790" y="72540"/>
                </a:lnTo>
                <a:lnTo>
                  <a:pt x="27750" y="72440"/>
                </a:lnTo>
                <a:lnTo>
                  <a:pt x="27680" y="72400"/>
                </a:lnTo>
                <a:lnTo>
                  <a:pt x="27500" y="72330"/>
                </a:lnTo>
                <a:lnTo>
                  <a:pt x="27140" y="72270"/>
                </a:lnTo>
                <a:lnTo>
                  <a:pt x="27070" y="72230"/>
                </a:lnTo>
                <a:lnTo>
                  <a:pt x="27080" y="72200"/>
                </a:lnTo>
                <a:lnTo>
                  <a:pt x="27090" y="72190"/>
                </a:lnTo>
                <a:lnTo>
                  <a:pt x="27090" y="72180"/>
                </a:lnTo>
                <a:lnTo>
                  <a:pt x="27100" y="72170"/>
                </a:lnTo>
                <a:lnTo>
                  <a:pt x="27080" y="72120"/>
                </a:lnTo>
                <a:lnTo>
                  <a:pt x="26960" y="71970"/>
                </a:lnTo>
                <a:lnTo>
                  <a:pt x="26780" y="71760"/>
                </a:lnTo>
                <a:lnTo>
                  <a:pt x="26730" y="71590"/>
                </a:lnTo>
                <a:lnTo>
                  <a:pt x="26770" y="71530"/>
                </a:lnTo>
                <a:lnTo>
                  <a:pt x="26800" y="71520"/>
                </a:lnTo>
                <a:lnTo>
                  <a:pt x="26830" y="71490"/>
                </a:lnTo>
                <a:lnTo>
                  <a:pt x="26980" y="71310"/>
                </a:lnTo>
                <a:lnTo>
                  <a:pt x="27040" y="71260"/>
                </a:lnTo>
                <a:lnTo>
                  <a:pt x="27090" y="71220"/>
                </a:lnTo>
                <a:lnTo>
                  <a:pt x="27170" y="71180"/>
                </a:lnTo>
                <a:lnTo>
                  <a:pt x="27190" y="71150"/>
                </a:lnTo>
                <a:lnTo>
                  <a:pt x="27190" y="71090"/>
                </a:lnTo>
                <a:lnTo>
                  <a:pt x="27190" y="71010"/>
                </a:lnTo>
                <a:lnTo>
                  <a:pt x="27180" y="70980"/>
                </a:lnTo>
                <a:lnTo>
                  <a:pt x="27170" y="70950"/>
                </a:lnTo>
                <a:lnTo>
                  <a:pt x="27160" y="70940"/>
                </a:lnTo>
                <a:lnTo>
                  <a:pt x="27130" y="70940"/>
                </a:lnTo>
                <a:lnTo>
                  <a:pt x="27100" y="70930"/>
                </a:lnTo>
                <a:lnTo>
                  <a:pt x="27080" y="70900"/>
                </a:lnTo>
                <a:lnTo>
                  <a:pt x="27070" y="70850"/>
                </a:lnTo>
                <a:lnTo>
                  <a:pt x="27070" y="70700"/>
                </a:lnTo>
                <a:lnTo>
                  <a:pt x="27060" y="70600"/>
                </a:lnTo>
                <a:lnTo>
                  <a:pt x="26980" y="70430"/>
                </a:lnTo>
                <a:lnTo>
                  <a:pt x="26930" y="70290"/>
                </a:lnTo>
                <a:lnTo>
                  <a:pt x="26930" y="70120"/>
                </a:lnTo>
                <a:lnTo>
                  <a:pt x="26910" y="70110"/>
                </a:lnTo>
                <a:lnTo>
                  <a:pt x="26890" y="70100"/>
                </a:lnTo>
                <a:lnTo>
                  <a:pt x="26850" y="70130"/>
                </a:lnTo>
                <a:lnTo>
                  <a:pt x="26810" y="70170"/>
                </a:lnTo>
                <a:lnTo>
                  <a:pt x="26740" y="70210"/>
                </a:lnTo>
                <a:lnTo>
                  <a:pt x="26680" y="70240"/>
                </a:lnTo>
                <a:lnTo>
                  <a:pt x="26540" y="70270"/>
                </a:lnTo>
                <a:lnTo>
                  <a:pt x="26460" y="70260"/>
                </a:lnTo>
                <a:lnTo>
                  <a:pt x="26420" y="70250"/>
                </a:lnTo>
                <a:lnTo>
                  <a:pt x="26400" y="70230"/>
                </a:lnTo>
                <a:lnTo>
                  <a:pt x="26370" y="70190"/>
                </a:lnTo>
                <a:lnTo>
                  <a:pt x="26100" y="70000"/>
                </a:lnTo>
                <a:lnTo>
                  <a:pt x="25950" y="69850"/>
                </a:lnTo>
                <a:lnTo>
                  <a:pt x="25910" y="69830"/>
                </a:lnTo>
                <a:lnTo>
                  <a:pt x="25470" y="69820"/>
                </a:lnTo>
                <a:lnTo>
                  <a:pt x="25420" y="69800"/>
                </a:lnTo>
                <a:lnTo>
                  <a:pt x="25380" y="69770"/>
                </a:lnTo>
                <a:lnTo>
                  <a:pt x="24930" y="69530"/>
                </a:lnTo>
                <a:lnTo>
                  <a:pt x="24780" y="69640"/>
                </a:lnTo>
                <a:lnTo>
                  <a:pt x="24730" y="69650"/>
                </a:lnTo>
                <a:lnTo>
                  <a:pt x="24660" y="69590"/>
                </a:lnTo>
                <a:lnTo>
                  <a:pt x="24570" y="69550"/>
                </a:lnTo>
                <a:lnTo>
                  <a:pt x="24520" y="69540"/>
                </a:lnTo>
                <a:lnTo>
                  <a:pt x="24480" y="69550"/>
                </a:lnTo>
                <a:lnTo>
                  <a:pt x="23920" y="69920"/>
                </a:lnTo>
                <a:lnTo>
                  <a:pt x="22840" y="70420"/>
                </a:lnTo>
                <a:lnTo>
                  <a:pt x="22730" y="70440"/>
                </a:lnTo>
                <a:lnTo>
                  <a:pt x="22710" y="70440"/>
                </a:lnTo>
                <a:lnTo>
                  <a:pt x="22530" y="70430"/>
                </a:lnTo>
                <a:lnTo>
                  <a:pt x="22060" y="70640"/>
                </a:lnTo>
                <a:lnTo>
                  <a:pt x="21220" y="70600"/>
                </a:lnTo>
                <a:lnTo>
                  <a:pt x="20280" y="70690"/>
                </a:lnTo>
                <a:lnTo>
                  <a:pt x="20250" y="70690"/>
                </a:lnTo>
                <a:lnTo>
                  <a:pt x="20190" y="70700"/>
                </a:lnTo>
                <a:lnTo>
                  <a:pt x="20210" y="70590"/>
                </a:lnTo>
                <a:lnTo>
                  <a:pt x="20210" y="70230"/>
                </a:lnTo>
                <a:lnTo>
                  <a:pt x="20250" y="70110"/>
                </a:lnTo>
                <a:lnTo>
                  <a:pt x="20360" y="69940"/>
                </a:lnTo>
                <a:lnTo>
                  <a:pt x="20420" y="69860"/>
                </a:lnTo>
                <a:lnTo>
                  <a:pt x="20550" y="69700"/>
                </a:lnTo>
                <a:lnTo>
                  <a:pt x="20620" y="69550"/>
                </a:lnTo>
                <a:lnTo>
                  <a:pt x="20680" y="69470"/>
                </a:lnTo>
                <a:lnTo>
                  <a:pt x="20700" y="69420"/>
                </a:lnTo>
                <a:lnTo>
                  <a:pt x="20690" y="69340"/>
                </a:lnTo>
                <a:lnTo>
                  <a:pt x="20650" y="69300"/>
                </a:lnTo>
                <a:lnTo>
                  <a:pt x="20600" y="69270"/>
                </a:lnTo>
                <a:lnTo>
                  <a:pt x="20590" y="69230"/>
                </a:lnTo>
                <a:lnTo>
                  <a:pt x="20700" y="69070"/>
                </a:lnTo>
                <a:lnTo>
                  <a:pt x="21050" y="68840"/>
                </a:lnTo>
                <a:lnTo>
                  <a:pt x="21120" y="68780"/>
                </a:lnTo>
                <a:lnTo>
                  <a:pt x="21220" y="68700"/>
                </a:lnTo>
                <a:lnTo>
                  <a:pt x="21170" y="68640"/>
                </a:lnTo>
                <a:lnTo>
                  <a:pt x="21200" y="68590"/>
                </a:lnTo>
                <a:lnTo>
                  <a:pt x="21230" y="68570"/>
                </a:lnTo>
                <a:lnTo>
                  <a:pt x="21290" y="68590"/>
                </a:lnTo>
                <a:lnTo>
                  <a:pt x="21240" y="68520"/>
                </a:lnTo>
                <a:lnTo>
                  <a:pt x="21210" y="68440"/>
                </a:lnTo>
                <a:lnTo>
                  <a:pt x="21190" y="68350"/>
                </a:lnTo>
                <a:lnTo>
                  <a:pt x="21200" y="68250"/>
                </a:lnTo>
                <a:lnTo>
                  <a:pt x="21270" y="68190"/>
                </a:lnTo>
                <a:lnTo>
                  <a:pt x="21270" y="68140"/>
                </a:lnTo>
                <a:lnTo>
                  <a:pt x="21250" y="68090"/>
                </a:lnTo>
                <a:lnTo>
                  <a:pt x="21250" y="68010"/>
                </a:lnTo>
                <a:lnTo>
                  <a:pt x="21290" y="67770"/>
                </a:lnTo>
                <a:lnTo>
                  <a:pt x="21300" y="67760"/>
                </a:lnTo>
                <a:lnTo>
                  <a:pt x="21300" y="67670"/>
                </a:lnTo>
                <a:lnTo>
                  <a:pt x="21310" y="67650"/>
                </a:lnTo>
                <a:lnTo>
                  <a:pt x="21280" y="67610"/>
                </a:lnTo>
                <a:lnTo>
                  <a:pt x="21250" y="67610"/>
                </a:lnTo>
                <a:lnTo>
                  <a:pt x="21020" y="67540"/>
                </a:lnTo>
                <a:lnTo>
                  <a:pt x="20670" y="67540"/>
                </a:lnTo>
                <a:lnTo>
                  <a:pt x="20550" y="67510"/>
                </a:lnTo>
                <a:lnTo>
                  <a:pt x="20420" y="67430"/>
                </a:lnTo>
                <a:lnTo>
                  <a:pt x="20210" y="67230"/>
                </a:lnTo>
                <a:lnTo>
                  <a:pt x="20110" y="67160"/>
                </a:lnTo>
                <a:lnTo>
                  <a:pt x="20090" y="67150"/>
                </a:lnTo>
                <a:lnTo>
                  <a:pt x="20020" y="67150"/>
                </a:lnTo>
                <a:lnTo>
                  <a:pt x="20000" y="67160"/>
                </a:lnTo>
                <a:lnTo>
                  <a:pt x="19920" y="67210"/>
                </a:lnTo>
                <a:lnTo>
                  <a:pt x="19860" y="67210"/>
                </a:lnTo>
                <a:lnTo>
                  <a:pt x="19850" y="67170"/>
                </a:lnTo>
                <a:lnTo>
                  <a:pt x="19820" y="67080"/>
                </a:lnTo>
                <a:lnTo>
                  <a:pt x="19810" y="67050"/>
                </a:lnTo>
                <a:lnTo>
                  <a:pt x="19780" y="66980"/>
                </a:lnTo>
                <a:lnTo>
                  <a:pt x="19740" y="66910"/>
                </a:lnTo>
                <a:lnTo>
                  <a:pt x="19630" y="66840"/>
                </a:lnTo>
                <a:lnTo>
                  <a:pt x="19390" y="66730"/>
                </a:lnTo>
                <a:lnTo>
                  <a:pt x="19270" y="66620"/>
                </a:lnTo>
                <a:lnTo>
                  <a:pt x="19260" y="66590"/>
                </a:lnTo>
                <a:lnTo>
                  <a:pt x="19030" y="66040"/>
                </a:lnTo>
                <a:lnTo>
                  <a:pt x="18910" y="65840"/>
                </a:lnTo>
                <a:lnTo>
                  <a:pt x="18830" y="65990"/>
                </a:lnTo>
                <a:lnTo>
                  <a:pt x="18770" y="65890"/>
                </a:lnTo>
                <a:lnTo>
                  <a:pt x="18690" y="65650"/>
                </a:lnTo>
                <a:lnTo>
                  <a:pt x="18660" y="65570"/>
                </a:lnTo>
                <a:lnTo>
                  <a:pt x="18540" y="65380"/>
                </a:lnTo>
                <a:lnTo>
                  <a:pt x="18500" y="65290"/>
                </a:lnTo>
                <a:lnTo>
                  <a:pt x="18520" y="65160"/>
                </a:lnTo>
                <a:lnTo>
                  <a:pt x="18480" y="64930"/>
                </a:lnTo>
                <a:lnTo>
                  <a:pt x="18430" y="64830"/>
                </a:lnTo>
                <a:lnTo>
                  <a:pt x="18350" y="64790"/>
                </a:lnTo>
                <a:lnTo>
                  <a:pt x="18420" y="64660"/>
                </a:lnTo>
                <a:lnTo>
                  <a:pt x="18450" y="64620"/>
                </a:lnTo>
                <a:lnTo>
                  <a:pt x="18430" y="64620"/>
                </a:lnTo>
                <a:lnTo>
                  <a:pt x="18390" y="64620"/>
                </a:lnTo>
                <a:lnTo>
                  <a:pt x="18380" y="64610"/>
                </a:lnTo>
                <a:lnTo>
                  <a:pt x="18420" y="64290"/>
                </a:lnTo>
                <a:lnTo>
                  <a:pt x="18460" y="64140"/>
                </a:lnTo>
                <a:lnTo>
                  <a:pt x="18510" y="63970"/>
                </a:lnTo>
                <a:lnTo>
                  <a:pt x="18570" y="63890"/>
                </a:lnTo>
                <a:lnTo>
                  <a:pt x="18580" y="63860"/>
                </a:lnTo>
                <a:lnTo>
                  <a:pt x="18590" y="63820"/>
                </a:lnTo>
                <a:lnTo>
                  <a:pt x="18570" y="63750"/>
                </a:lnTo>
                <a:lnTo>
                  <a:pt x="18490" y="63690"/>
                </a:lnTo>
                <a:lnTo>
                  <a:pt x="18510" y="63630"/>
                </a:lnTo>
                <a:lnTo>
                  <a:pt x="18530" y="63500"/>
                </a:lnTo>
                <a:lnTo>
                  <a:pt x="18550" y="63470"/>
                </a:lnTo>
                <a:lnTo>
                  <a:pt x="18610" y="63430"/>
                </a:lnTo>
                <a:lnTo>
                  <a:pt x="18760" y="63420"/>
                </a:lnTo>
                <a:lnTo>
                  <a:pt x="18810" y="63380"/>
                </a:lnTo>
                <a:lnTo>
                  <a:pt x="18850" y="63270"/>
                </a:lnTo>
                <a:lnTo>
                  <a:pt x="18860" y="63140"/>
                </a:lnTo>
                <a:lnTo>
                  <a:pt x="18820" y="63010"/>
                </a:lnTo>
                <a:lnTo>
                  <a:pt x="18720" y="62910"/>
                </a:lnTo>
                <a:lnTo>
                  <a:pt x="18800" y="62810"/>
                </a:lnTo>
                <a:lnTo>
                  <a:pt x="18960" y="62690"/>
                </a:lnTo>
                <a:lnTo>
                  <a:pt x="19030" y="62580"/>
                </a:lnTo>
                <a:lnTo>
                  <a:pt x="19180" y="62510"/>
                </a:lnTo>
                <a:lnTo>
                  <a:pt x="19500" y="62420"/>
                </a:lnTo>
                <a:lnTo>
                  <a:pt x="19630" y="62300"/>
                </a:lnTo>
                <a:lnTo>
                  <a:pt x="19600" y="62200"/>
                </a:lnTo>
                <a:lnTo>
                  <a:pt x="19610" y="62080"/>
                </a:lnTo>
                <a:lnTo>
                  <a:pt x="19660" y="61970"/>
                </a:lnTo>
                <a:lnTo>
                  <a:pt x="19740" y="61880"/>
                </a:lnTo>
                <a:lnTo>
                  <a:pt x="19830" y="61830"/>
                </a:lnTo>
                <a:lnTo>
                  <a:pt x="19920" y="61830"/>
                </a:lnTo>
                <a:lnTo>
                  <a:pt x="20000" y="61860"/>
                </a:lnTo>
                <a:lnTo>
                  <a:pt x="20100" y="61880"/>
                </a:lnTo>
                <a:lnTo>
                  <a:pt x="20290" y="61850"/>
                </a:lnTo>
                <a:lnTo>
                  <a:pt x="20380" y="61750"/>
                </a:lnTo>
                <a:lnTo>
                  <a:pt x="20370" y="6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