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Nordrhein-Westfalen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Germany • State Map | Fully Editable Vector Shape</a:t>
            </a:r>
          </a:p>
        </p:txBody>
      </p:sp>
      <p:sp>
        <p:nvSpPr>
          <p:cNvPr id="101" name="Nordrhein-Westfale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3210" y="57530"/>
                </a:moveTo>
                <a:lnTo>
                  <a:pt x="33010" y="57400"/>
                </a:lnTo>
                <a:lnTo>
                  <a:pt x="32930" y="57370"/>
                </a:lnTo>
                <a:lnTo>
                  <a:pt x="32880" y="57380"/>
                </a:lnTo>
                <a:lnTo>
                  <a:pt x="32700" y="57460"/>
                </a:lnTo>
                <a:lnTo>
                  <a:pt x="32660" y="57470"/>
                </a:lnTo>
                <a:lnTo>
                  <a:pt x="32640" y="57450"/>
                </a:lnTo>
                <a:lnTo>
                  <a:pt x="32630" y="57360"/>
                </a:lnTo>
                <a:lnTo>
                  <a:pt x="32610" y="57300"/>
                </a:lnTo>
                <a:lnTo>
                  <a:pt x="32600" y="57260"/>
                </a:lnTo>
                <a:lnTo>
                  <a:pt x="32480" y="57040"/>
                </a:lnTo>
                <a:lnTo>
                  <a:pt x="32170" y="56640"/>
                </a:lnTo>
                <a:lnTo>
                  <a:pt x="32090" y="56490"/>
                </a:lnTo>
                <a:lnTo>
                  <a:pt x="32090" y="56440"/>
                </a:lnTo>
                <a:lnTo>
                  <a:pt x="32090" y="56360"/>
                </a:lnTo>
                <a:lnTo>
                  <a:pt x="32110" y="56250"/>
                </a:lnTo>
                <a:lnTo>
                  <a:pt x="32110" y="56150"/>
                </a:lnTo>
                <a:lnTo>
                  <a:pt x="32100" y="56070"/>
                </a:lnTo>
                <a:lnTo>
                  <a:pt x="32060" y="55880"/>
                </a:lnTo>
                <a:lnTo>
                  <a:pt x="32040" y="55810"/>
                </a:lnTo>
                <a:lnTo>
                  <a:pt x="32010" y="55760"/>
                </a:lnTo>
                <a:lnTo>
                  <a:pt x="32000" y="55760"/>
                </a:lnTo>
                <a:lnTo>
                  <a:pt x="31980" y="55760"/>
                </a:lnTo>
                <a:lnTo>
                  <a:pt x="31950" y="55760"/>
                </a:lnTo>
                <a:lnTo>
                  <a:pt x="31860" y="55810"/>
                </a:lnTo>
                <a:lnTo>
                  <a:pt x="31840" y="55820"/>
                </a:lnTo>
                <a:lnTo>
                  <a:pt x="31810" y="55820"/>
                </a:lnTo>
                <a:lnTo>
                  <a:pt x="31750" y="55780"/>
                </a:lnTo>
                <a:lnTo>
                  <a:pt x="31680" y="55710"/>
                </a:lnTo>
                <a:lnTo>
                  <a:pt x="31450" y="55470"/>
                </a:lnTo>
                <a:lnTo>
                  <a:pt x="31400" y="55420"/>
                </a:lnTo>
                <a:lnTo>
                  <a:pt x="31200" y="55350"/>
                </a:lnTo>
                <a:lnTo>
                  <a:pt x="31140" y="55310"/>
                </a:lnTo>
                <a:lnTo>
                  <a:pt x="31110" y="55280"/>
                </a:lnTo>
                <a:lnTo>
                  <a:pt x="31100" y="55240"/>
                </a:lnTo>
                <a:lnTo>
                  <a:pt x="31100" y="55210"/>
                </a:lnTo>
                <a:lnTo>
                  <a:pt x="31120" y="55140"/>
                </a:lnTo>
                <a:lnTo>
                  <a:pt x="31130" y="55090"/>
                </a:lnTo>
                <a:lnTo>
                  <a:pt x="31150" y="55040"/>
                </a:lnTo>
                <a:lnTo>
                  <a:pt x="31180" y="54940"/>
                </a:lnTo>
                <a:lnTo>
                  <a:pt x="31210" y="54770"/>
                </a:lnTo>
                <a:lnTo>
                  <a:pt x="30780" y="54660"/>
                </a:lnTo>
                <a:lnTo>
                  <a:pt x="30690" y="54680"/>
                </a:lnTo>
                <a:lnTo>
                  <a:pt x="30460" y="54900"/>
                </a:lnTo>
                <a:lnTo>
                  <a:pt x="30450" y="54960"/>
                </a:lnTo>
                <a:lnTo>
                  <a:pt x="30440" y="55030"/>
                </a:lnTo>
                <a:lnTo>
                  <a:pt x="30470" y="55320"/>
                </a:lnTo>
                <a:lnTo>
                  <a:pt x="30480" y="55380"/>
                </a:lnTo>
                <a:lnTo>
                  <a:pt x="30490" y="55410"/>
                </a:lnTo>
                <a:lnTo>
                  <a:pt x="30500" y="55440"/>
                </a:lnTo>
                <a:lnTo>
                  <a:pt x="30530" y="55470"/>
                </a:lnTo>
                <a:lnTo>
                  <a:pt x="30540" y="55500"/>
                </a:lnTo>
                <a:lnTo>
                  <a:pt x="30560" y="55560"/>
                </a:lnTo>
                <a:lnTo>
                  <a:pt x="30560" y="55680"/>
                </a:lnTo>
                <a:lnTo>
                  <a:pt x="30560" y="55740"/>
                </a:lnTo>
                <a:lnTo>
                  <a:pt x="30540" y="55770"/>
                </a:lnTo>
                <a:lnTo>
                  <a:pt x="30520" y="55770"/>
                </a:lnTo>
                <a:lnTo>
                  <a:pt x="30510" y="55770"/>
                </a:lnTo>
                <a:lnTo>
                  <a:pt x="30340" y="55710"/>
                </a:lnTo>
                <a:lnTo>
                  <a:pt x="30320" y="55710"/>
                </a:lnTo>
                <a:lnTo>
                  <a:pt x="30290" y="55730"/>
                </a:lnTo>
                <a:lnTo>
                  <a:pt x="30180" y="55870"/>
                </a:lnTo>
                <a:lnTo>
                  <a:pt x="30140" y="55910"/>
                </a:lnTo>
                <a:lnTo>
                  <a:pt x="29870" y="56070"/>
                </a:lnTo>
                <a:lnTo>
                  <a:pt x="30000" y="56210"/>
                </a:lnTo>
                <a:lnTo>
                  <a:pt x="30030" y="56280"/>
                </a:lnTo>
                <a:lnTo>
                  <a:pt x="30040" y="56330"/>
                </a:lnTo>
                <a:lnTo>
                  <a:pt x="30040" y="56370"/>
                </a:lnTo>
                <a:lnTo>
                  <a:pt x="30040" y="56400"/>
                </a:lnTo>
                <a:lnTo>
                  <a:pt x="30020" y="56440"/>
                </a:lnTo>
                <a:lnTo>
                  <a:pt x="30020" y="56450"/>
                </a:lnTo>
                <a:lnTo>
                  <a:pt x="30000" y="56470"/>
                </a:lnTo>
                <a:lnTo>
                  <a:pt x="29990" y="56480"/>
                </a:lnTo>
                <a:lnTo>
                  <a:pt x="29970" y="56480"/>
                </a:lnTo>
                <a:lnTo>
                  <a:pt x="29950" y="56480"/>
                </a:lnTo>
                <a:lnTo>
                  <a:pt x="29930" y="56470"/>
                </a:lnTo>
                <a:lnTo>
                  <a:pt x="29920" y="56460"/>
                </a:lnTo>
                <a:lnTo>
                  <a:pt x="29900" y="56430"/>
                </a:lnTo>
                <a:lnTo>
                  <a:pt x="29900" y="56420"/>
                </a:lnTo>
                <a:lnTo>
                  <a:pt x="29880" y="56430"/>
                </a:lnTo>
                <a:lnTo>
                  <a:pt x="29860" y="56450"/>
                </a:lnTo>
                <a:lnTo>
                  <a:pt x="29790" y="56570"/>
                </a:lnTo>
                <a:lnTo>
                  <a:pt x="29770" y="56600"/>
                </a:lnTo>
                <a:lnTo>
                  <a:pt x="29750" y="56610"/>
                </a:lnTo>
                <a:lnTo>
                  <a:pt x="29510" y="56700"/>
                </a:lnTo>
                <a:lnTo>
                  <a:pt x="29450" y="56740"/>
                </a:lnTo>
                <a:lnTo>
                  <a:pt x="29410" y="56770"/>
                </a:lnTo>
                <a:lnTo>
                  <a:pt x="29390" y="56810"/>
                </a:lnTo>
                <a:lnTo>
                  <a:pt x="29360" y="56900"/>
                </a:lnTo>
                <a:lnTo>
                  <a:pt x="29340" y="56940"/>
                </a:lnTo>
                <a:lnTo>
                  <a:pt x="29310" y="56960"/>
                </a:lnTo>
                <a:lnTo>
                  <a:pt x="29180" y="56930"/>
                </a:lnTo>
                <a:lnTo>
                  <a:pt x="29150" y="56930"/>
                </a:lnTo>
                <a:lnTo>
                  <a:pt x="29110" y="56940"/>
                </a:lnTo>
                <a:lnTo>
                  <a:pt x="29050" y="56960"/>
                </a:lnTo>
                <a:lnTo>
                  <a:pt x="28820" y="57100"/>
                </a:lnTo>
                <a:lnTo>
                  <a:pt x="28210" y="57270"/>
                </a:lnTo>
                <a:lnTo>
                  <a:pt x="27940" y="57250"/>
                </a:lnTo>
                <a:lnTo>
                  <a:pt x="27760" y="57300"/>
                </a:lnTo>
                <a:lnTo>
                  <a:pt x="27710" y="57350"/>
                </a:lnTo>
                <a:lnTo>
                  <a:pt x="27720" y="57370"/>
                </a:lnTo>
                <a:lnTo>
                  <a:pt x="27730" y="57390"/>
                </a:lnTo>
                <a:lnTo>
                  <a:pt x="27740" y="57410"/>
                </a:lnTo>
                <a:lnTo>
                  <a:pt x="27740" y="57440"/>
                </a:lnTo>
                <a:lnTo>
                  <a:pt x="27730" y="57530"/>
                </a:lnTo>
                <a:lnTo>
                  <a:pt x="27730" y="57560"/>
                </a:lnTo>
                <a:lnTo>
                  <a:pt x="27740" y="57600"/>
                </a:lnTo>
                <a:lnTo>
                  <a:pt x="27740" y="57650"/>
                </a:lnTo>
                <a:lnTo>
                  <a:pt x="27740" y="57710"/>
                </a:lnTo>
                <a:lnTo>
                  <a:pt x="27690" y="57780"/>
                </a:lnTo>
                <a:lnTo>
                  <a:pt x="27670" y="57830"/>
                </a:lnTo>
                <a:lnTo>
                  <a:pt x="27660" y="57880"/>
                </a:lnTo>
                <a:lnTo>
                  <a:pt x="27670" y="57950"/>
                </a:lnTo>
                <a:lnTo>
                  <a:pt x="27660" y="57980"/>
                </a:lnTo>
                <a:lnTo>
                  <a:pt x="27650" y="58000"/>
                </a:lnTo>
                <a:lnTo>
                  <a:pt x="27450" y="58150"/>
                </a:lnTo>
                <a:lnTo>
                  <a:pt x="27420" y="58160"/>
                </a:lnTo>
                <a:lnTo>
                  <a:pt x="27080" y="58260"/>
                </a:lnTo>
                <a:lnTo>
                  <a:pt x="27000" y="58280"/>
                </a:lnTo>
                <a:lnTo>
                  <a:pt x="26590" y="58250"/>
                </a:lnTo>
                <a:lnTo>
                  <a:pt x="26580" y="58230"/>
                </a:lnTo>
                <a:lnTo>
                  <a:pt x="26570" y="58210"/>
                </a:lnTo>
                <a:lnTo>
                  <a:pt x="26560" y="58170"/>
                </a:lnTo>
                <a:lnTo>
                  <a:pt x="26550" y="58150"/>
                </a:lnTo>
                <a:lnTo>
                  <a:pt x="26540" y="58130"/>
                </a:lnTo>
                <a:lnTo>
                  <a:pt x="26530" y="58120"/>
                </a:lnTo>
                <a:lnTo>
                  <a:pt x="26510" y="58100"/>
                </a:lnTo>
                <a:lnTo>
                  <a:pt x="26460" y="58070"/>
                </a:lnTo>
                <a:lnTo>
                  <a:pt x="26420" y="58060"/>
                </a:lnTo>
                <a:lnTo>
                  <a:pt x="26390" y="58060"/>
                </a:lnTo>
                <a:lnTo>
                  <a:pt x="26380" y="58070"/>
                </a:lnTo>
                <a:lnTo>
                  <a:pt x="26370" y="58110"/>
                </a:lnTo>
                <a:lnTo>
                  <a:pt x="26360" y="58130"/>
                </a:lnTo>
                <a:lnTo>
                  <a:pt x="26290" y="58270"/>
                </a:lnTo>
                <a:lnTo>
                  <a:pt x="26240" y="58290"/>
                </a:lnTo>
                <a:lnTo>
                  <a:pt x="26070" y="58480"/>
                </a:lnTo>
                <a:lnTo>
                  <a:pt x="25990" y="58500"/>
                </a:lnTo>
                <a:lnTo>
                  <a:pt x="25830" y="58440"/>
                </a:lnTo>
                <a:lnTo>
                  <a:pt x="25800" y="58450"/>
                </a:lnTo>
                <a:lnTo>
                  <a:pt x="25780" y="58460"/>
                </a:lnTo>
                <a:lnTo>
                  <a:pt x="25760" y="58510"/>
                </a:lnTo>
                <a:lnTo>
                  <a:pt x="25740" y="58560"/>
                </a:lnTo>
                <a:lnTo>
                  <a:pt x="25710" y="58620"/>
                </a:lnTo>
                <a:lnTo>
                  <a:pt x="25660" y="58640"/>
                </a:lnTo>
                <a:lnTo>
                  <a:pt x="25620" y="58650"/>
                </a:lnTo>
                <a:lnTo>
                  <a:pt x="25600" y="58650"/>
                </a:lnTo>
                <a:lnTo>
                  <a:pt x="25480" y="58580"/>
                </a:lnTo>
                <a:lnTo>
                  <a:pt x="25390" y="58570"/>
                </a:lnTo>
                <a:lnTo>
                  <a:pt x="25320" y="58600"/>
                </a:lnTo>
                <a:lnTo>
                  <a:pt x="24930" y="58870"/>
                </a:lnTo>
                <a:lnTo>
                  <a:pt x="24730" y="58950"/>
                </a:lnTo>
                <a:lnTo>
                  <a:pt x="24600" y="58970"/>
                </a:lnTo>
                <a:lnTo>
                  <a:pt x="24540" y="58990"/>
                </a:lnTo>
                <a:lnTo>
                  <a:pt x="24500" y="59010"/>
                </a:lnTo>
                <a:lnTo>
                  <a:pt x="24490" y="59030"/>
                </a:lnTo>
                <a:lnTo>
                  <a:pt x="24480" y="59050"/>
                </a:lnTo>
                <a:lnTo>
                  <a:pt x="24460" y="59080"/>
                </a:lnTo>
                <a:lnTo>
                  <a:pt x="24420" y="59170"/>
                </a:lnTo>
                <a:lnTo>
                  <a:pt x="24310" y="59300"/>
                </a:lnTo>
                <a:lnTo>
                  <a:pt x="24140" y="59350"/>
                </a:lnTo>
                <a:lnTo>
                  <a:pt x="24120" y="59370"/>
                </a:lnTo>
                <a:lnTo>
                  <a:pt x="24100" y="59390"/>
                </a:lnTo>
                <a:lnTo>
                  <a:pt x="24110" y="59440"/>
                </a:lnTo>
                <a:lnTo>
                  <a:pt x="24120" y="59490"/>
                </a:lnTo>
                <a:lnTo>
                  <a:pt x="24130" y="59570"/>
                </a:lnTo>
                <a:lnTo>
                  <a:pt x="24140" y="59680"/>
                </a:lnTo>
                <a:lnTo>
                  <a:pt x="24120" y="59910"/>
                </a:lnTo>
                <a:lnTo>
                  <a:pt x="24070" y="60010"/>
                </a:lnTo>
                <a:lnTo>
                  <a:pt x="24020" y="60070"/>
                </a:lnTo>
                <a:lnTo>
                  <a:pt x="23950" y="60090"/>
                </a:lnTo>
                <a:lnTo>
                  <a:pt x="23920" y="60090"/>
                </a:lnTo>
                <a:lnTo>
                  <a:pt x="23870" y="60080"/>
                </a:lnTo>
                <a:lnTo>
                  <a:pt x="23820" y="60060"/>
                </a:lnTo>
                <a:lnTo>
                  <a:pt x="23780" y="60030"/>
                </a:lnTo>
                <a:lnTo>
                  <a:pt x="23750" y="60010"/>
                </a:lnTo>
                <a:lnTo>
                  <a:pt x="23730" y="59990"/>
                </a:lnTo>
                <a:lnTo>
                  <a:pt x="23690" y="59920"/>
                </a:lnTo>
                <a:lnTo>
                  <a:pt x="23640" y="59840"/>
                </a:lnTo>
                <a:lnTo>
                  <a:pt x="23630" y="59800"/>
                </a:lnTo>
                <a:lnTo>
                  <a:pt x="23590" y="59790"/>
                </a:lnTo>
                <a:lnTo>
                  <a:pt x="23310" y="59900"/>
                </a:lnTo>
                <a:lnTo>
                  <a:pt x="23190" y="59970"/>
                </a:lnTo>
                <a:lnTo>
                  <a:pt x="23190" y="59990"/>
                </a:lnTo>
                <a:lnTo>
                  <a:pt x="23190" y="60010"/>
                </a:lnTo>
                <a:lnTo>
                  <a:pt x="23200" y="60050"/>
                </a:lnTo>
                <a:lnTo>
                  <a:pt x="23200" y="60100"/>
                </a:lnTo>
                <a:lnTo>
                  <a:pt x="23200" y="60160"/>
                </a:lnTo>
                <a:lnTo>
                  <a:pt x="23160" y="60260"/>
                </a:lnTo>
                <a:lnTo>
                  <a:pt x="23140" y="60320"/>
                </a:lnTo>
                <a:lnTo>
                  <a:pt x="23140" y="60360"/>
                </a:lnTo>
                <a:lnTo>
                  <a:pt x="23150" y="60380"/>
                </a:lnTo>
                <a:lnTo>
                  <a:pt x="23170" y="60400"/>
                </a:lnTo>
                <a:lnTo>
                  <a:pt x="23260" y="60440"/>
                </a:lnTo>
                <a:lnTo>
                  <a:pt x="23290" y="60460"/>
                </a:lnTo>
                <a:lnTo>
                  <a:pt x="23310" y="60480"/>
                </a:lnTo>
                <a:lnTo>
                  <a:pt x="23320" y="60510"/>
                </a:lnTo>
                <a:lnTo>
                  <a:pt x="23320" y="60540"/>
                </a:lnTo>
                <a:lnTo>
                  <a:pt x="23320" y="60670"/>
                </a:lnTo>
                <a:lnTo>
                  <a:pt x="23330" y="60780"/>
                </a:lnTo>
                <a:lnTo>
                  <a:pt x="23350" y="60860"/>
                </a:lnTo>
                <a:lnTo>
                  <a:pt x="23360" y="60910"/>
                </a:lnTo>
                <a:lnTo>
                  <a:pt x="23380" y="60950"/>
                </a:lnTo>
                <a:lnTo>
                  <a:pt x="23450" y="61060"/>
                </a:lnTo>
                <a:lnTo>
                  <a:pt x="23470" y="61090"/>
                </a:lnTo>
                <a:lnTo>
                  <a:pt x="23480" y="61130"/>
                </a:lnTo>
                <a:lnTo>
                  <a:pt x="23490" y="61200"/>
                </a:lnTo>
                <a:lnTo>
                  <a:pt x="23480" y="61250"/>
                </a:lnTo>
                <a:lnTo>
                  <a:pt x="23470" y="61280"/>
                </a:lnTo>
                <a:lnTo>
                  <a:pt x="23450" y="61290"/>
                </a:lnTo>
                <a:lnTo>
                  <a:pt x="23270" y="61330"/>
                </a:lnTo>
                <a:lnTo>
                  <a:pt x="22890" y="61450"/>
                </a:lnTo>
                <a:lnTo>
                  <a:pt x="22770" y="61430"/>
                </a:lnTo>
                <a:lnTo>
                  <a:pt x="22670" y="61310"/>
                </a:lnTo>
                <a:lnTo>
                  <a:pt x="22620" y="61260"/>
                </a:lnTo>
                <a:lnTo>
                  <a:pt x="22540" y="61210"/>
                </a:lnTo>
                <a:lnTo>
                  <a:pt x="22490" y="61220"/>
                </a:lnTo>
                <a:lnTo>
                  <a:pt x="22440" y="61250"/>
                </a:lnTo>
                <a:lnTo>
                  <a:pt x="22390" y="61300"/>
                </a:lnTo>
                <a:lnTo>
                  <a:pt x="22280" y="61350"/>
                </a:lnTo>
                <a:lnTo>
                  <a:pt x="22210" y="61350"/>
                </a:lnTo>
                <a:lnTo>
                  <a:pt x="22170" y="61340"/>
                </a:lnTo>
                <a:lnTo>
                  <a:pt x="22160" y="61320"/>
                </a:lnTo>
                <a:lnTo>
                  <a:pt x="22170" y="61290"/>
                </a:lnTo>
                <a:lnTo>
                  <a:pt x="22190" y="61250"/>
                </a:lnTo>
                <a:lnTo>
                  <a:pt x="22210" y="61210"/>
                </a:lnTo>
                <a:lnTo>
                  <a:pt x="22190" y="61170"/>
                </a:lnTo>
                <a:lnTo>
                  <a:pt x="22140" y="61130"/>
                </a:lnTo>
                <a:lnTo>
                  <a:pt x="22020" y="61070"/>
                </a:lnTo>
                <a:lnTo>
                  <a:pt x="21960" y="61050"/>
                </a:lnTo>
                <a:lnTo>
                  <a:pt x="21920" y="61040"/>
                </a:lnTo>
                <a:lnTo>
                  <a:pt x="21870" y="61070"/>
                </a:lnTo>
                <a:lnTo>
                  <a:pt x="21830" y="61090"/>
                </a:lnTo>
                <a:lnTo>
                  <a:pt x="21530" y="61130"/>
                </a:lnTo>
                <a:lnTo>
                  <a:pt x="21500" y="61140"/>
                </a:lnTo>
                <a:lnTo>
                  <a:pt x="21480" y="61160"/>
                </a:lnTo>
                <a:lnTo>
                  <a:pt x="21160" y="61400"/>
                </a:lnTo>
                <a:lnTo>
                  <a:pt x="21040" y="61450"/>
                </a:lnTo>
                <a:lnTo>
                  <a:pt x="20990" y="61460"/>
                </a:lnTo>
                <a:lnTo>
                  <a:pt x="20960" y="61440"/>
                </a:lnTo>
                <a:lnTo>
                  <a:pt x="20930" y="61310"/>
                </a:lnTo>
                <a:lnTo>
                  <a:pt x="20920" y="61280"/>
                </a:lnTo>
                <a:lnTo>
                  <a:pt x="20890" y="61250"/>
                </a:lnTo>
                <a:lnTo>
                  <a:pt x="20770" y="61190"/>
                </a:lnTo>
                <a:lnTo>
                  <a:pt x="20720" y="61150"/>
                </a:lnTo>
                <a:lnTo>
                  <a:pt x="20710" y="61120"/>
                </a:lnTo>
                <a:lnTo>
                  <a:pt x="20700" y="61090"/>
                </a:lnTo>
                <a:lnTo>
                  <a:pt x="20690" y="61070"/>
                </a:lnTo>
                <a:lnTo>
                  <a:pt x="20670" y="61030"/>
                </a:lnTo>
                <a:lnTo>
                  <a:pt x="20610" y="60990"/>
                </a:lnTo>
                <a:lnTo>
                  <a:pt x="20580" y="60970"/>
                </a:lnTo>
                <a:lnTo>
                  <a:pt x="20550" y="60980"/>
                </a:lnTo>
                <a:lnTo>
                  <a:pt x="20530" y="60990"/>
                </a:lnTo>
                <a:lnTo>
                  <a:pt x="20510" y="61010"/>
                </a:lnTo>
                <a:lnTo>
                  <a:pt x="20500" y="61040"/>
                </a:lnTo>
                <a:lnTo>
                  <a:pt x="20500" y="61070"/>
                </a:lnTo>
                <a:lnTo>
                  <a:pt x="20510" y="61100"/>
                </a:lnTo>
                <a:lnTo>
                  <a:pt x="20740" y="61480"/>
                </a:lnTo>
                <a:lnTo>
                  <a:pt x="20750" y="61500"/>
                </a:lnTo>
                <a:lnTo>
                  <a:pt x="20760" y="61520"/>
                </a:lnTo>
                <a:lnTo>
                  <a:pt x="20760" y="61540"/>
                </a:lnTo>
                <a:lnTo>
                  <a:pt x="20750" y="61560"/>
                </a:lnTo>
                <a:lnTo>
                  <a:pt x="20710" y="61590"/>
                </a:lnTo>
                <a:lnTo>
                  <a:pt x="20550" y="61660"/>
                </a:lnTo>
                <a:lnTo>
                  <a:pt x="20370" y="61660"/>
                </a:lnTo>
                <a:lnTo>
                  <a:pt x="20370" y="61590"/>
                </a:lnTo>
                <a:lnTo>
                  <a:pt x="20110" y="61150"/>
                </a:lnTo>
                <a:lnTo>
                  <a:pt x="20100" y="61010"/>
                </a:lnTo>
                <a:lnTo>
                  <a:pt x="20150" y="60860"/>
                </a:lnTo>
                <a:lnTo>
                  <a:pt x="20210" y="60590"/>
                </a:lnTo>
                <a:lnTo>
                  <a:pt x="20210" y="60400"/>
                </a:lnTo>
                <a:lnTo>
                  <a:pt x="20180" y="60360"/>
                </a:lnTo>
                <a:lnTo>
                  <a:pt x="20130" y="60350"/>
                </a:lnTo>
                <a:lnTo>
                  <a:pt x="20070" y="60250"/>
                </a:lnTo>
                <a:lnTo>
                  <a:pt x="20030" y="60130"/>
                </a:lnTo>
                <a:lnTo>
                  <a:pt x="20010" y="60030"/>
                </a:lnTo>
                <a:lnTo>
                  <a:pt x="20030" y="59940"/>
                </a:lnTo>
                <a:lnTo>
                  <a:pt x="20110" y="59860"/>
                </a:lnTo>
                <a:lnTo>
                  <a:pt x="19970" y="59850"/>
                </a:lnTo>
                <a:lnTo>
                  <a:pt x="19660" y="59780"/>
                </a:lnTo>
                <a:lnTo>
                  <a:pt x="19550" y="59720"/>
                </a:lnTo>
                <a:lnTo>
                  <a:pt x="19530" y="59710"/>
                </a:lnTo>
                <a:lnTo>
                  <a:pt x="19510" y="59700"/>
                </a:lnTo>
                <a:lnTo>
                  <a:pt x="19500" y="59710"/>
                </a:lnTo>
                <a:lnTo>
                  <a:pt x="19480" y="59720"/>
                </a:lnTo>
                <a:lnTo>
                  <a:pt x="19230" y="59800"/>
                </a:lnTo>
                <a:lnTo>
                  <a:pt x="19160" y="59800"/>
                </a:lnTo>
                <a:lnTo>
                  <a:pt x="19100" y="59750"/>
                </a:lnTo>
                <a:lnTo>
                  <a:pt x="19040" y="59620"/>
                </a:lnTo>
                <a:lnTo>
                  <a:pt x="18980" y="59560"/>
                </a:lnTo>
                <a:lnTo>
                  <a:pt x="19040" y="59460"/>
                </a:lnTo>
                <a:lnTo>
                  <a:pt x="18950" y="59460"/>
                </a:lnTo>
                <a:lnTo>
                  <a:pt x="18900" y="59430"/>
                </a:lnTo>
                <a:lnTo>
                  <a:pt x="18890" y="59380"/>
                </a:lnTo>
                <a:lnTo>
                  <a:pt x="18940" y="59290"/>
                </a:lnTo>
                <a:lnTo>
                  <a:pt x="18820" y="59140"/>
                </a:lnTo>
                <a:lnTo>
                  <a:pt x="18960" y="58930"/>
                </a:lnTo>
                <a:lnTo>
                  <a:pt x="19190" y="58740"/>
                </a:lnTo>
                <a:lnTo>
                  <a:pt x="19350" y="58640"/>
                </a:lnTo>
                <a:lnTo>
                  <a:pt x="19350" y="58600"/>
                </a:lnTo>
                <a:lnTo>
                  <a:pt x="19430" y="58500"/>
                </a:lnTo>
                <a:lnTo>
                  <a:pt x="19480" y="58390"/>
                </a:lnTo>
                <a:lnTo>
                  <a:pt x="19470" y="58330"/>
                </a:lnTo>
                <a:lnTo>
                  <a:pt x="18960" y="58310"/>
                </a:lnTo>
                <a:lnTo>
                  <a:pt x="18810" y="58230"/>
                </a:lnTo>
                <a:lnTo>
                  <a:pt x="18730" y="58070"/>
                </a:lnTo>
                <a:lnTo>
                  <a:pt x="18820" y="58010"/>
                </a:lnTo>
                <a:lnTo>
                  <a:pt x="18380" y="57330"/>
                </a:lnTo>
                <a:lnTo>
                  <a:pt x="18240" y="57190"/>
                </a:lnTo>
                <a:lnTo>
                  <a:pt x="18120" y="57170"/>
                </a:lnTo>
                <a:lnTo>
                  <a:pt x="17830" y="57250"/>
                </a:lnTo>
                <a:lnTo>
                  <a:pt x="17730" y="57240"/>
                </a:lnTo>
                <a:lnTo>
                  <a:pt x="17710" y="57150"/>
                </a:lnTo>
                <a:lnTo>
                  <a:pt x="17730" y="57030"/>
                </a:lnTo>
                <a:lnTo>
                  <a:pt x="17730" y="56910"/>
                </a:lnTo>
                <a:lnTo>
                  <a:pt x="17610" y="56850"/>
                </a:lnTo>
                <a:lnTo>
                  <a:pt x="17600" y="56830"/>
                </a:lnTo>
                <a:lnTo>
                  <a:pt x="17600" y="56810"/>
                </a:lnTo>
                <a:lnTo>
                  <a:pt x="17600" y="56790"/>
                </a:lnTo>
                <a:lnTo>
                  <a:pt x="17610" y="56770"/>
                </a:lnTo>
                <a:lnTo>
                  <a:pt x="17630" y="56620"/>
                </a:lnTo>
                <a:lnTo>
                  <a:pt x="17580" y="56550"/>
                </a:lnTo>
                <a:lnTo>
                  <a:pt x="17510" y="56500"/>
                </a:lnTo>
                <a:lnTo>
                  <a:pt x="17450" y="56400"/>
                </a:lnTo>
                <a:lnTo>
                  <a:pt x="17420" y="56250"/>
                </a:lnTo>
                <a:lnTo>
                  <a:pt x="17530" y="56280"/>
                </a:lnTo>
                <a:lnTo>
                  <a:pt x="17640" y="56180"/>
                </a:lnTo>
                <a:lnTo>
                  <a:pt x="17680" y="56040"/>
                </a:lnTo>
                <a:lnTo>
                  <a:pt x="17660" y="55940"/>
                </a:lnTo>
                <a:lnTo>
                  <a:pt x="17650" y="55840"/>
                </a:lnTo>
                <a:lnTo>
                  <a:pt x="17720" y="55720"/>
                </a:lnTo>
                <a:lnTo>
                  <a:pt x="17820" y="55670"/>
                </a:lnTo>
                <a:lnTo>
                  <a:pt x="17980" y="55680"/>
                </a:lnTo>
                <a:lnTo>
                  <a:pt x="18060" y="55580"/>
                </a:lnTo>
                <a:lnTo>
                  <a:pt x="18110" y="55460"/>
                </a:lnTo>
                <a:lnTo>
                  <a:pt x="18110" y="55370"/>
                </a:lnTo>
                <a:lnTo>
                  <a:pt x="18050" y="55130"/>
                </a:lnTo>
                <a:lnTo>
                  <a:pt x="18060" y="55060"/>
                </a:lnTo>
                <a:lnTo>
                  <a:pt x="18100" y="54990"/>
                </a:lnTo>
                <a:lnTo>
                  <a:pt x="18120" y="54950"/>
                </a:lnTo>
                <a:lnTo>
                  <a:pt x="17880" y="54860"/>
                </a:lnTo>
                <a:lnTo>
                  <a:pt x="17710" y="54760"/>
                </a:lnTo>
                <a:lnTo>
                  <a:pt x="17650" y="54690"/>
                </a:lnTo>
                <a:lnTo>
                  <a:pt x="17630" y="54600"/>
                </a:lnTo>
                <a:lnTo>
                  <a:pt x="17620" y="54440"/>
                </a:lnTo>
                <a:lnTo>
                  <a:pt x="17650" y="54340"/>
                </a:lnTo>
                <a:lnTo>
                  <a:pt x="17690" y="54240"/>
                </a:lnTo>
                <a:lnTo>
                  <a:pt x="17680" y="54180"/>
                </a:lnTo>
                <a:lnTo>
                  <a:pt x="17420" y="54210"/>
                </a:lnTo>
                <a:lnTo>
                  <a:pt x="17220" y="54150"/>
                </a:lnTo>
                <a:lnTo>
                  <a:pt x="17120" y="54140"/>
                </a:lnTo>
                <a:lnTo>
                  <a:pt x="17020" y="54160"/>
                </a:lnTo>
                <a:lnTo>
                  <a:pt x="16840" y="54260"/>
                </a:lnTo>
                <a:lnTo>
                  <a:pt x="16740" y="54280"/>
                </a:lnTo>
                <a:lnTo>
                  <a:pt x="16730" y="53990"/>
                </a:lnTo>
                <a:lnTo>
                  <a:pt x="16620" y="53650"/>
                </a:lnTo>
                <a:lnTo>
                  <a:pt x="16570" y="53380"/>
                </a:lnTo>
                <a:lnTo>
                  <a:pt x="16780" y="53270"/>
                </a:lnTo>
                <a:lnTo>
                  <a:pt x="16880" y="53330"/>
                </a:lnTo>
                <a:lnTo>
                  <a:pt x="16970" y="53440"/>
                </a:lnTo>
                <a:lnTo>
                  <a:pt x="17060" y="53530"/>
                </a:lnTo>
                <a:lnTo>
                  <a:pt x="17200" y="53520"/>
                </a:lnTo>
                <a:lnTo>
                  <a:pt x="17290" y="53420"/>
                </a:lnTo>
                <a:lnTo>
                  <a:pt x="17430" y="53120"/>
                </a:lnTo>
                <a:lnTo>
                  <a:pt x="17530" y="53010"/>
                </a:lnTo>
                <a:lnTo>
                  <a:pt x="18200" y="52480"/>
                </a:lnTo>
                <a:lnTo>
                  <a:pt x="18620" y="52260"/>
                </a:lnTo>
                <a:lnTo>
                  <a:pt x="18720" y="52110"/>
                </a:lnTo>
                <a:lnTo>
                  <a:pt x="18570" y="51970"/>
                </a:lnTo>
                <a:lnTo>
                  <a:pt x="18740" y="51830"/>
                </a:lnTo>
                <a:lnTo>
                  <a:pt x="18800" y="51800"/>
                </a:lnTo>
                <a:lnTo>
                  <a:pt x="18630" y="51740"/>
                </a:lnTo>
                <a:lnTo>
                  <a:pt x="18270" y="51990"/>
                </a:lnTo>
                <a:lnTo>
                  <a:pt x="18090" y="51890"/>
                </a:lnTo>
                <a:lnTo>
                  <a:pt x="18040" y="51680"/>
                </a:lnTo>
                <a:lnTo>
                  <a:pt x="18060" y="51420"/>
                </a:lnTo>
                <a:lnTo>
                  <a:pt x="18130" y="51190"/>
                </a:lnTo>
                <a:lnTo>
                  <a:pt x="18200" y="51060"/>
                </a:lnTo>
                <a:lnTo>
                  <a:pt x="18350" y="50870"/>
                </a:lnTo>
                <a:lnTo>
                  <a:pt x="18730" y="50180"/>
                </a:lnTo>
                <a:lnTo>
                  <a:pt x="18800" y="50100"/>
                </a:lnTo>
                <a:lnTo>
                  <a:pt x="18990" y="49970"/>
                </a:lnTo>
                <a:lnTo>
                  <a:pt x="19060" y="49870"/>
                </a:lnTo>
                <a:lnTo>
                  <a:pt x="19100" y="49730"/>
                </a:lnTo>
                <a:lnTo>
                  <a:pt x="19120" y="49470"/>
                </a:lnTo>
                <a:lnTo>
                  <a:pt x="19170" y="49370"/>
                </a:lnTo>
                <a:lnTo>
                  <a:pt x="19060" y="49240"/>
                </a:lnTo>
                <a:lnTo>
                  <a:pt x="19070" y="49020"/>
                </a:lnTo>
                <a:lnTo>
                  <a:pt x="19120" y="48770"/>
                </a:lnTo>
                <a:lnTo>
                  <a:pt x="19150" y="48540"/>
                </a:lnTo>
                <a:lnTo>
                  <a:pt x="19110" y="48330"/>
                </a:lnTo>
                <a:lnTo>
                  <a:pt x="19060" y="47940"/>
                </a:lnTo>
                <a:lnTo>
                  <a:pt x="18770" y="47600"/>
                </a:lnTo>
                <a:lnTo>
                  <a:pt x="18280" y="46930"/>
                </a:lnTo>
                <a:lnTo>
                  <a:pt x="18250" y="46790"/>
                </a:lnTo>
                <a:lnTo>
                  <a:pt x="18290" y="46620"/>
                </a:lnTo>
                <a:lnTo>
                  <a:pt x="18370" y="46360"/>
                </a:lnTo>
                <a:lnTo>
                  <a:pt x="17880" y="46140"/>
                </a:lnTo>
                <a:lnTo>
                  <a:pt x="17710" y="45930"/>
                </a:lnTo>
                <a:lnTo>
                  <a:pt x="17810" y="45590"/>
                </a:lnTo>
                <a:lnTo>
                  <a:pt x="17740" y="45520"/>
                </a:lnTo>
                <a:lnTo>
                  <a:pt x="17580" y="45400"/>
                </a:lnTo>
                <a:lnTo>
                  <a:pt x="17490" y="45360"/>
                </a:lnTo>
                <a:lnTo>
                  <a:pt x="17280" y="45360"/>
                </a:lnTo>
                <a:lnTo>
                  <a:pt x="17210" y="45330"/>
                </a:lnTo>
                <a:lnTo>
                  <a:pt x="17210" y="45200"/>
                </a:lnTo>
                <a:lnTo>
                  <a:pt x="17260" y="45160"/>
                </a:lnTo>
                <a:lnTo>
                  <a:pt x="17380" y="45040"/>
                </a:lnTo>
                <a:lnTo>
                  <a:pt x="17390" y="44800"/>
                </a:lnTo>
                <a:lnTo>
                  <a:pt x="17290" y="44580"/>
                </a:lnTo>
                <a:lnTo>
                  <a:pt x="17130" y="44450"/>
                </a:lnTo>
                <a:lnTo>
                  <a:pt x="17150" y="44340"/>
                </a:lnTo>
                <a:lnTo>
                  <a:pt x="17270" y="44260"/>
                </a:lnTo>
                <a:lnTo>
                  <a:pt x="17570" y="44200"/>
                </a:lnTo>
                <a:lnTo>
                  <a:pt x="17710" y="44140"/>
                </a:lnTo>
                <a:lnTo>
                  <a:pt x="17860" y="44030"/>
                </a:lnTo>
                <a:lnTo>
                  <a:pt x="17970" y="43980"/>
                </a:lnTo>
                <a:lnTo>
                  <a:pt x="18260" y="43900"/>
                </a:lnTo>
                <a:lnTo>
                  <a:pt x="18500" y="43960"/>
                </a:lnTo>
                <a:lnTo>
                  <a:pt x="18670" y="44000"/>
                </a:lnTo>
                <a:lnTo>
                  <a:pt x="18790" y="44030"/>
                </a:lnTo>
                <a:lnTo>
                  <a:pt x="18690" y="43880"/>
                </a:lnTo>
                <a:lnTo>
                  <a:pt x="18420" y="43590"/>
                </a:lnTo>
                <a:lnTo>
                  <a:pt x="18330" y="43520"/>
                </a:lnTo>
                <a:lnTo>
                  <a:pt x="18580" y="43390"/>
                </a:lnTo>
                <a:lnTo>
                  <a:pt x="18810" y="43500"/>
                </a:lnTo>
                <a:lnTo>
                  <a:pt x="19050" y="43690"/>
                </a:lnTo>
                <a:lnTo>
                  <a:pt x="19290" y="43790"/>
                </a:lnTo>
                <a:lnTo>
                  <a:pt x="19520" y="43740"/>
                </a:lnTo>
                <a:lnTo>
                  <a:pt x="19580" y="43750"/>
                </a:lnTo>
                <a:lnTo>
                  <a:pt x="19630" y="43800"/>
                </a:lnTo>
                <a:lnTo>
                  <a:pt x="19710" y="43940"/>
                </a:lnTo>
                <a:lnTo>
                  <a:pt x="19750" y="43980"/>
                </a:lnTo>
                <a:lnTo>
                  <a:pt x="20030" y="44030"/>
                </a:lnTo>
                <a:lnTo>
                  <a:pt x="20140" y="44100"/>
                </a:lnTo>
                <a:lnTo>
                  <a:pt x="20170" y="44280"/>
                </a:lnTo>
                <a:lnTo>
                  <a:pt x="20440" y="44200"/>
                </a:lnTo>
                <a:lnTo>
                  <a:pt x="20470" y="44090"/>
                </a:lnTo>
                <a:lnTo>
                  <a:pt x="20410" y="43820"/>
                </a:lnTo>
                <a:lnTo>
                  <a:pt x="20880" y="43960"/>
                </a:lnTo>
                <a:lnTo>
                  <a:pt x="21030" y="43960"/>
                </a:lnTo>
                <a:lnTo>
                  <a:pt x="21150" y="43900"/>
                </a:lnTo>
                <a:lnTo>
                  <a:pt x="21500" y="43630"/>
                </a:lnTo>
                <a:lnTo>
                  <a:pt x="22230" y="43380"/>
                </a:lnTo>
                <a:lnTo>
                  <a:pt x="22880" y="43360"/>
                </a:lnTo>
                <a:lnTo>
                  <a:pt x="23070" y="43250"/>
                </a:lnTo>
                <a:lnTo>
                  <a:pt x="23240" y="43050"/>
                </a:lnTo>
                <a:lnTo>
                  <a:pt x="23410" y="42740"/>
                </a:lnTo>
                <a:lnTo>
                  <a:pt x="23470" y="42680"/>
                </a:lnTo>
                <a:lnTo>
                  <a:pt x="23520" y="42670"/>
                </a:lnTo>
                <a:lnTo>
                  <a:pt x="23560" y="42630"/>
                </a:lnTo>
                <a:lnTo>
                  <a:pt x="23570" y="42490"/>
                </a:lnTo>
                <a:lnTo>
                  <a:pt x="23550" y="42410"/>
                </a:lnTo>
                <a:lnTo>
                  <a:pt x="23510" y="42350"/>
                </a:lnTo>
                <a:lnTo>
                  <a:pt x="23320" y="42150"/>
                </a:lnTo>
                <a:lnTo>
                  <a:pt x="22850" y="41880"/>
                </a:lnTo>
                <a:lnTo>
                  <a:pt x="22690" y="41840"/>
                </a:lnTo>
                <a:lnTo>
                  <a:pt x="22570" y="41750"/>
                </a:lnTo>
                <a:lnTo>
                  <a:pt x="22560" y="41570"/>
                </a:lnTo>
                <a:lnTo>
                  <a:pt x="22610" y="41450"/>
                </a:lnTo>
                <a:lnTo>
                  <a:pt x="22670" y="41420"/>
                </a:lnTo>
                <a:lnTo>
                  <a:pt x="22750" y="41410"/>
                </a:lnTo>
                <a:lnTo>
                  <a:pt x="22840" y="41370"/>
                </a:lnTo>
                <a:lnTo>
                  <a:pt x="22900" y="41290"/>
                </a:lnTo>
                <a:lnTo>
                  <a:pt x="22960" y="41140"/>
                </a:lnTo>
                <a:lnTo>
                  <a:pt x="22990" y="41080"/>
                </a:lnTo>
                <a:lnTo>
                  <a:pt x="23120" y="40950"/>
                </a:lnTo>
                <a:lnTo>
                  <a:pt x="23230" y="40880"/>
                </a:lnTo>
                <a:lnTo>
                  <a:pt x="23280" y="40880"/>
                </a:lnTo>
                <a:lnTo>
                  <a:pt x="23710" y="40830"/>
                </a:lnTo>
                <a:lnTo>
                  <a:pt x="23800" y="40740"/>
                </a:lnTo>
                <a:lnTo>
                  <a:pt x="23960" y="40410"/>
                </a:lnTo>
                <a:lnTo>
                  <a:pt x="24100" y="40260"/>
                </a:lnTo>
                <a:lnTo>
                  <a:pt x="24410" y="40130"/>
                </a:lnTo>
                <a:lnTo>
                  <a:pt x="24560" y="40000"/>
                </a:lnTo>
                <a:lnTo>
                  <a:pt x="24730" y="39720"/>
                </a:lnTo>
                <a:lnTo>
                  <a:pt x="24810" y="39630"/>
                </a:lnTo>
                <a:lnTo>
                  <a:pt x="25130" y="39430"/>
                </a:lnTo>
                <a:lnTo>
                  <a:pt x="25150" y="39370"/>
                </a:lnTo>
                <a:lnTo>
                  <a:pt x="25130" y="39330"/>
                </a:lnTo>
                <a:lnTo>
                  <a:pt x="25140" y="39330"/>
                </a:lnTo>
                <a:lnTo>
                  <a:pt x="25330" y="39340"/>
                </a:lnTo>
                <a:lnTo>
                  <a:pt x="25630" y="39210"/>
                </a:lnTo>
                <a:lnTo>
                  <a:pt x="25730" y="39140"/>
                </a:lnTo>
                <a:lnTo>
                  <a:pt x="25780" y="39080"/>
                </a:lnTo>
                <a:lnTo>
                  <a:pt x="25830" y="39050"/>
                </a:lnTo>
                <a:lnTo>
                  <a:pt x="26830" y="39000"/>
                </a:lnTo>
                <a:lnTo>
                  <a:pt x="27130" y="38940"/>
                </a:lnTo>
                <a:lnTo>
                  <a:pt x="27480" y="38700"/>
                </a:lnTo>
                <a:lnTo>
                  <a:pt x="27590" y="38590"/>
                </a:lnTo>
                <a:lnTo>
                  <a:pt x="27620" y="38570"/>
                </a:lnTo>
                <a:lnTo>
                  <a:pt x="27660" y="38550"/>
                </a:lnTo>
                <a:lnTo>
                  <a:pt x="27840" y="38510"/>
                </a:lnTo>
                <a:lnTo>
                  <a:pt x="27920" y="38480"/>
                </a:lnTo>
                <a:lnTo>
                  <a:pt x="27980" y="38430"/>
                </a:lnTo>
                <a:lnTo>
                  <a:pt x="28350" y="38050"/>
                </a:lnTo>
                <a:lnTo>
                  <a:pt x="28690" y="37770"/>
                </a:lnTo>
                <a:lnTo>
                  <a:pt x="28720" y="37740"/>
                </a:lnTo>
                <a:lnTo>
                  <a:pt x="28830" y="37720"/>
                </a:lnTo>
                <a:lnTo>
                  <a:pt x="28880" y="37730"/>
                </a:lnTo>
                <a:lnTo>
                  <a:pt x="29010" y="37750"/>
                </a:lnTo>
                <a:lnTo>
                  <a:pt x="29030" y="37750"/>
                </a:lnTo>
                <a:lnTo>
                  <a:pt x="29040" y="37740"/>
                </a:lnTo>
                <a:lnTo>
                  <a:pt x="29070" y="37700"/>
                </a:lnTo>
                <a:lnTo>
                  <a:pt x="29100" y="37640"/>
                </a:lnTo>
                <a:lnTo>
                  <a:pt x="29120" y="37620"/>
                </a:lnTo>
                <a:lnTo>
                  <a:pt x="29130" y="37610"/>
                </a:lnTo>
                <a:lnTo>
                  <a:pt x="29140" y="37610"/>
                </a:lnTo>
                <a:lnTo>
                  <a:pt x="29180" y="37520"/>
                </a:lnTo>
                <a:lnTo>
                  <a:pt x="29220" y="37350"/>
                </a:lnTo>
                <a:lnTo>
                  <a:pt x="29250" y="37280"/>
                </a:lnTo>
                <a:lnTo>
                  <a:pt x="29280" y="37240"/>
                </a:lnTo>
                <a:lnTo>
                  <a:pt x="29330" y="37220"/>
                </a:lnTo>
                <a:lnTo>
                  <a:pt x="29330" y="37200"/>
                </a:lnTo>
                <a:lnTo>
                  <a:pt x="29320" y="37170"/>
                </a:lnTo>
                <a:lnTo>
                  <a:pt x="29270" y="37110"/>
                </a:lnTo>
                <a:lnTo>
                  <a:pt x="29210" y="37080"/>
                </a:lnTo>
                <a:lnTo>
                  <a:pt x="29190" y="37020"/>
                </a:lnTo>
                <a:lnTo>
                  <a:pt x="29180" y="36970"/>
                </a:lnTo>
                <a:lnTo>
                  <a:pt x="29270" y="36590"/>
                </a:lnTo>
                <a:lnTo>
                  <a:pt x="29310" y="36540"/>
                </a:lnTo>
                <a:lnTo>
                  <a:pt x="29320" y="36520"/>
                </a:lnTo>
                <a:lnTo>
                  <a:pt x="29360" y="36500"/>
                </a:lnTo>
                <a:lnTo>
                  <a:pt x="29380" y="36500"/>
                </a:lnTo>
                <a:lnTo>
                  <a:pt x="29900" y="36670"/>
                </a:lnTo>
                <a:lnTo>
                  <a:pt x="29940" y="36690"/>
                </a:lnTo>
                <a:lnTo>
                  <a:pt x="29960" y="36710"/>
                </a:lnTo>
                <a:lnTo>
                  <a:pt x="29990" y="36770"/>
                </a:lnTo>
                <a:lnTo>
                  <a:pt x="30000" y="36840"/>
                </a:lnTo>
                <a:lnTo>
                  <a:pt x="30070" y="37250"/>
                </a:lnTo>
                <a:lnTo>
                  <a:pt x="30080" y="37290"/>
                </a:lnTo>
                <a:lnTo>
                  <a:pt x="30120" y="37320"/>
                </a:lnTo>
                <a:lnTo>
                  <a:pt x="30290" y="37380"/>
                </a:lnTo>
                <a:lnTo>
                  <a:pt x="30790" y="37700"/>
                </a:lnTo>
                <a:lnTo>
                  <a:pt x="30810" y="37720"/>
                </a:lnTo>
                <a:lnTo>
                  <a:pt x="30890" y="37820"/>
                </a:lnTo>
                <a:lnTo>
                  <a:pt x="30940" y="37850"/>
                </a:lnTo>
                <a:lnTo>
                  <a:pt x="30990" y="37850"/>
                </a:lnTo>
                <a:lnTo>
                  <a:pt x="31460" y="37660"/>
                </a:lnTo>
                <a:lnTo>
                  <a:pt x="31500" y="37660"/>
                </a:lnTo>
                <a:lnTo>
                  <a:pt x="31540" y="37680"/>
                </a:lnTo>
                <a:lnTo>
                  <a:pt x="31580" y="37750"/>
                </a:lnTo>
                <a:lnTo>
                  <a:pt x="31650" y="37830"/>
                </a:lnTo>
                <a:lnTo>
                  <a:pt x="31710" y="37890"/>
                </a:lnTo>
                <a:lnTo>
                  <a:pt x="31810" y="38030"/>
                </a:lnTo>
                <a:lnTo>
                  <a:pt x="31940" y="38280"/>
                </a:lnTo>
                <a:lnTo>
                  <a:pt x="32020" y="38390"/>
                </a:lnTo>
                <a:lnTo>
                  <a:pt x="32030" y="38430"/>
                </a:lnTo>
                <a:lnTo>
                  <a:pt x="32040" y="38460"/>
                </a:lnTo>
                <a:lnTo>
                  <a:pt x="32010" y="38480"/>
                </a:lnTo>
                <a:lnTo>
                  <a:pt x="31990" y="38490"/>
                </a:lnTo>
                <a:lnTo>
                  <a:pt x="31760" y="38530"/>
                </a:lnTo>
                <a:lnTo>
                  <a:pt x="31740" y="38540"/>
                </a:lnTo>
                <a:lnTo>
                  <a:pt x="31720" y="38570"/>
                </a:lnTo>
                <a:lnTo>
                  <a:pt x="31720" y="38600"/>
                </a:lnTo>
                <a:lnTo>
                  <a:pt x="31730" y="38670"/>
                </a:lnTo>
                <a:lnTo>
                  <a:pt x="31740" y="38710"/>
                </a:lnTo>
                <a:lnTo>
                  <a:pt x="31760" y="38740"/>
                </a:lnTo>
                <a:lnTo>
                  <a:pt x="31800" y="38800"/>
                </a:lnTo>
                <a:lnTo>
                  <a:pt x="31840" y="38880"/>
                </a:lnTo>
                <a:lnTo>
                  <a:pt x="31840" y="38910"/>
                </a:lnTo>
                <a:lnTo>
                  <a:pt x="31820" y="38940"/>
                </a:lnTo>
                <a:lnTo>
                  <a:pt x="31780" y="39010"/>
                </a:lnTo>
                <a:lnTo>
                  <a:pt x="31650" y="39150"/>
                </a:lnTo>
                <a:lnTo>
                  <a:pt x="31620" y="39190"/>
                </a:lnTo>
                <a:lnTo>
                  <a:pt x="31620" y="39210"/>
                </a:lnTo>
                <a:lnTo>
                  <a:pt x="31620" y="39230"/>
                </a:lnTo>
                <a:lnTo>
                  <a:pt x="31640" y="39280"/>
                </a:lnTo>
                <a:lnTo>
                  <a:pt x="31680" y="39360"/>
                </a:lnTo>
                <a:lnTo>
                  <a:pt x="31690" y="39390"/>
                </a:lnTo>
                <a:lnTo>
                  <a:pt x="31690" y="39430"/>
                </a:lnTo>
                <a:lnTo>
                  <a:pt x="31670" y="39480"/>
                </a:lnTo>
                <a:lnTo>
                  <a:pt x="31630" y="39550"/>
                </a:lnTo>
                <a:lnTo>
                  <a:pt x="31530" y="39660"/>
                </a:lnTo>
                <a:lnTo>
                  <a:pt x="31510" y="39700"/>
                </a:lnTo>
                <a:lnTo>
                  <a:pt x="31510" y="39730"/>
                </a:lnTo>
                <a:lnTo>
                  <a:pt x="31530" y="39790"/>
                </a:lnTo>
                <a:lnTo>
                  <a:pt x="31560" y="39810"/>
                </a:lnTo>
                <a:lnTo>
                  <a:pt x="31610" y="39830"/>
                </a:lnTo>
                <a:lnTo>
                  <a:pt x="31680" y="39830"/>
                </a:lnTo>
                <a:lnTo>
                  <a:pt x="31740" y="39850"/>
                </a:lnTo>
                <a:lnTo>
                  <a:pt x="31750" y="39850"/>
                </a:lnTo>
                <a:lnTo>
                  <a:pt x="31770" y="39910"/>
                </a:lnTo>
                <a:lnTo>
                  <a:pt x="31780" y="39980"/>
                </a:lnTo>
                <a:lnTo>
                  <a:pt x="31810" y="40010"/>
                </a:lnTo>
                <a:lnTo>
                  <a:pt x="31850" y="40030"/>
                </a:lnTo>
                <a:lnTo>
                  <a:pt x="31940" y="40030"/>
                </a:lnTo>
                <a:lnTo>
                  <a:pt x="32070" y="40000"/>
                </a:lnTo>
                <a:lnTo>
                  <a:pt x="32160" y="40010"/>
                </a:lnTo>
                <a:lnTo>
                  <a:pt x="32290" y="40060"/>
                </a:lnTo>
                <a:lnTo>
                  <a:pt x="32330" y="40080"/>
                </a:lnTo>
                <a:lnTo>
                  <a:pt x="32360" y="40100"/>
                </a:lnTo>
                <a:lnTo>
                  <a:pt x="32360" y="40150"/>
                </a:lnTo>
                <a:lnTo>
                  <a:pt x="32330" y="40220"/>
                </a:lnTo>
                <a:lnTo>
                  <a:pt x="32260" y="40380"/>
                </a:lnTo>
                <a:lnTo>
                  <a:pt x="32210" y="40520"/>
                </a:lnTo>
                <a:lnTo>
                  <a:pt x="32210" y="40580"/>
                </a:lnTo>
                <a:lnTo>
                  <a:pt x="32190" y="40650"/>
                </a:lnTo>
                <a:lnTo>
                  <a:pt x="32160" y="40700"/>
                </a:lnTo>
                <a:lnTo>
                  <a:pt x="32080" y="40720"/>
                </a:lnTo>
                <a:lnTo>
                  <a:pt x="31990" y="40730"/>
                </a:lnTo>
                <a:lnTo>
                  <a:pt x="31850" y="40760"/>
                </a:lnTo>
                <a:lnTo>
                  <a:pt x="31660" y="40840"/>
                </a:lnTo>
                <a:lnTo>
                  <a:pt x="31540" y="40940"/>
                </a:lnTo>
                <a:lnTo>
                  <a:pt x="31450" y="41040"/>
                </a:lnTo>
                <a:lnTo>
                  <a:pt x="31440" y="41100"/>
                </a:lnTo>
                <a:lnTo>
                  <a:pt x="31500" y="41240"/>
                </a:lnTo>
                <a:lnTo>
                  <a:pt x="31530" y="41310"/>
                </a:lnTo>
                <a:lnTo>
                  <a:pt x="31590" y="41500"/>
                </a:lnTo>
                <a:lnTo>
                  <a:pt x="31610" y="41520"/>
                </a:lnTo>
                <a:lnTo>
                  <a:pt x="31650" y="41540"/>
                </a:lnTo>
                <a:lnTo>
                  <a:pt x="31850" y="41610"/>
                </a:lnTo>
                <a:lnTo>
                  <a:pt x="31980" y="41680"/>
                </a:lnTo>
                <a:lnTo>
                  <a:pt x="32010" y="41710"/>
                </a:lnTo>
                <a:lnTo>
                  <a:pt x="32040" y="41710"/>
                </a:lnTo>
                <a:lnTo>
                  <a:pt x="32080" y="41690"/>
                </a:lnTo>
                <a:lnTo>
                  <a:pt x="32400" y="41380"/>
                </a:lnTo>
                <a:lnTo>
                  <a:pt x="32510" y="41330"/>
                </a:lnTo>
                <a:lnTo>
                  <a:pt x="32770" y="41280"/>
                </a:lnTo>
                <a:lnTo>
                  <a:pt x="33040" y="41380"/>
                </a:lnTo>
                <a:lnTo>
                  <a:pt x="33550" y="41180"/>
                </a:lnTo>
                <a:lnTo>
                  <a:pt x="33680" y="41100"/>
                </a:lnTo>
                <a:lnTo>
                  <a:pt x="33770" y="41020"/>
                </a:lnTo>
                <a:lnTo>
                  <a:pt x="33820" y="40940"/>
                </a:lnTo>
                <a:lnTo>
                  <a:pt x="33940" y="40790"/>
                </a:lnTo>
                <a:lnTo>
                  <a:pt x="34180" y="40580"/>
                </a:lnTo>
                <a:lnTo>
                  <a:pt x="35100" y="40850"/>
                </a:lnTo>
                <a:lnTo>
                  <a:pt x="35150" y="40830"/>
                </a:lnTo>
                <a:lnTo>
                  <a:pt x="35190" y="40810"/>
                </a:lnTo>
                <a:lnTo>
                  <a:pt x="35200" y="40790"/>
                </a:lnTo>
                <a:lnTo>
                  <a:pt x="35220" y="40760"/>
                </a:lnTo>
                <a:lnTo>
                  <a:pt x="35280" y="40580"/>
                </a:lnTo>
                <a:lnTo>
                  <a:pt x="35310" y="40530"/>
                </a:lnTo>
                <a:lnTo>
                  <a:pt x="35340" y="40490"/>
                </a:lnTo>
                <a:lnTo>
                  <a:pt x="35630" y="40310"/>
                </a:lnTo>
                <a:lnTo>
                  <a:pt x="35700" y="40250"/>
                </a:lnTo>
                <a:lnTo>
                  <a:pt x="35740" y="40200"/>
                </a:lnTo>
                <a:lnTo>
                  <a:pt x="35780" y="40150"/>
                </a:lnTo>
                <a:lnTo>
                  <a:pt x="35820" y="40070"/>
                </a:lnTo>
                <a:lnTo>
                  <a:pt x="35860" y="39990"/>
                </a:lnTo>
                <a:lnTo>
                  <a:pt x="35860" y="39950"/>
                </a:lnTo>
                <a:lnTo>
                  <a:pt x="35860" y="39920"/>
                </a:lnTo>
                <a:lnTo>
                  <a:pt x="35780" y="39850"/>
                </a:lnTo>
                <a:lnTo>
                  <a:pt x="35630" y="39750"/>
                </a:lnTo>
                <a:lnTo>
                  <a:pt x="35610" y="39740"/>
                </a:lnTo>
                <a:lnTo>
                  <a:pt x="35590" y="39620"/>
                </a:lnTo>
                <a:lnTo>
                  <a:pt x="35580" y="39200"/>
                </a:lnTo>
                <a:lnTo>
                  <a:pt x="35590" y="38760"/>
                </a:lnTo>
                <a:lnTo>
                  <a:pt x="35590" y="38550"/>
                </a:lnTo>
                <a:lnTo>
                  <a:pt x="35560" y="38350"/>
                </a:lnTo>
                <a:lnTo>
                  <a:pt x="35510" y="38150"/>
                </a:lnTo>
                <a:lnTo>
                  <a:pt x="35450" y="37960"/>
                </a:lnTo>
                <a:lnTo>
                  <a:pt x="35400" y="37870"/>
                </a:lnTo>
                <a:lnTo>
                  <a:pt x="35350" y="37800"/>
                </a:lnTo>
                <a:lnTo>
                  <a:pt x="35140" y="37650"/>
                </a:lnTo>
                <a:lnTo>
                  <a:pt x="34670" y="37430"/>
                </a:lnTo>
                <a:lnTo>
                  <a:pt x="34610" y="37350"/>
                </a:lnTo>
                <a:lnTo>
                  <a:pt x="34570" y="37290"/>
                </a:lnTo>
                <a:lnTo>
                  <a:pt x="34430" y="36800"/>
                </a:lnTo>
                <a:lnTo>
                  <a:pt x="34590" y="36860"/>
                </a:lnTo>
                <a:lnTo>
                  <a:pt x="34760" y="36860"/>
                </a:lnTo>
                <a:lnTo>
                  <a:pt x="34790" y="36870"/>
                </a:lnTo>
                <a:lnTo>
                  <a:pt x="34840" y="36900"/>
                </a:lnTo>
                <a:lnTo>
                  <a:pt x="34910" y="36910"/>
                </a:lnTo>
                <a:lnTo>
                  <a:pt x="35320" y="36860"/>
                </a:lnTo>
                <a:lnTo>
                  <a:pt x="35450" y="36800"/>
                </a:lnTo>
                <a:lnTo>
                  <a:pt x="35500" y="36750"/>
                </a:lnTo>
                <a:lnTo>
                  <a:pt x="35530" y="36710"/>
                </a:lnTo>
                <a:lnTo>
                  <a:pt x="35540" y="36670"/>
                </a:lnTo>
                <a:lnTo>
                  <a:pt x="35600" y="36380"/>
                </a:lnTo>
                <a:lnTo>
                  <a:pt x="35600" y="36350"/>
                </a:lnTo>
                <a:lnTo>
                  <a:pt x="35610" y="36330"/>
                </a:lnTo>
                <a:lnTo>
                  <a:pt x="35630" y="36320"/>
                </a:lnTo>
                <a:lnTo>
                  <a:pt x="35670" y="36280"/>
                </a:lnTo>
                <a:lnTo>
                  <a:pt x="35740" y="36230"/>
                </a:lnTo>
                <a:lnTo>
                  <a:pt x="35820" y="36170"/>
                </a:lnTo>
                <a:lnTo>
                  <a:pt x="35850" y="36130"/>
                </a:lnTo>
                <a:lnTo>
                  <a:pt x="36000" y="36110"/>
                </a:lnTo>
                <a:lnTo>
                  <a:pt x="36360" y="36130"/>
                </a:lnTo>
                <a:lnTo>
                  <a:pt x="36480" y="36100"/>
                </a:lnTo>
                <a:lnTo>
                  <a:pt x="36840" y="35920"/>
                </a:lnTo>
                <a:lnTo>
                  <a:pt x="36870" y="35920"/>
                </a:lnTo>
                <a:lnTo>
                  <a:pt x="36920" y="35920"/>
                </a:lnTo>
                <a:lnTo>
                  <a:pt x="37040" y="35970"/>
                </a:lnTo>
                <a:lnTo>
                  <a:pt x="37100" y="36030"/>
                </a:lnTo>
                <a:lnTo>
                  <a:pt x="37160" y="36080"/>
                </a:lnTo>
                <a:lnTo>
                  <a:pt x="37360" y="36450"/>
                </a:lnTo>
                <a:lnTo>
                  <a:pt x="37380" y="36560"/>
                </a:lnTo>
                <a:lnTo>
                  <a:pt x="37390" y="36630"/>
                </a:lnTo>
                <a:lnTo>
                  <a:pt x="37380" y="36680"/>
                </a:lnTo>
                <a:lnTo>
                  <a:pt x="37370" y="36790"/>
                </a:lnTo>
                <a:lnTo>
                  <a:pt x="37370" y="36850"/>
                </a:lnTo>
                <a:lnTo>
                  <a:pt x="37370" y="36900"/>
                </a:lnTo>
                <a:lnTo>
                  <a:pt x="37380" y="36940"/>
                </a:lnTo>
                <a:lnTo>
                  <a:pt x="37400" y="36990"/>
                </a:lnTo>
                <a:lnTo>
                  <a:pt x="37410" y="37020"/>
                </a:lnTo>
                <a:lnTo>
                  <a:pt x="37410" y="37060"/>
                </a:lnTo>
                <a:lnTo>
                  <a:pt x="37390" y="37200"/>
                </a:lnTo>
                <a:lnTo>
                  <a:pt x="37380" y="37260"/>
                </a:lnTo>
                <a:lnTo>
                  <a:pt x="37380" y="37320"/>
                </a:lnTo>
                <a:lnTo>
                  <a:pt x="37390" y="37370"/>
                </a:lnTo>
                <a:lnTo>
                  <a:pt x="37400" y="37400"/>
                </a:lnTo>
                <a:lnTo>
                  <a:pt x="37420" y="37420"/>
                </a:lnTo>
                <a:lnTo>
                  <a:pt x="37430" y="37440"/>
                </a:lnTo>
                <a:lnTo>
                  <a:pt x="37510" y="37460"/>
                </a:lnTo>
                <a:lnTo>
                  <a:pt x="38260" y="37540"/>
                </a:lnTo>
                <a:lnTo>
                  <a:pt x="38490" y="37510"/>
                </a:lnTo>
                <a:lnTo>
                  <a:pt x="38710" y="37440"/>
                </a:lnTo>
                <a:lnTo>
                  <a:pt x="38750" y="37410"/>
                </a:lnTo>
                <a:lnTo>
                  <a:pt x="39240" y="37300"/>
                </a:lnTo>
                <a:lnTo>
                  <a:pt x="39260" y="37280"/>
                </a:lnTo>
                <a:lnTo>
                  <a:pt x="39280" y="37250"/>
                </a:lnTo>
                <a:lnTo>
                  <a:pt x="39300" y="37210"/>
                </a:lnTo>
                <a:lnTo>
                  <a:pt x="39410" y="36870"/>
                </a:lnTo>
                <a:lnTo>
                  <a:pt x="39480" y="36710"/>
                </a:lnTo>
                <a:lnTo>
                  <a:pt x="39520" y="36660"/>
                </a:lnTo>
                <a:lnTo>
                  <a:pt x="39710" y="36460"/>
                </a:lnTo>
                <a:lnTo>
                  <a:pt x="40110" y="36240"/>
                </a:lnTo>
                <a:lnTo>
                  <a:pt x="40150" y="36230"/>
                </a:lnTo>
                <a:lnTo>
                  <a:pt x="40180" y="36240"/>
                </a:lnTo>
                <a:lnTo>
                  <a:pt x="40230" y="36270"/>
                </a:lnTo>
                <a:lnTo>
                  <a:pt x="40330" y="36420"/>
                </a:lnTo>
                <a:lnTo>
                  <a:pt x="40340" y="36430"/>
                </a:lnTo>
                <a:lnTo>
                  <a:pt x="40370" y="36450"/>
                </a:lnTo>
                <a:lnTo>
                  <a:pt x="40400" y="36470"/>
                </a:lnTo>
                <a:lnTo>
                  <a:pt x="40420" y="36480"/>
                </a:lnTo>
                <a:lnTo>
                  <a:pt x="40480" y="36490"/>
                </a:lnTo>
                <a:lnTo>
                  <a:pt x="40500" y="36510"/>
                </a:lnTo>
                <a:lnTo>
                  <a:pt x="40500" y="36550"/>
                </a:lnTo>
                <a:lnTo>
                  <a:pt x="40470" y="36640"/>
                </a:lnTo>
                <a:lnTo>
                  <a:pt x="40440" y="36680"/>
                </a:lnTo>
                <a:lnTo>
                  <a:pt x="40400" y="36720"/>
                </a:lnTo>
                <a:lnTo>
                  <a:pt x="40380" y="36740"/>
                </a:lnTo>
                <a:lnTo>
                  <a:pt x="40330" y="36770"/>
                </a:lnTo>
                <a:lnTo>
                  <a:pt x="40320" y="36790"/>
                </a:lnTo>
                <a:lnTo>
                  <a:pt x="40320" y="36850"/>
                </a:lnTo>
                <a:lnTo>
                  <a:pt x="40330" y="36900"/>
                </a:lnTo>
                <a:lnTo>
                  <a:pt x="40460" y="37310"/>
                </a:lnTo>
                <a:lnTo>
                  <a:pt x="40220" y="37700"/>
                </a:lnTo>
                <a:lnTo>
                  <a:pt x="40090" y="37980"/>
                </a:lnTo>
                <a:lnTo>
                  <a:pt x="40060" y="38020"/>
                </a:lnTo>
                <a:lnTo>
                  <a:pt x="39980" y="38050"/>
                </a:lnTo>
                <a:lnTo>
                  <a:pt x="39940" y="38070"/>
                </a:lnTo>
                <a:lnTo>
                  <a:pt x="39880" y="38130"/>
                </a:lnTo>
                <a:lnTo>
                  <a:pt x="39820" y="38130"/>
                </a:lnTo>
                <a:lnTo>
                  <a:pt x="39650" y="38110"/>
                </a:lnTo>
                <a:lnTo>
                  <a:pt x="39610" y="38120"/>
                </a:lnTo>
                <a:lnTo>
                  <a:pt x="39580" y="38130"/>
                </a:lnTo>
                <a:lnTo>
                  <a:pt x="39550" y="38170"/>
                </a:lnTo>
                <a:lnTo>
                  <a:pt x="39530" y="38210"/>
                </a:lnTo>
                <a:lnTo>
                  <a:pt x="39490" y="38330"/>
                </a:lnTo>
                <a:lnTo>
                  <a:pt x="39470" y="38410"/>
                </a:lnTo>
                <a:lnTo>
                  <a:pt x="39440" y="38740"/>
                </a:lnTo>
                <a:lnTo>
                  <a:pt x="39430" y="38850"/>
                </a:lnTo>
                <a:lnTo>
                  <a:pt x="39410" y="38920"/>
                </a:lnTo>
                <a:lnTo>
                  <a:pt x="39400" y="38960"/>
                </a:lnTo>
                <a:lnTo>
                  <a:pt x="39390" y="38980"/>
                </a:lnTo>
                <a:lnTo>
                  <a:pt x="39400" y="39020"/>
                </a:lnTo>
                <a:lnTo>
                  <a:pt x="39420" y="39070"/>
                </a:lnTo>
                <a:lnTo>
                  <a:pt x="39450" y="39100"/>
                </a:lnTo>
                <a:lnTo>
                  <a:pt x="39470" y="39120"/>
                </a:lnTo>
                <a:lnTo>
                  <a:pt x="39600" y="39150"/>
                </a:lnTo>
                <a:lnTo>
                  <a:pt x="39840" y="39260"/>
                </a:lnTo>
                <a:lnTo>
                  <a:pt x="40010" y="39300"/>
                </a:lnTo>
                <a:lnTo>
                  <a:pt x="40040" y="39310"/>
                </a:lnTo>
                <a:lnTo>
                  <a:pt x="40050" y="39330"/>
                </a:lnTo>
                <a:lnTo>
                  <a:pt x="40040" y="39350"/>
                </a:lnTo>
                <a:lnTo>
                  <a:pt x="39880" y="39460"/>
                </a:lnTo>
                <a:lnTo>
                  <a:pt x="39830" y="39510"/>
                </a:lnTo>
                <a:lnTo>
                  <a:pt x="39800" y="39570"/>
                </a:lnTo>
                <a:lnTo>
                  <a:pt x="39810" y="39600"/>
                </a:lnTo>
                <a:lnTo>
                  <a:pt x="39820" y="39640"/>
                </a:lnTo>
                <a:lnTo>
                  <a:pt x="39830" y="39670"/>
                </a:lnTo>
                <a:lnTo>
                  <a:pt x="39860" y="39740"/>
                </a:lnTo>
                <a:lnTo>
                  <a:pt x="39870" y="39840"/>
                </a:lnTo>
                <a:lnTo>
                  <a:pt x="39860" y="39860"/>
                </a:lnTo>
                <a:lnTo>
                  <a:pt x="39830" y="39880"/>
                </a:lnTo>
                <a:lnTo>
                  <a:pt x="39660" y="39860"/>
                </a:lnTo>
                <a:lnTo>
                  <a:pt x="39430" y="39930"/>
                </a:lnTo>
                <a:lnTo>
                  <a:pt x="39480" y="40050"/>
                </a:lnTo>
                <a:lnTo>
                  <a:pt x="39550" y="40210"/>
                </a:lnTo>
                <a:lnTo>
                  <a:pt x="39560" y="40260"/>
                </a:lnTo>
                <a:lnTo>
                  <a:pt x="39580" y="40320"/>
                </a:lnTo>
                <a:lnTo>
                  <a:pt x="39580" y="40360"/>
                </a:lnTo>
                <a:lnTo>
                  <a:pt x="39580" y="40390"/>
                </a:lnTo>
                <a:lnTo>
                  <a:pt x="39560" y="40420"/>
                </a:lnTo>
                <a:lnTo>
                  <a:pt x="39550" y="40450"/>
                </a:lnTo>
                <a:lnTo>
                  <a:pt x="39530" y="40470"/>
                </a:lnTo>
                <a:lnTo>
                  <a:pt x="39500" y="40540"/>
                </a:lnTo>
                <a:lnTo>
                  <a:pt x="39500" y="40580"/>
                </a:lnTo>
                <a:lnTo>
                  <a:pt x="39510" y="40590"/>
                </a:lnTo>
                <a:lnTo>
                  <a:pt x="39550" y="40580"/>
                </a:lnTo>
                <a:lnTo>
                  <a:pt x="39640" y="40550"/>
                </a:lnTo>
                <a:lnTo>
                  <a:pt x="39750" y="40540"/>
                </a:lnTo>
                <a:lnTo>
                  <a:pt x="39840" y="40550"/>
                </a:lnTo>
                <a:lnTo>
                  <a:pt x="39990" y="40530"/>
                </a:lnTo>
                <a:lnTo>
                  <a:pt x="40510" y="40600"/>
                </a:lnTo>
                <a:lnTo>
                  <a:pt x="40560" y="40640"/>
                </a:lnTo>
                <a:lnTo>
                  <a:pt x="40590" y="40670"/>
                </a:lnTo>
                <a:lnTo>
                  <a:pt x="40580" y="40730"/>
                </a:lnTo>
                <a:lnTo>
                  <a:pt x="40550" y="40800"/>
                </a:lnTo>
                <a:lnTo>
                  <a:pt x="40540" y="40830"/>
                </a:lnTo>
                <a:lnTo>
                  <a:pt x="40540" y="40860"/>
                </a:lnTo>
                <a:lnTo>
                  <a:pt x="40550" y="40890"/>
                </a:lnTo>
                <a:lnTo>
                  <a:pt x="40610" y="40950"/>
                </a:lnTo>
                <a:lnTo>
                  <a:pt x="40810" y="41040"/>
                </a:lnTo>
                <a:lnTo>
                  <a:pt x="40890" y="41160"/>
                </a:lnTo>
                <a:lnTo>
                  <a:pt x="40900" y="41230"/>
                </a:lnTo>
                <a:lnTo>
                  <a:pt x="40910" y="41280"/>
                </a:lnTo>
                <a:lnTo>
                  <a:pt x="40890" y="41310"/>
                </a:lnTo>
                <a:lnTo>
                  <a:pt x="40820" y="41450"/>
                </a:lnTo>
                <a:lnTo>
                  <a:pt x="40810" y="41470"/>
                </a:lnTo>
                <a:lnTo>
                  <a:pt x="40810" y="41490"/>
                </a:lnTo>
                <a:lnTo>
                  <a:pt x="40820" y="41530"/>
                </a:lnTo>
                <a:lnTo>
                  <a:pt x="40870" y="41720"/>
                </a:lnTo>
                <a:lnTo>
                  <a:pt x="40960" y="41940"/>
                </a:lnTo>
                <a:lnTo>
                  <a:pt x="40970" y="41960"/>
                </a:lnTo>
                <a:lnTo>
                  <a:pt x="40960" y="42010"/>
                </a:lnTo>
                <a:lnTo>
                  <a:pt x="40960" y="42040"/>
                </a:lnTo>
                <a:lnTo>
                  <a:pt x="40950" y="42060"/>
                </a:lnTo>
                <a:lnTo>
                  <a:pt x="40930" y="42090"/>
                </a:lnTo>
                <a:lnTo>
                  <a:pt x="40910" y="42120"/>
                </a:lnTo>
                <a:lnTo>
                  <a:pt x="40870" y="42150"/>
                </a:lnTo>
                <a:lnTo>
                  <a:pt x="40830" y="42180"/>
                </a:lnTo>
                <a:lnTo>
                  <a:pt x="40820" y="42190"/>
                </a:lnTo>
                <a:lnTo>
                  <a:pt x="40810" y="42200"/>
                </a:lnTo>
                <a:lnTo>
                  <a:pt x="40810" y="42220"/>
                </a:lnTo>
                <a:lnTo>
                  <a:pt x="40810" y="42240"/>
                </a:lnTo>
                <a:lnTo>
                  <a:pt x="40810" y="42270"/>
                </a:lnTo>
                <a:lnTo>
                  <a:pt x="40810" y="42280"/>
                </a:lnTo>
                <a:lnTo>
                  <a:pt x="40800" y="42300"/>
                </a:lnTo>
                <a:lnTo>
                  <a:pt x="40780" y="42320"/>
                </a:lnTo>
                <a:lnTo>
                  <a:pt x="40770" y="42330"/>
                </a:lnTo>
                <a:lnTo>
                  <a:pt x="40800" y="42360"/>
                </a:lnTo>
                <a:lnTo>
                  <a:pt x="40870" y="42410"/>
                </a:lnTo>
                <a:lnTo>
                  <a:pt x="41050" y="42500"/>
                </a:lnTo>
                <a:lnTo>
                  <a:pt x="41120" y="42520"/>
                </a:lnTo>
                <a:lnTo>
                  <a:pt x="41150" y="42500"/>
                </a:lnTo>
                <a:lnTo>
                  <a:pt x="41150" y="42480"/>
                </a:lnTo>
                <a:lnTo>
                  <a:pt x="41150" y="42460"/>
                </a:lnTo>
                <a:lnTo>
                  <a:pt x="41160" y="42450"/>
                </a:lnTo>
                <a:lnTo>
                  <a:pt x="41170" y="42420"/>
                </a:lnTo>
                <a:lnTo>
                  <a:pt x="41180" y="42400"/>
                </a:lnTo>
                <a:lnTo>
                  <a:pt x="41200" y="42390"/>
                </a:lnTo>
                <a:lnTo>
                  <a:pt x="41230" y="42370"/>
                </a:lnTo>
                <a:lnTo>
                  <a:pt x="41260" y="42360"/>
                </a:lnTo>
                <a:lnTo>
                  <a:pt x="41300" y="42360"/>
                </a:lnTo>
                <a:lnTo>
                  <a:pt x="41330" y="42360"/>
                </a:lnTo>
                <a:lnTo>
                  <a:pt x="41610" y="42490"/>
                </a:lnTo>
                <a:lnTo>
                  <a:pt x="41620" y="42520"/>
                </a:lnTo>
                <a:lnTo>
                  <a:pt x="41610" y="42580"/>
                </a:lnTo>
                <a:lnTo>
                  <a:pt x="41520" y="42910"/>
                </a:lnTo>
                <a:lnTo>
                  <a:pt x="41510" y="42930"/>
                </a:lnTo>
                <a:lnTo>
                  <a:pt x="41480" y="42980"/>
                </a:lnTo>
                <a:lnTo>
                  <a:pt x="41450" y="43010"/>
                </a:lnTo>
                <a:lnTo>
                  <a:pt x="41400" y="43060"/>
                </a:lnTo>
                <a:lnTo>
                  <a:pt x="41380" y="43080"/>
                </a:lnTo>
                <a:lnTo>
                  <a:pt x="41400" y="43100"/>
                </a:lnTo>
                <a:lnTo>
                  <a:pt x="41440" y="43100"/>
                </a:lnTo>
                <a:lnTo>
                  <a:pt x="41630" y="43070"/>
                </a:lnTo>
                <a:lnTo>
                  <a:pt x="41720" y="43070"/>
                </a:lnTo>
                <a:lnTo>
                  <a:pt x="41900" y="43160"/>
                </a:lnTo>
                <a:lnTo>
                  <a:pt x="41930" y="43220"/>
                </a:lnTo>
                <a:lnTo>
                  <a:pt x="41950" y="43250"/>
                </a:lnTo>
                <a:lnTo>
                  <a:pt x="41960" y="43280"/>
                </a:lnTo>
                <a:lnTo>
                  <a:pt x="41970" y="43340"/>
                </a:lnTo>
                <a:lnTo>
                  <a:pt x="41990" y="43430"/>
                </a:lnTo>
                <a:lnTo>
                  <a:pt x="41970" y="43560"/>
                </a:lnTo>
                <a:lnTo>
                  <a:pt x="41870" y="43860"/>
                </a:lnTo>
                <a:lnTo>
                  <a:pt x="41940" y="43880"/>
                </a:lnTo>
                <a:lnTo>
                  <a:pt x="42020" y="43870"/>
                </a:lnTo>
                <a:lnTo>
                  <a:pt x="42150" y="43810"/>
                </a:lnTo>
                <a:lnTo>
                  <a:pt x="42190" y="43800"/>
                </a:lnTo>
                <a:lnTo>
                  <a:pt x="42510" y="43820"/>
                </a:lnTo>
                <a:lnTo>
                  <a:pt x="42680" y="43790"/>
                </a:lnTo>
                <a:lnTo>
                  <a:pt x="42750" y="43760"/>
                </a:lnTo>
                <a:lnTo>
                  <a:pt x="42800" y="43740"/>
                </a:lnTo>
                <a:lnTo>
                  <a:pt x="42840" y="43720"/>
                </a:lnTo>
                <a:lnTo>
                  <a:pt x="42860" y="43730"/>
                </a:lnTo>
                <a:lnTo>
                  <a:pt x="42880" y="43760"/>
                </a:lnTo>
                <a:lnTo>
                  <a:pt x="42860" y="43830"/>
                </a:lnTo>
                <a:lnTo>
                  <a:pt x="42850" y="43870"/>
                </a:lnTo>
                <a:lnTo>
                  <a:pt x="42810" y="43930"/>
                </a:lnTo>
                <a:lnTo>
                  <a:pt x="42740" y="44020"/>
                </a:lnTo>
                <a:lnTo>
                  <a:pt x="42730" y="44050"/>
                </a:lnTo>
                <a:lnTo>
                  <a:pt x="42730" y="44070"/>
                </a:lnTo>
                <a:lnTo>
                  <a:pt x="42760" y="44110"/>
                </a:lnTo>
                <a:lnTo>
                  <a:pt x="42800" y="44120"/>
                </a:lnTo>
                <a:lnTo>
                  <a:pt x="42860" y="44140"/>
                </a:lnTo>
                <a:lnTo>
                  <a:pt x="42880" y="44160"/>
                </a:lnTo>
                <a:lnTo>
                  <a:pt x="42890" y="44170"/>
                </a:lnTo>
                <a:lnTo>
                  <a:pt x="42890" y="44190"/>
                </a:lnTo>
                <a:lnTo>
                  <a:pt x="42840" y="44240"/>
                </a:lnTo>
                <a:lnTo>
                  <a:pt x="42820" y="44280"/>
                </a:lnTo>
                <a:lnTo>
                  <a:pt x="42820" y="44340"/>
                </a:lnTo>
                <a:lnTo>
                  <a:pt x="42830" y="44460"/>
                </a:lnTo>
                <a:lnTo>
                  <a:pt x="42820" y="44550"/>
                </a:lnTo>
                <a:lnTo>
                  <a:pt x="42770" y="44700"/>
                </a:lnTo>
                <a:lnTo>
                  <a:pt x="42710" y="44880"/>
                </a:lnTo>
                <a:lnTo>
                  <a:pt x="42680" y="44920"/>
                </a:lnTo>
                <a:lnTo>
                  <a:pt x="42640" y="44970"/>
                </a:lnTo>
                <a:lnTo>
                  <a:pt x="42600" y="45000"/>
                </a:lnTo>
                <a:lnTo>
                  <a:pt x="42510" y="45060"/>
                </a:lnTo>
                <a:lnTo>
                  <a:pt x="42490" y="45080"/>
                </a:lnTo>
                <a:lnTo>
                  <a:pt x="42480" y="45090"/>
                </a:lnTo>
                <a:lnTo>
                  <a:pt x="42470" y="45120"/>
                </a:lnTo>
                <a:lnTo>
                  <a:pt x="42460" y="45170"/>
                </a:lnTo>
                <a:lnTo>
                  <a:pt x="42450" y="45200"/>
                </a:lnTo>
                <a:lnTo>
                  <a:pt x="42430" y="45230"/>
                </a:lnTo>
                <a:lnTo>
                  <a:pt x="42410" y="45260"/>
                </a:lnTo>
                <a:lnTo>
                  <a:pt x="42400" y="45270"/>
                </a:lnTo>
                <a:lnTo>
                  <a:pt x="42380" y="45290"/>
                </a:lnTo>
                <a:lnTo>
                  <a:pt x="42370" y="45310"/>
                </a:lnTo>
                <a:lnTo>
                  <a:pt x="42360" y="45360"/>
                </a:lnTo>
                <a:lnTo>
                  <a:pt x="42360" y="45420"/>
                </a:lnTo>
                <a:lnTo>
                  <a:pt x="42360" y="45500"/>
                </a:lnTo>
                <a:lnTo>
                  <a:pt x="42390" y="45640"/>
                </a:lnTo>
                <a:lnTo>
                  <a:pt x="42390" y="45700"/>
                </a:lnTo>
                <a:lnTo>
                  <a:pt x="42390" y="45730"/>
                </a:lnTo>
                <a:lnTo>
                  <a:pt x="42360" y="45760"/>
                </a:lnTo>
                <a:lnTo>
                  <a:pt x="42350" y="45790"/>
                </a:lnTo>
                <a:lnTo>
                  <a:pt x="42340" y="45830"/>
                </a:lnTo>
                <a:lnTo>
                  <a:pt x="42350" y="45880"/>
                </a:lnTo>
                <a:lnTo>
                  <a:pt x="42360" y="45970"/>
                </a:lnTo>
                <a:lnTo>
                  <a:pt x="42360" y="46010"/>
                </a:lnTo>
                <a:lnTo>
                  <a:pt x="42340" y="46040"/>
                </a:lnTo>
                <a:lnTo>
                  <a:pt x="42290" y="46070"/>
                </a:lnTo>
                <a:lnTo>
                  <a:pt x="42270" y="46090"/>
                </a:lnTo>
                <a:lnTo>
                  <a:pt x="42250" y="46120"/>
                </a:lnTo>
                <a:lnTo>
                  <a:pt x="42240" y="46160"/>
                </a:lnTo>
                <a:lnTo>
                  <a:pt x="42240" y="46220"/>
                </a:lnTo>
                <a:lnTo>
                  <a:pt x="42240" y="46280"/>
                </a:lnTo>
                <a:lnTo>
                  <a:pt x="42240" y="46330"/>
                </a:lnTo>
                <a:lnTo>
                  <a:pt x="42250" y="46360"/>
                </a:lnTo>
                <a:lnTo>
                  <a:pt x="42260" y="46390"/>
                </a:lnTo>
                <a:lnTo>
                  <a:pt x="42280" y="46410"/>
                </a:lnTo>
                <a:lnTo>
                  <a:pt x="42390" y="46410"/>
                </a:lnTo>
                <a:lnTo>
                  <a:pt x="42730" y="46310"/>
                </a:lnTo>
                <a:lnTo>
                  <a:pt x="42610" y="46510"/>
                </a:lnTo>
                <a:lnTo>
                  <a:pt x="42570" y="46560"/>
                </a:lnTo>
                <a:lnTo>
                  <a:pt x="42040" y="46740"/>
                </a:lnTo>
                <a:lnTo>
                  <a:pt x="41980" y="46780"/>
                </a:lnTo>
                <a:lnTo>
                  <a:pt x="41950" y="46800"/>
                </a:lnTo>
                <a:lnTo>
                  <a:pt x="41960" y="46820"/>
                </a:lnTo>
                <a:lnTo>
                  <a:pt x="41980" y="46850"/>
                </a:lnTo>
                <a:lnTo>
                  <a:pt x="41990" y="46860"/>
                </a:lnTo>
                <a:lnTo>
                  <a:pt x="42090" y="46920"/>
                </a:lnTo>
                <a:lnTo>
                  <a:pt x="42100" y="46930"/>
                </a:lnTo>
                <a:lnTo>
                  <a:pt x="42110" y="46950"/>
                </a:lnTo>
                <a:lnTo>
                  <a:pt x="42110" y="46970"/>
                </a:lnTo>
                <a:lnTo>
                  <a:pt x="42110" y="46990"/>
                </a:lnTo>
                <a:lnTo>
                  <a:pt x="42100" y="47000"/>
                </a:lnTo>
                <a:lnTo>
                  <a:pt x="42080" y="47070"/>
                </a:lnTo>
                <a:lnTo>
                  <a:pt x="42060" y="47110"/>
                </a:lnTo>
                <a:lnTo>
                  <a:pt x="42050" y="47160"/>
                </a:lnTo>
                <a:lnTo>
                  <a:pt x="42030" y="47230"/>
                </a:lnTo>
                <a:lnTo>
                  <a:pt x="42030" y="47240"/>
                </a:lnTo>
                <a:lnTo>
                  <a:pt x="42020" y="47260"/>
                </a:lnTo>
                <a:lnTo>
                  <a:pt x="42000" y="47340"/>
                </a:lnTo>
                <a:lnTo>
                  <a:pt x="41970" y="47420"/>
                </a:lnTo>
                <a:lnTo>
                  <a:pt x="41940" y="47470"/>
                </a:lnTo>
                <a:lnTo>
                  <a:pt x="41900" y="47520"/>
                </a:lnTo>
                <a:lnTo>
                  <a:pt x="41820" y="47590"/>
                </a:lnTo>
                <a:lnTo>
                  <a:pt x="41790" y="47640"/>
                </a:lnTo>
                <a:lnTo>
                  <a:pt x="41760" y="47690"/>
                </a:lnTo>
                <a:lnTo>
                  <a:pt x="41730" y="47780"/>
                </a:lnTo>
                <a:lnTo>
                  <a:pt x="41710" y="47820"/>
                </a:lnTo>
                <a:lnTo>
                  <a:pt x="41680" y="47850"/>
                </a:lnTo>
                <a:lnTo>
                  <a:pt x="41580" y="47900"/>
                </a:lnTo>
                <a:lnTo>
                  <a:pt x="41490" y="47990"/>
                </a:lnTo>
                <a:lnTo>
                  <a:pt x="41440" y="48030"/>
                </a:lnTo>
                <a:lnTo>
                  <a:pt x="41360" y="48050"/>
                </a:lnTo>
                <a:lnTo>
                  <a:pt x="41220" y="48140"/>
                </a:lnTo>
                <a:lnTo>
                  <a:pt x="41180" y="48170"/>
                </a:lnTo>
                <a:lnTo>
                  <a:pt x="41160" y="48210"/>
                </a:lnTo>
                <a:lnTo>
                  <a:pt x="41140" y="48240"/>
                </a:lnTo>
                <a:lnTo>
                  <a:pt x="41130" y="48280"/>
                </a:lnTo>
                <a:lnTo>
                  <a:pt x="41120" y="48330"/>
                </a:lnTo>
                <a:lnTo>
                  <a:pt x="41110" y="48340"/>
                </a:lnTo>
                <a:lnTo>
                  <a:pt x="41110" y="48380"/>
                </a:lnTo>
                <a:lnTo>
                  <a:pt x="41120" y="48410"/>
                </a:lnTo>
                <a:lnTo>
                  <a:pt x="41110" y="48420"/>
                </a:lnTo>
                <a:lnTo>
                  <a:pt x="41110" y="48450"/>
                </a:lnTo>
                <a:lnTo>
                  <a:pt x="41100" y="48480"/>
                </a:lnTo>
                <a:lnTo>
                  <a:pt x="41090" y="48540"/>
                </a:lnTo>
                <a:lnTo>
                  <a:pt x="41070" y="48560"/>
                </a:lnTo>
                <a:lnTo>
                  <a:pt x="41050" y="48570"/>
                </a:lnTo>
                <a:lnTo>
                  <a:pt x="40970" y="48550"/>
                </a:lnTo>
                <a:lnTo>
                  <a:pt x="40930" y="48560"/>
                </a:lnTo>
                <a:lnTo>
                  <a:pt x="40670" y="48770"/>
                </a:lnTo>
                <a:lnTo>
                  <a:pt x="40640" y="48780"/>
                </a:lnTo>
                <a:lnTo>
                  <a:pt x="40590" y="48780"/>
                </a:lnTo>
                <a:lnTo>
                  <a:pt x="40310" y="48720"/>
                </a:lnTo>
                <a:lnTo>
                  <a:pt x="40180" y="48600"/>
                </a:lnTo>
                <a:lnTo>
                  <a:pt x="40140" y="48560"/>
                </a:lnTo>
                <a:lnTo>
                  <a:pt x="40140" y="48540"/>
                </a:lnTo>
                <a:lnTo>
                  <a:pt x="40140" y="48520"/>
                </a:lnTo>
                <a:lnTo>
                  <a:pt x="40150" y="48400"/>
                </a:lnTo>
                <a:lnTo>
                  <a:pt x="40150" y="48390"/>
                </a:lnTo>
                <a:lnTo>
                  <a:pt x="40150" y="48360"/>
                </a:lnTo>
                <a:lnTo>
                  <a:pt x="40140" y="48250"/>
                </a:lnTo>
                <a:lnTo>
                  <a:pt x="40090" y="48190"/>
                </a:lnTo>
                <a:lnTo>
                  <a:pt x="40070" y="48160"/>
                </a:lnTo>
                <a:lnTo>
                  <a:pt x="40040" y="48150"/>
                </a:lnTo>
                <a:lnTo>
                  <a:pt x="40010" y="48150"/>
                </a:lnTo>
                <a:lnTo>
                  <a:pt x="39990" y="48150"/>
                </a:lnTo>
                <a:lnTo>
                  <a:pt x="39880" y="48100"/>
                </a:lnTo>
                <a:lnTo>
                  <a:pt x="39740" y="47990"/>
                </a:lnTo>
                <a:lnTo>
                  <a:pt x="39680" y="47960"/>
                </a:lnTo>
                <a:lnTo>
                  <a:pt x="39630" y="47950"/>
                </a:lnTo>
                <a:lnTo>
                  <a:pt x="39520" y="48010"/>
                </a:lnTo>
                <a:lnTo>
                  <a:pt x="39220" y="48090"/>
                </a:lnTo>
                <a:lnTo>
                  <a:pt x="38840" y="48280"/>
                </a:lnTo>
                <a:lnTo>
                  <a:pt x="38810" y="48310"/>
                </a:lnTo>
                <a:lnTo>
                  <a:pt x="38800" y="48330"/>
                </a:lnTo>
                <a:lnTo>
                  <a:pt x="38790" y="48360"/>
                </a:lnTo>
                <a:lnTo>
                  <a:pt x="38780" y="48410"/>
                </a:lnTo>
                <a:lnTo>
                  <a:pt x="38780" y="48440"/>
                </a:lnTo>
                <a:lnTo>
                  <a:pt x="38780" y="48470"/>
                </a:lnTo>
                <a:lnTo>
                  <a:pt x="38790" y="48480"/>
                </a:lnTo>
                <a:lnTo>
                  <a:pt x="38860" y="48570"/>
                </a:lnTo>
                <a:lnTo>
                  <a:pt x="38870" y="48590"/>
                </a:lnTo>
                <a:lnTo>
                  <a:pt x="38880" y="48640"/>
                </a:lnTo>
                <a:lnTo>
                  <a:pt x="38900" y="48690"/>
                </a:lnTo>
                <a:lnTo>
                  <a:pt x="38910" y="48800"/>
                </a:lnTo>
                <a:lnTo>
                  <a:pt x="38910" y="48820"/>
                </a:lnTo>
                <a:lnTo>
                  <a:pt x="38910" y="48930"/>
                </a:lnTo>
                <a:lnTo>
                  <a:pt x="38910" y="48960"/>
                </a:lnTo>
                <a:lnTo>
                  <a:pt x="38920" y="48970"/>
                </a:lnTo>
                <a:lnTo>
                  <a:pt x="38930" y="48980"/>
                </a:lnTo>
                <a:lnTo>
                  <a:pt x="38940" y="48990"/>
                </a:lnTo>
                <a:lnTo>
                  <a:pt x="39090" y="49010"/>
                </a:lnTo>
                <a:lnTo>
                  <a:pt x="39110" y="49020"/>
                </a:lnTo>
                <a:lnTo>
                  <a:pt x="39130" y="49040"/>
                </a:lnTo>
                <a:lnTo>
                  <a:pt x="39150" y="49080"/>
                </a:lnTo>
                <a:lnTo>
                  <a:pt x="39150" y="49120"/>
                </a:lnTo>
                <a:lnTo>
                  <a:pt x="39140" y="49170"/>
                </a:lnTo>
                <a:lnTo>
                  <a:pt x="39100" y="49270"/>
                </a:lnTo>
                <a:lnTo>
                  <a:pt x="39080" y="49310"/>
                </a:lnTo>
                <a:lnTo>
                  <a:pt x="39050" y="49330"/>
                </a:lnTo>
                <a:lnTo>
                  <a:pt x="38750" y="49340"/>
                </a:lnTo>
                <a:lnTo>
                  <a:pt x="38670" y="49370"/>
                </a:lnTo>
                <a:lnTo>
                  <a:pt x="38490" y="49510"/>
                </a:lnTo>
                <a:lnTo>
                  <a:pt x="38470" y="49520"/>
                </a:lnTo>
                <a:lnTo>
                  <a:pt x="38450" y="49520"/>
                </a:lnTo>
                <a:lnTo>
                  <a:pt x="38430" y="49520"/>
                </a:lnTo>
                <a:lnTo>
                  <a:pt x="38280" y="49470"/>
                </a:lnTo>
                <a:lnTo>
                  <a:pt x="38240" y="49450"/>
                </a:lnTo>
                <a:lnTo>
                  <a:pt x="38210" y="49440"/>
                </a:lnTo>
                <a:lnTo>
                  <a:pt x="38170" y="49440"/>
                </a:lnTo>
                <a:lnTo>
                  <a:pt x="38130" y="49440"/>
                </a:lnTo>
                <a:lnTo>
                  <a:pt x="38040" y="49450"/>
                </a:lnTo>
                <a:lnTo>
                  <a:pt x="37860" y="49510"/>
                </a:lnTo>
                <a:lnTo>
                  <a:pt x="37710" y="49530"/>
                </a:lnTo>
                <a:lnTo>
                  <a:pt x="37590" y="49530"/>
                </a:lnTo>
                <a:lnTo>
                  <a:pt x="37540" y="49540"/>
                </a:lnTo>
                <a:lnTo>
                  <a:pt x="37360" y="49620"/>
                </a:lnTo>
                <a:lnTo>
                  <a:pt x="37230" y="49650"/>
                </a:lnTo>
                <a:lnTo>
                  <a:pt x="37200" y="49670"/>
                </a:lnTo>
                <a:lnTo>
                  <a:pt x="37190" y="49680"/>
                </a:lnTo>
                <a:lnTo>
                  <a:pt x="37180" y="49700"/>
                </a:lnTo>
                <a:lnTo>
                  <a:pt x="37140" y="49780"/>
                </a:lnTo>
                <a:lnTo>
                  <a:pt x="37060" y="49830"/>
                </a:lnTo>
                <a:lnTo>
                  <a:pt x="37000" y="49880"/>
                </a:lnTo>
                <a:lnTo>
                  <a:pt x="36990" y="49890"/>
                </a:lnTo>
                <a:lnTo>
                  <a:pt x="36990" y="49910"/>
                </a:lnTo>
                <a:lnTo>
                  <a:pt x="36990" y="49930"/>
                </a:lnTo>
                <a:lnTo>
                  <a:pt x="36980" y="49960"/>
                </a:lnTo>
                <a:lnTo>
                  <a:pt x="36960" y="49990"/>
                </a:lnTo>
                <a:lnTo>
                  <a:pt x="36720" y="50230"/>
                </a:lnTo>
                <a:lnTo>
                  <a:pt x="36560" y="50440"/>
                </a:lnTo>
                <a:lnTo>
                  <a:pt x="36520" y="50510"/>
                </a:lnTo>
                <a:lnTo>
                  <a:pt x="36450" y="50670"/>
                </a:lnTo>
                <a:lnTo>
                  <a:pt x="36430" y="50710"/>
                </a:lnTo>
                <a:lnTo>
                  <a:pt x="36430" y="50740"/>
                </a:lnTo>
                <a:lnTo>
                  <a:pt x="36430" y="50750"/>
                </a:lnTo>
                <a:lnTo>
                  <a:pt x="36440" y="50770"/>
                </a:lnTo>
                <a:lnTo>
                  <a:pt x="36450" y="50780"/>
                </a:lnTo>
                <a:lnTo>
                  <a:pt x="36460" y="50800"/>
                </a:lnTo>
                <a:lnTo>
                  <a:pt x="36490" y="50830"/>
                </a:lnTo>
                <a:lnTo>
                  <a:pt x="36540" y="50860"/>
                </a:lnTo>
                <a:lnTo>
                  <a:pt x="36560" y="50890"/>
                </a:lnTo>
                <a:lnTo>
                  <a:pt x="36570" y="50900"/>
                </a:lnTo>
                <a:lnTo>
                  <a:pt x="36580" y="50920"/>
                </a:lnTo>
                <a:lnTo>
                  <a:pt x="36580" y="50960"/>
                </a:lnTo>
                <a:lnTo>
                  <a:pt x="36590" y="51000"/>
                </a:lnTo>
                <a:lnTo>
                  <a:pt x="36600" y="51020"/>
                </a:lnTo>
                <a:lnTo>
                  <a:pt x="36610" y="51030"/>
                </a:lnTo>
                <a:lnTo>
                  <a:pt x="36620" y="51050"/>
                </a:lnTo>
                <a:lnTo>
                  <a:pt x="36630" y="51060"/>
                </a:lnTo>
                <a:lnTo>
                  <a:pt x="36660" y="51070"/>
                </a:lnTo>
                <a:lnTo>
                  <a:pt x="36730" y="51090"/>
                </a:lnTo>
                <a:lnTo>
                  <a:pt x="36770" y="51090"/>
                </a:lnTo>
                <a:lnTo>
                  <a:pt x="36790" y="51080"/>
                </a:lnTo>
                <a:lnTo>
                  <a:pt x="36810" y="51070"/>
                </a:lnTo>
                <a:lnTo>
                  <a:pt x="36820" y="51050"/>
                </a:lnTo>
                <a:lnTo>
                  <a:pt x="36860" y="50970"/>
                </a:lnTo>
                <a:lnTo>
                  <a:pt x="36870" y="50960"/>
                </a:lnTo>
                <a:lnTo>
                  <a:pt x="36880" y="50950"/>
                </a:lnTo>
                <a:lnTo>
                  <a:pt x="36900" y="50940"/>
                </a:lnTo>
                <a:lnTo>
                  <a:pt x="36930" y="50930"/>
                </a:lnTo>
                <a:lnTo>
                  <a:pt x="37080" y="50910"/>
                </a:lnTo>
                <a:lnTo>
                  <a:pt x="37230" y="50870"/>
                </a:lnTo>
                <a:lnTo>
                  <a:pt x="37390" y="50750"/>
                </a:lnTo>
                <a:lnTo>
                  <a:pt x="37420" y="50730"/>
                </a:lnTo>
                <a:lnTo>
                  <a:pt x="37460" y="50730"/>
                </a:lnTo>
                <a:lnTo>
                  <a:pt x="37470" y="50730"/>
                </a:lnTo>
                <a:lnTo>
                  <a:pt x="37490" y="50740"/>
                </a:lnTo>
                <a:lnTo>
                  <a:pt x="37500" y="50760"/>
                </a:lnTo>
                <a:lnTo>
                  <a:pt x="37510" y="50770"/>
                </a:lnTo>
                <a:lnTo>
                  <a:pt x="37510" y="50790"/>
                </a:lnTo>
                <a:lnTo>
                  <a:pt x="37510" y="50810"/>
                </a:lnTo>
                <a:lnTo>
                  <a:pt x="37480" y="50890"/>
                </a:lnTo>
                <a:lnTo>
                  <a:pt x="37480" y="50900"/>
                </a:lnTo>
                <a:lnTo>
                  <a:pt x="37480" y="50910"/>
                </a:lnTo>
                <a:lnTo>
                  <a:pt x="37490" y="50920"/>
                </a:lnTo>
                <a:lnTo>
                  <a:pt x="37550" y="50950"/>
                </a:lnTo>
                <a:lnTo>
                  <a:pt x="37560" y="50970"/>
                </a:lnTo>
                <a:lnTo>
                  <a:pt x="37570" y="50980"/>
                </a:lnTo>
                <a:lnTo>
                  <a:pt x="37600" y="51120"/>
                </a:lnTo>
                <a:lnTo>
                  <a:pt x="37610" y="51160"/>
                </a:lnTo>
                <a:lnTo>
                  <a:pt x="37610" y="51190"/>
                </a:lnTo>
                <a:lnTo>
                  <a:pt x="37660" y="51380"/>
                </a:lnTo>
                <a:lnTo>
                  <a:pt x="37660" y="51430"/>
                </a:lnTo>
                <a:lnTo>
                  <a:pt x="37690" y="51570"/>
                </a:lnTo>
                <a:lnTo>
                  <a:pt x="37700" y="51590"/>
                </a:lnTo>
                <a:lnTo>
                  <a:pt x="37700" y="51600"/>
                </a:lnTo>
                <a:lnTo>
                  <a:pt x="37710" y="51670"/>
                </a:lnTo>
                <a:lnTo>
                  <a:pt x="37720" y="51700"/>
                </a:lnTo>
                <a:lnTo>
                  <a:pt x="37720" y="51740"/>
                </a:lnTo>
                <a:lnTo>
                  <a:pt x="37720" y="51810"/>
                </a:lnTo>
                <a:lnTo>
                  <a:pt x="37710" y="51850"/>
                </a:lnTo>
                <a:lnTo>
                  <a:pt x="37700" y="51870"/>
                </a:lnTo>
                <a:lnTo>
                  <a:pt x="37470" y="52140"/>
                </a:lnTo>
                <a:lnTo>
                  <a:pt x="37320" y="52340"/>
                </a:lnTo>
                <a:lnTo>
                  <a:pt x="37300" y="52360"/>
                </a:lnTo>
                <a:lnTo>
                  <a:pt x="37300" y="52380"/>
                </a:lnTo>
                <a:lnTo>
                  <a:pt x="37300" y="52390"/>
                </a:lnTo>
                <a:lnTo>
                  <a:pt x="37310" y="52410"/>
                </a:lnTo>
                <a:lnTo>
                  <a:pt x="37310" y="52430"/>
                </a:lnTo>
                <a:lnTo>
                  <a:pt x="37370" y="52530"/>
                </a:lnTo>
                <a:lnTo>
                  <a:pt x="37380" y="52560"/>
                </a:lnTo>
                <a:lnTo>
                  <a:pt x="37390" y="52620"/>
                </a:lnTo>
                <a:lnTo>
                  <a:pt x="37380" y="52640"/>
                </a:lnTo>
                <a:lnTo>
                  <a:pt x="37370" y="52660"/>
                </a:lnTo>
                <a:lnTo>
                  <a:pt x="37180" y="52760"/>
                </a:lnTo>
                <a:lnTo>
                  <a:pt x="37090" y="52840"/>
                </a:lnTo>
                <a:lnTo>
                  <a:pt x="37070" y="52850"/>
                </a:lnTo>
                <a:lnTo>
                  <a:pt x="37050" y="52850"/>
                </a:lnTo>
                <a:lnTo>
                  <a:pt x="37030" y="52850"/>
                </a:lnTo>
                <a:lnTo>
                  <a:pt x="36800" y="52790"/>
                </a:lnTo>
                <a:lnTo>
                  <a:pt x="36060" y="52800"/>
                </a:lnTo>
                <a:lnTo>
                  <a:pt x="36030" y="52890"/>
                </a:lnTo>
                <a:lnTo>
                  <a:pt x="36050" y="52950"/>
                </a:lnTo>
                <a:lnTo>
                  <a:pt x="36080" y="52990"/>
                </a:lnTo>
                <a:lnTo>
                  <a:pt x="36130" y="53100"/>
                </a:lnTo>
                <a:lnTo>
                  <a:pt x="36150" y="53140"/>
                </a:lnTo>
                <a:lnTo>
                  <a:pt x="36160" y="53180"/>
                </a:lnTo>
                <a:lnTo>
                  <a:pt x="36140" y="53230"/>
                </a:lnTo>
                <a:lnTo>
                  <a:pt x="36130" y="53290"/>
                </a:lnTo>
                <a:lnTo>
                  <a:pt x="36140" y="53370"/>
                </a:lnTo>
                <a:lnTo>
                  <a:pt x="36190" y="53530"/>
                </a:lnTo>
                <a:lnTo>
                  <a:pt x="36200" y="53590"/>
                </a:lnTo>
                <a:lnTo>
                  <a:pt x="36200" y="53640"/>
                </a:lnTo>
                <a:lnTo>
                  <a:pt x="36160" y="53720"/>
                </a:lnTo>
                <a:lnTo>
                  <a:pt x="36080" y="53820"/>
                </a:lnTo>
                <a:lnTo>
                  <a:pt x="36070" y="53830"/>
                </a:lnTo>
                <a:lnTo>
                  <a:pt x="36040" y="53880"/>
                </a:lnTo>
                <a:lnTo>
                  <a:pt x="36020" y="53950"/>
                </a:lnTo>
                <a:lnTo>
                  <a:pt x="35980" y="54020"/>
                </a:lnTo>
                <a:lnTo>
                  <a:pt x="35970" y="54070"/>
                </a:lnTo>
                <a:lnTo>
                  <a:pt x="35960" y="54090"/>
                </a:lnTo>
                <a:lnTo>
                  <a:pt x="35950" y="54110"/>
                </a:lnTo>
                <a:lnTo>
                  <a:pt x="35930" y="54120"/>
                </a:lnTo>
                <a:lnTo>
                  <a:pt x="35910" y="54120"/>
                </a:lnTo>
                <a:lnTo>
                  <a:pt x="35860" y="54140"/>
                </a:lnTo>
                <a:lnTo>
                  <a:pt x="35810" y="54190"/>
                </a:lnTo>
                <a:lnTo>
                  <a:pt x="35720" y="54400"/>
                </a:lnTo>
                <a:lnTo>
                  <a:pt x="35660" y="54530"/>
                </a:lnTo>
                <a:lnTo>
                  <a:pt x="35650" y="54550"/>
                </a:lnTo>
                <a:lnTo>
                  <a:pt x="35650" y="54610"/>
                </a:lnTo>
                <a:lnTo>
                  <a:pt x="35640" y="54790"/>
                </a:lnTo>
                <a:lnTo>
                  <a:pt x="35630" y="54840"/>
                </a:lnTo>
                <a:lnTo>
                  <a:pt x="35610" y="54870"/>
                </a:lnTo>
                <a:lnTo>
                  <a:pt x="35590" y="54870"/>
                </a:lnTo>
                <a:lnTo>
                  <a:pt x="35510" y="54850"/>
                </a:lnTo>
                <a:lnTo>
                  <a:pt x="35470" y="54850"/>
                </a:lnTo>
                <a:lnTo>
                  <a:pt x="35350" y="54930"/>
                </a:lnTo>
                <a:lnTo>
                  <a:pt x="35150" y="55120"/>
                </a:lnTo>
                <a:lnTo>
                  <a:pt x="35120" y="55160"/>
                </a:lnTo>
                <a:lnTo>
                  <a:pt x="35130" y="55220"/>
                </a:lnTo>
                <a:lnTo>
                  <a:pt x="35130" y="55280"/>
                </a:lnTo>
                <a:lnTo>
                  <a:pt x="35120" y="55300"/>
                </a:lnTo>
                <a:lnTo>
                  <a:pt x="35110" y="55320"/>
                </a:lnTo>
                <a:lnTo>
                  <a:pt x="34960" y="55440"/>
                </a:lnTo>
                <a:lnTo>
                  <a:pt x="34920" y="55470"/>
                </a:lnTo>
                <a:lnTo>
                  <a:pt x="34890" y="55480"/>
                </a:lnTo>
                <a:lnTo>
                  <a:pt x="34790" y="55480"/>
                </a:lnTo>
                <a:lnTo>
                  <a:pt x="34690" y="55500"/>
                </a:lnTo>
                <a:lnTo>
                  <a:pt x="34570" y="55480"/>
                </a:lnTo>
                <a:lnTo>
                  <a:pt x="34520" y="55440"/>
                </a:lnTo>
                <a:lnTo>
                  <a:pt x="34460" y="55300"/>
                </a:lnTo>
                <a:lnTo>
                  <a:pt x="34440" y="55270"/>
                </a:lnTo>
                <a:lnTo>
                  <a:pt x="34420" y="55260"/>
                </a:lnTo>
                <a:lnTo>
                  <a:pt x="34330" y="55260"/>
                </a:lnTo>
                <a:lnTo>
                  <a:pt x="34300" y="55270"/>
                </a:lnTo>
                <a:lnTo>
                  <a:pt x="34280" y="55290"/>
                </a:lnTo>
                <a:lnTo>
                  <a:pt x="34190" y="55400"/>
                </a:lnTo>
                <a:lnTo>
                  <a:pt x="33870" y="55690"/>
                </a:lnTo>
                <a:lnTo>
                  <a:pt x="33860" y="55700"/>
                </a:lnTo>
                <a:lnTo>
                  <a:pt x="33830" y="55760"/>
                </a:lnTo>
                <a:lnTo>
                  <a:pt x="33810" y="55780"/>
                </a:lnTo>
                <a:lnTo>
                  <a:pt x="33670" y="55880"/>
                </a:lnTo>
                <a:lnTo>
                  <a:pt x="33660" y="55890"/>
                </a:lnTo>
                <a:lnTo>
                  <a:pt x="33650" y="55910"/>
                </a:lnTo>
                <a:lnTo>
                  <a:pt x="33600" y="56060"/>
                </a:lnTo>
                <a:lnTo>
                  <a:pt x="33250" y="56360"/>
                </a:lnTo>
                <a:lnTo>
                  <a:pt x="33210" y="56400"/>
                </a:lnTo>
                <a:lnTo>
                  <a:pt x="33200" y="56420"/>
                </a:lnTo>
                <a:lnTo>
                  <a:pt x="33200" y="56440"/>
                </a:lnTo>
                <a:lnTo>
                  <a:pt x="33200" y="56460"/>
                </a:lnTo>
                <a:lnTo>
                  <a:pt x="33200" y="56470"/>
                </a:lnTo>
                <a:lnTo>
                  <a:pt x="33210" y="56480"/>
                </a:lnTo>
                <a:lnTo>
                  <a:pt x="33230" y="56500"/>
                </a:lnTo>
                <a:lnTo>
                  <a:pt x="33240" y="56500"/>
                </a:lnTo>
                <a:lnTo>
                  <a:pt x="33260" y="56510"/>
                </a:lnTo>
                <a:lnTo>
                  <a:pt x="33270" y="56530"/>
                </a:lnTo>
                <a:lnTo>
                  <a:pt x="33270" y="56540"/>
                </a:lnTo>
                <a:lnTo>
                  <a:pt x="33260" y="56580"/>
                </a:lnTo>
                <a:lnTo>
                  <a:pt x="33270" y="56590"/>
                </a:lnTo>
                <a:lnTo>
                  <a:pt x="33270" y="56610"/>
                </a:lnTo>
                <a:lnTo>
                  <a:pt x="33290" y="56620"/>
                </a:lnTo>
                <a:lnTo>
                  <a:pt x="33450" y="56750"/>
                </a:lnTo>
                <a:lnTo>
                  <a:pt x="33480" y="56780"/>
                </a:lnTo>
                <a:lnTo>
                  <a:pt x="33490" y="56800"/>
                </a:lnTo>
                <a:lnTo>
                  <a:pt x="33500" y="56820"/>
                </a:lnTo>
                <a:lnTo>
                  <a:pt x="33510" y="56840"/>
                </a:lnTo>
                <a:lnTo>
                  <a:pt x="33510" y="56860"/>
                </a:lnTo>
                <a:lnTo>
                  <a:pt x="33470" y="57160"/>
                </a:lnTo>
                <a:lnTo>
                  <a:pt x="33450" y="57250"/>
                </a:lnTo>
                <a:lnTo>
                  <a:pt x="33430" y="57280"/>
                </a:lnTo>
                <a:lnTo>
                  <a:pt x="33410" y="57290"/>
                </a:lnTo>
                <a:lnTo>
                  <a:pt x="33330" y="57310"/>
                </a:lnTo>
                <a:lnTo>
                  <a:pt x="33300" y="57340"/>
                </a:lnTo>
                <a:lnTo>
                  <a:pt x="33280" y="57370"/>
                </a:lnTo>
                <a:lnTo>
                  <a:pt x="33210" y="57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