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Niedersachsen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Germany • State Map | Fully Editable Vector Shape</a:t>
            </a:r>
          </a:p>
        </p:txBody>
      </p:sp>
      <p:sp>
        <p:nvSpPr>
          <p:cNvPr id="101" name="Niedersachs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200" y="24920"/>
                </a:moveTo>
                <a:lnTo>
                  <a:pt x="49370" y="24930"/>
                </a:lnTo>
                <a:lnTo>
                  <a:pt x="49630" y="25030"/>
                </a:lnTo>
                <a:lnTo>
                  <a:pt x="50660" y="25660"/>
                </a:lnTo>
                <a:lnTo>
                  <a:pt x="50960" y="25760"/>
                </a:lnTo>
                <a:lnTo>
                  <a:pt x="51200" y="25670"/>
                </a:lnTo>
                <a:lnTo>
                  <a:pt x="51740" y="25640"/>
                </a:lnTo>
                <a:lnTo>
                  <a:pt x="51990" y="25710"/>
                </a:lnTo>
                <a:lnTo>
                  <a:pt x="52150" y="25910"/>
                </a:lnTo>
                <a:lnTo>
                  <a:pt x="52170" y="26080"/>
                </a:lnTo>
                <a:lnTo>
                  <a:pt x="52170" y="26280"/>
                </a:lnTo>
                <a:lnTo>
                  <a:pt x="52200" y="26440"/>
                </a:lnTo>
                <a:lnTo>
                  <a:pt x="52320" y="26510"/>
                </a:lnTo>
                <a:lnTo>
                  <a:pt x="52460" y="26540"/>
                </a:lnTo>
                <a:lnTo>
                  <a:pt x="52550" y="26620"/>
                </a:lnTo>
                <a:lnTo>
                  <a:pt x="52700" y="26840"/>
                </a:lnTo>
                <a:lnTo>
                  <a:pt x="52930" y="27030"/>
                </a:lnTo>
                <a:lnTo>
                  <a:pt x="53590" y="27410"/>
                </a:lnTo>
                <a:lnTo>
                  <a:pt x="54390" y="28170"/>
                </a:lnTo>
                <a:lnTo>
                  <a:pt x="54600" y="28300"/>
                </a:lnTo>
                <a:lnTo>
                  <a:pt x="54670" y="28380"/>
                </a:lnTo>
                <a:lnTo>
                  <a:pt x="54750" y="28440"/>
                </a:lnTo>
                <a:lnTo>
                  <a:pt x="54830" y="28390"/>
                </a:lnTo>
                <a:lnTo>
                  <a:pt x="54900" y="28300"/>
                </a:lnTo>
                <a:lnTo>
                  <a:pt x="55010" y="28220"/>
                </a:lnTo>
                <a:lnTo>
                  <a:pt x="55070" y="28150"/>
                </a:lnTo>
                <a:lnTo>
                  <a:pt x="55150" y="28090"/>
                </a:lnTo>
                <a:lnTo>
                  <a:pt x="55240" y="28080"/>
                </a:lnTo>
                <a:lnTo>
                  <a:pt x="55300" y="28120"/>
                </a:lnTo>
                <a:lnTo>
                  <a:pt x="55340" y="28180"/>
                </a:lnTo>
                <a:lnTo>
                  <a:pt x="55390" y="28260"/>
                </a:lnTo>
                <a:lnTo>
                  <a:pt x="55440" y="28340"/>
                </a:lnTo>
                <a:lnTo>
                  <a:pt x="55520" y="28480"/>
                </a:lnTo>
                <a:lnTo>
                  <a:pt x="55570" y="28480"/>
                </a:lnTo>
                <a:lnTo>
                  <a:pt x="55670" y="28380"/>
                </a:lnTo>
                <a:lnTo>
                  <a:pt x="55740" y="28330"/>
                </a:lnTo>
                <a:lnTo>
                  <a:pt x="55800" y="28380"/>
                </a:lnTo>
                <a:lnTo>
                  <a:pt x="55850" y="28470"/>
                </a:lnTo>
                <a:lnTo>
                  <a:pt x="55970" y="28540"/>
                </a:lnTo>
                <a:lnTo>
                  <a:pt x="56020" y="28600"/>
                </a:lnTo>
                <a:lnTo>
                  <a:pt x="56100" y="28760"/>
                </a:lnTo>
                <a:lnTo>
                  <a:pt x="56100" y="28770"/>
                </a:lnTo>
                <a:lnTo>
                  <a:pt x="56220" y="28990"/>
                </a:lnTo>
                <a:lnTo>
                  <a:pt x="56490" y="29310"/>
                </a:lnTo>
                <a:lnTo>
                  <a:pt x="56610" y="29380"/>
                </a:lnTo>
                <a:lnTo>
                  <a:pt x="56770" y="29410"/>
                </a:lnTo>
                <a:lnTo>
                  <a:pt x="56900" y="29380"/>
                </a:lnTo>
                <a:lnTo>
                  <a:pt x="57140" y="29210"/>
                </a:lnTo>
                <a:lnTo>
                  <a:pt x="57300" y="29170"/>
                </a:lnTo>
                <a:lnTo>
                  <a:pt x="57460" y="29230"/>
                </a:lnTo>
                <a:lnTo>
                  <a:pt x="57680" y="29450"/>
                </a:lnTo>
                <a:lnTo>
                  <a:pt x="57820" y="29500"/>
                </a:lnTo>
                <a:lnTo>
                  <a:pt x="57980" y="29530"/>
                </a:lnTo>
                <a:lnTo>
                  <a:pt x="58340" y="29670"/>
                </a:lnTo>
                <a:lnTo>
                  <a:pt x="58200" y="30070"/>
                </a:lnTo>
                <a:lnTo>
                  <a:pt x="58130" y="30120"/>
                </a:lnTo>
                <a:lnTo>
                  <a:pt x="58030" y="30120"/>
                </a:lnTo>
                <a:lnTo>
                  <a:pt x="57970" y="30100"/>
                </a:lnTo>
                <a:lnTo>
                  <a:pt x="57930" y="30090"/>
                </a:lnTo>
                <a:lnTo>
                  <a:pt x="57860" y="30110"/>
                </a:lnTo>
                <a:lnTo>
                  <a:pt x="57820" y="30140"/>
                </a:lnTo>
                <a:lnTo>
                  <a:pt x="57800" y="30180"/>
                </a:lnTo>
                <a:lnTo>
                  <a:pt x="57760" y="30290"/>
                </a:lnTo>
                <a:lnTo>
                  <a:pt x="57750" y="30320"/>
                </a:lnTo>
                <a:lnTo>
                  <a:pt x="57720" y="30560"/>
                </a:lnTo>
                <a:lnTo>
                  <a:pt x="57720" y="30640"/>
                </a:lnTo>
                <a:lnTo>
                  <a:pt x="57720" y="30670"/>
                </a:lnTo>
                <a:lnTo>
                  <a:pt x="57730" y="30740"/>
                </a:lnTo>
                <a:lnTo>
                  <a:pt x="57750" y="30800"/>
                </a:lnTo>
                <a:lnTo>
                  <a:pt x="57760" y="30870"/>
                </a:lnTo>
                <a:lnTo>
                  <a:pt x="57750" y="30880"/>
                </a:lnTo>
                <a:lnTo>
                  <a:pt x="57740" y="30890"/>
                </a:lnTo>
                <a:lnTo>
                  <a:pt x="57600" y="30900"/>
                </a:lnTo>
                <a:lnTo>
                  <a:pt x="57530" y="30910"/>
                </a:lnTo>
                <a:lnTo>
                  <a:pt x="57110" y="31320"/>
                </a:lnTo>
                <a:lnTo>
                  <a:pt x="57080" y="31340"/>
                </a:lnTo>
                <a:lnTo>
                  <a:pt x="56830" y="31400"/>
                </a:lnTo>
                <a:lnTo>
                  <a:pt x="56380" y="31590"/>
                </a:lnTo>
                <a:lnTo>
                  <a:pt x="56230" y="31600"/>
                </a:lnTo>
                <a:lnTo>
                  <a:pt x="56180" y="31580"/>
                </a:lnTo>
                <a:lnTo>
                  <a:pt x="56130" y="31590"/>
                </a:lnTo>
                <a:lnTo>
                  <a:pt x="56090" y="31620"/>
                </a:lnTo>
                <a:lnTo>
                  <a:pt x="56030" y="31670"/>
                </a:lnTo>
                <a:lnTo>
                  <a:pt x="55980" y="31690"/>
                </a:lnTo>
                <a:lnTo>
                  <a:pt x="55950" y="31690"/>
                </a:lnTo>
                <a:lnTo>
                  <a:pt x="55930" y="31680"/>
                </a:lnTo>
                <a:lnTo>
                  <a:pt x="55910" y="31670"/>
                </a:lnTo>
                <a:lnTo>
                  <a:pt x="55900" y="31650"/>
                </a:lnTo>
                <a:lnTo>
                  <a:pt x="55880" y="31620"/>
                </a:lnTo>
                <a:lnTo>
                  <a:pt x="55870" y="31590"/>
                </a:lnTo>
                <a:lnTo>
                  <a:pt x="55860" y="31570"/>
                </a:lnTo>
                <a:lnTo>
                  <a:pt x="55840" y="31550"/>
                </a:lnTo>
                <a:lnTo>
                  <a:pt x="55750" y="31510"/>
                </a:lnTo>
                <a:lnTo>
                  <a:pt x="55720" y="31490"/>
                </a:lnTo>
                <a:lnTo>
                  <a:pt x="55700" y="31470"/>
                </a:lnTo>
                <a:lnTo>
                  <a:pt x="55680" y="31440"/>
                </a:lnTo>
                <a:lnTo>
                  <a:pt x="55660" y="31430"/>
                </a:lnTo>
                <a:lnTo>
                  <a:pt x="55310" y="31360"/>
                </a:lnTo>
                <a:lnTo>
                  <a:pt x="54880" y="31390"/>
                </a:lnTo>
                <a:lnTo>
                  <a:pt x="54820" y="31380"/>
                </a:lnTo>
                <a:lnTo>
                  <a:pt x="54690" y="31310"/>
                </a:lnTo>
                <a:lnTo>
                  <a:pt x="54470" y="31250"/>
                </a:lnTo>
                <a:lnTo>
                  <a:pt x="54350" y="31240"/>
                </a:lnTo>
                <a:lnTo>
                  <a:pt x="54210" y="31260"/>
                </a:lnTo>
                <a:lnTo>
                  <a:pt x="54120" y="31290"/>
                </a:lnTo>
                <a:lnTo>
                  <a:pt x="54110" y="31310"/>
                </a:lnTo>
                <a:lnTo>
                  <a:pt x="54100" y="31320"/>
                </a:lnTo>
                <a:lnTo>
                  <a:pt x="54090" y="31330"/>
                </a:lnTo>
                <a:lnTo>
                  <a:pt x="54080" y="31350"/>
                </a:lnTo>
                <a:lnTo>
                  <a:pt x="54070" y="31380"/>
                </a:lnTo>
                <a:lnTo>
                  <a:pt x="54060" y="31420"/>
                </a:lnTo>
                <a:lnTo>
                  <a:pt x="54060" y="31450"/>
                </a:lnTo>
                <a:lnTo>
                  <a:pt x="54060" y="31490"/>
                </a:lnTo>
                <a:lnTo>
                  <a:pt x="54060" y="31550"/>
                </a:lnTo>
                <a:lnTo>
                  <a:pt x="54050" y="31570"/>
                </a:lnTo>
                <a:lnTo>
                  <a:pt x="54040" y="31590"/>
                </a:lnTo>
                <a:lnTo>
                  <a:pt x="54020" y="31620"/>
                </a:lnTo>
                <a:lnTo>
                  <a:pt x="53890" y="31720"/>
                </a:lnTo>
                <a:lnTo>
                  <a:pt x="53820" y="31820"/>
                </a:lnTo>
                <a:lnTo>
                  <a:pt x="53680" y="31890"/>
                </a:lnTo>
                <a:lnTo>
                  <a:pt x="53480" y="31960"/>
                </a:lnTo>
                <a:lnTo>
                  <a:pt x="53370" y="32020"/>
                </a:lnTo>
                <a:lnTo>
                  <a:pt x="53270" y="32040"/>
                </a:lnTo>
                <a:lnTo>
                  <a:pt x="52950" y="32020"/>
                </a:lnTo>
                <a:lnTo>
                  <a:pt x="52610" y="32050"/>
                </a:lnTo>
                <a:lnTo>
                  <a:pt x="52370" y="32140"/>
                </a:lnTo>
                <a:lnTo>
                  <a:pt x="52340" y="32180"/>
                </a:lnTo>
                <a:lnTo>
                  <a:pt x="52360" y="32240"/>
                </a:lnTo>
                <a:lnTo>
                  <a:pt x="52360" y="32290"/>
                </a:lnTo>
                <a:lnTo>
                  <a:pt x="52340" y="32340"/>
                </a:lnTo>
                <a:lnTo>
                  <a:pt x="52330" y="32390"/>
                </a:lnTo>
                <a:lnTo>
                  <a:pt x="52330" y="32420"/>
                </a:lnTo>
                <a:lnTo>
                  <a:pt x="52350" y="32490"/>
                </a:lnTo>
                <a:lnTo>
                  <a:pt x="52350" y="32520"/>
                </a:lnTo>
                <a:lnTo>
                  <a:pt x="52350" y="32550"/>
                </a:lnTo>
                <a:lnTo>
                  <a:pt x="52350" y="32590"/>
                </a:lnTo>
                <a:lnTo>
                  <a:pt x="52330" y="32700"/>
                </a:lnTo>
                <a:lnTo>
                  <a:pt x="52330" y="32730"/>
                </a:lnTo>
                <a:lnTo>
                  <a:pt x="52330" y="32770"/>
                </a:lnTo>
                <a:lnTo>
                  <a:pt x="52340" y="32800"/>
                </a:lnTo>
                <a:lnTo>
                  <a:pt x="52350" y="32830"/>
                </a:lnTo>
                <a:lnTo>
                  <a:pt x="52380" y="32880"/>
                </a:lnTo>
                <a:lnTo>
                  <a:pt x="52460" y="33070"/>
                </a:lnTo>
                <a:lnTo>
                  <a:pt x="52490" y="33110"/>
                </a:lnTo>
                <a:lnTo>
                  <a:pt x="52580" y="33200"/>
                </a:lnTo>
                <a:lnTo>
                  <a:pt x="52600" y="33230"/>
                </a:lnTo>
                <a:lnTo>
                  <a:pt x="52610" y="33320"/>
                </a:lnTo>
                <a:lnTo>
                  <a:pt x="52620" y="33400"/>
                </a:lnTo>
                <a:lnTo>
                  <a:pt x="52650" y="33540"/>
                </a:lnTo>
                <a:lnTo>
                  <a:pt x="52690" y="33590"/>
                </a:lnTo>
                <a:lnTo>
                  <a:pt x="52730" y="33620"/>
                </a:lnTo>
                <a:lnTo>
                  <a:pt x="52800" y="33620"/>
                </a:lnTo>
                <a:lnTo>
                  <a:pt x="52850" y="33640"/>
                </a:lnTo>
                <a:lnTo>
                  <a:pt x="52910" y="33690"/>
                </a:lnTo>
                <a:lnTo>
                  <a:pt x="52990" y="33840"/>
                </a:lnTo>
                <a:lnTo>
                  <a:pt x="53260" y="34390"/>
                </a:lnTo>
                <a:lnTo>
                  <a:pt x="53520" y="34780"/>
                </a:lnTo>
                <a:lnTo>
                  <a:pt x="53580" y="34840"/>
                </a:lnTo>
                <a:lnTo>
                  <a:pt x="53620" y="34860"/>
                </a:lnTo>
                <a:lnTo>
                  <a:pt x="53650" y="34850"/>
                </a:lnTo>
                <a:lnTo>
                  <a:pt x="53730" y="34770"/>
                </a:lnTo>
                <a:lnTo>
                  <a:pt x="53750" y="34750"/>
                </a:lnTo>
                <a:lnTo>
                  <a:pt x="53790" y="34740"/>
                </a:lnTo>
                <a:lnTo>
                  <a:pt x="53830" y="34750"/>
                </a:lnTo>
                <a:lnTo>
                  <a:pt x="53910" y="34780"/>
                </a:lnTo>
                <a:lnTo>
                  <a:pt x="53930" y="34820"/>
                </a:lnTo>
                <a:lnTo>
                  <a:pt x="53940" y="34850"/>
                </a:lnTo>
                <a:lnTo>
                  <a:pt x="53930" y="34890"/>
                </a:lnTo>
                <a:lnTo>
                  <a:pt x="53920" y="34910"/>
                </a:lnTo>
                <a:lnTo>
                  <a:pt x="53880" y="34960"/>
                </a:lnTo>
                <a:lnTo>
                  <a:pt x="53760" y="35090"/>
                </a:lnTo>
                <a:lnTo>
                  <a:pt x="53740" y="35120"/>
                </a:lnTo>
                <a:lnTo>
                  <a:pt x="53730" y="35150"/>
                </a:lnTo>
                <a:lnTo>
                  <a:pt x="53720" y="35180"/>
                </a:lnTo>
                <a:lnTo>
                  <a:pt x="53710" y="35210"/>
                </a:lnTo>
                <a:lnTo>
                  <a:pt x="53710" y="35400"/>
                </a:lnTo>
                <a:lnTo>
                  <a:pt x="53710" y="35460"/>
                </a:lnTo>
                <a:lnTo>
                  <a:pt x="53730" y="35570"/>
                </a:lnTo>
                <a:lnTo>
                  <a:pt x="53750" y="35620"/>
                </a:lnTo>
                <a:lnTo>
                  <a:pt x="53760" y="35670"/>
                </a:lnTo>
                <a:lnTo>
                  <a:pt x="53780" y="35690"/>
                </a:lnTo>
                <a:lnTo>
                  <a:pt x="53820" y="35740"/>
                </a:lnTo>
                <a:lnTo>
                  <a:pt x="53840" y="35760"/>
                </a:lnTo>
                <a:lnTo>
                  <a:pt x="53860" y="35780"/>
                </a:lnTo>
                <a:lnTo>
                  <a:pt x="54060" y="36100"/>
                </a:lnTo>
                <a:lnTo>
                  <a:pt x="54100" y="36180"/>
                </a:lnTo>
                <a:lnTo>
                  <a:pt x="54120" y="36230"/>
                </a:lnTo>
                <a:lnTo>
                  <a:pt x="54090" y="36250"/>
                </a:lnTo>
                <a:lnTo>
                  <a:pt x="54060" y="36250"/>
                </a:lnTo>
                <a:lnTo>
                  <a:pt x="53930" y="36220"/>
                </a:lnTo>
                <a:lnTo>
                  <a:pt x="53890" y="36220"/>
                </a:lnTo>
                <a:lnTo>
                  <a:pt x="53860" y="36220"/>
                </a:lnTo>
                <a:lnTo>
                  <a:pt x="53830" y="36230"/>
                </a:lnTo>
                <a:lnTo>
                  <a:pt x="53780" y="36260"/>
                </a:lnTo>
                <a:lnTo>
                  <a:pt x="53760" y="36280"/>
                </a:lnTo>
                <a:lnTo>
                  <a:pt x="53740" y="36300"/>
                </a:lnTo>
                <a:lnTo>
                  <a:pt x="53730" y="36330"/>
                </a:lnTo>
                <a:lnTo>
                  <a:pt x="53720" y="36360"/>
                </a:lnTo>
                <a:lnTo>
                  <a:pt x="53710" y="36400"/>
                </a:lnTo>
                <a:lnTo>
                  <a:pt x="53710" y="36420"/>
                </a:lnTo>
                <a:lnTo>
                  <a:pt x="53700" y="36430"/>
                </a:lnTo>
                <a:lnTo>
                  <a:pt x="53690" y="36460"/>
                </a:lnTo>
                <a:lnTo>
                  <a:pt x="53680" y="36490"/>
                </a:lnTo>
                <a:lnTo>
                  <a:pt x="53670" y="36540"/>
                </a:lnTo>
                <a:lnTo>
                  <a:pt x="53660" y="36660"/>
                </a:lnTo>
                <a:lnTo>
                  <a:pt x="54180" y="37370"/>
                </a:lnTo>
                <a:lnTo>
                  <a:pt x="54210" y="37400"/>
                </a:lnTo>
                <a:lnTo>
                  <a:pt x="54250" y="37430"/>
                </a:lnTo>
                <a:lnTo>
                  <a:pt x="54280" y="37440"/>
                </a:lnTo>
                <a:lnTo>
                  <a:pt x="54380" y="37470"/>
                </a:lnTo>
                <a:lnTo>
                  <a:pt x="54590" y="37650"/>
                </a:lnTo>
                <a:lnTo>
                  <a:pt x="54610" y="37690"/>
                </a:lnTo>
                <a:lnTo>
                  <a:pt x="54630" y="37740"/>
                </a:lnTo>
                <a:lnTo>
                  <a:pt x="54630" y="37780"/>
                </a:lnTo>
                <a:lnTo>
                  <a:pt x="54620" y="37830"/>
                </a:lnTo>
                <a:lnTo>
                  <a:pt x="54610" y="37900"/>
                </a:lnTo>
                <a:lnTo>
                  <a:pt x="54590" y="37940"/>
                </a:lnTo>
                <a:lnTo>
                  <a:pt x="54570" y="37960"/>
                </a:lnTo>
                <a:lnTo>
                  <a:pt x="54450" y="37990"/>
                </a:lnTo>
                <a:lnTo>
                  <a:pt x="54240" y="38020"/>
                </a:lnTo>
                <a:lnTo>
                  <a:pt x="54160" y="38050"/>
                </a:lnTo>
                <a:lnTo>
                  <a:pt x="54110" y="38080"/>
                </a:lnTo>
                <a:lnTo>
                  <a:pt x="54100" y="38090"/>
                </a:lnTo>
                <a:lnTo>
                  <a:pt x="54100" y="38120"/>
                </a:lnTo>
                <a:lnTo>
                  <a:pt x="54100" y="38150"/>
                </a:lnTo>
                <a:lnTo>
                  <a:pt x="54110" y="38200"/>
                </a:lnTo>
                <a:lnTo>
                  <a:pt x="54120" y="38240"/>
                </a:lnTo>
                <a:lnTo>
                  <a:pt x="54120" y="38260"/>
                </a:lnTo>
                <a:lnTo>
                  <a:pt x="54150" y="38270"/>
                </a:lnTo>
                <a:lnTo>
                  <a:pt x="54200" y="38290"/>
                </a:lnTo>
                <a:lnTo>
                  <a:pt x="54250" y="38320"/>
                </a:lnTo>
                <a:lnTo>
                  <a:pt x="54270" y="38340"/>
                </a:lnTo>
                <a:lnTo>
                  <a:pt x="54280" y="38360"/>
                </a:lnTo>
                <a:lnTo>
                  <a:pt x="54280" y="38380"/>
                </a:lnTo>
                <a:lnTo>
                  <a:pt x="54290" y="38410"/>
                </a:lnTo>
                <a:lnTo>
                  <a:pt x="54290" y="38440"/>
                </a:lnTo>
                <a:lnTo>
                  <a:pt x="54300" y="38450"/>
                </a:lnTo>
                <a:lnTo>
                  <a:pt x="54320" y="38480"/>
                </a:lnTo>
                <a:lnTo>
                  <a:pt x="54350" y="38520"/>
                </a:lnTo>
                <a:lnTo>
                  <a:pt x="54350" y="38560"/>
                </a:lnTo>
                <a:lnTo>
                  <a:pt x="54340" y="38580"/>
                </a:lnTo>
                <a:lnTo>
                  <a:pt x="54260" y="38650"/>
                </a:lnTo>
                <a:lnTo>
                  <a:pt x="54220" y="38700"/>
                </a:lnTo>
                <a:lnTo>
                  <a:pt x="54210" y="38720"/>
                </a:lnTo>
                <a:lnTo>
                  <a:pt x="54210" y="38750"/>
                </a:lnTo>
                <a:lnTo>
                  <a:pt x="54300" y="38900"/>
                </a:lnTo>
                <a:lnTo>
                  <a:pt x="54350" y="38950"/>
                </a:lnTo>
                <a:lnTo>
                  <a:pt x="54380" y="38970"/>
                </a:lnTo>
                <a:lnTo>
                  <a:pt x="54410" y="39040"/>
                </a:lnTo>
                <a:lnTo>
                  <a:pt x="54430" y="39060"/>
                </a:lnTo>
                <a:lnTo>
                  <a:pt x="54450" y="39060"/>
                </a:lnTo>
                <a:lnTo>
                  <a:pt x="54510" y="39050"/>
                </a:lnTo>
                <a:lnTo>
                  <a:pt x="54550" y="39060"/>
                </a:lnTo>
                <a:lnTo>
                  <a:pt x="54560" y="39100"/>
                </a:lnTo>
                <a:lnTo>
                  <a:pt x="54550" y="39190"/>
                </a:lnTo>
                <a:lnTo>
                  <a:pt x="54560" y="39250"/>
                </a:lnTo>
                <a:lnTo>
                  <a:pt x="54570" y="39270"/>
                </a:lnTo>
                <a:lnTo>
                  <a:pt x="54590" y="39270"/>
                </a:lnTo>
                <a:lnTo>
                  <a:pt x="54600" y="39260"/>
                </a:lnTo>
                <a:lnTo>
                  <a:pt x="54620" y="39230"/>
                </a:lnTo>
                <a:lnTo>
                  <a:pt x="54630" y="39200"/>
                </a:lnTo>
                <a:lnTo>
                  <a:pt x="54640" y="39190"/>
                </a:lnTo>
                <a:lnTo>
                  <a:pt x="54650" y="39180"/>
                </a:lnTo>
                <a:lnTo>
                  <a:pt x="54670" y="39190"/>
                </a:lnTo>
                <a:lnTo>
                  <a:pt x="54710" y="39230"/>
                </a:lnTo>
                <a:lnTo>
                  <a:pt x="54720" y="39270"/>
                </a:lnTo>
                <a:lnTo>
                  <a:pt x="54720" y="39310"/>
                </a:lnTo>
                <a:lnTo>
                  <a:pt x="54720" y="39430"/>
                </a:lnTo>
                <a:lnTo>
                  <a:pt x="54720" y="39460"/>
                </a:lnTo>
                <a:lnTo>
                  <a:pt x="54710" y="39490"/>
                </a:lnTo>
                <a:lnTo>
                  <a:pt x="54690" y="39520"/>
                </a:lnTo>
                <a:lnTo>
                  <a:pt x="54670" y="39540"/>
                </a:lnTo>
                <a:lnTo>
                  <a:pt x="54630" y="39570"/>
                </a:lnTo>
                <a:lnTo>
                  <a:pt x="54520" y="39590"/>
                </a:lnTo>
                <a:lnTo>
                  <a:pt x="54380" y="39660"/>
                </a:lnTo>
                <a:lnTo>
                  <a:pt x="54350" y="39680"/>
                </a:lnTo>
                <a:lnTo>
                  <a:pt x="54310" y="39720"/>
                </a:lnTo>
                <a:lnTo>
                  <a:pt x="54250" y="39860"/>
                </a:lnTo>
                <a:lnTo>
                  <a:pt x="54240" y="39910"/>
                </a:lnTo>
                <a:lnTo>
                  <a:pt x="54240" y="39950"/>
                </a:lnTo>
                <a:lnTo>
                  <a:pt x="54270" y="40010"/>
                </a:lnTo>
                <a:lnTo>
                  <a:pt x="54290" y="40040"/>
                </a:lnTo>
                <a:lnTo>
                  <a:pt x="54300" y="40060"/>
                </a:lnTo>
                <a:lnTo>
                  <a:pt x="54320" y="40080"/>
                </a:lnTo>
                <a:lnTo>
                  <a:pt x="54340" y="40100"/>
                </a:lnTo>
                <a:lnTo>
                  <a:pt x="54370" y="40110"/>
                </a:lnTo>
                <a:lnTo>
                  <a:pt x="54410" y="40110"/>
                </a:lnTo>
                <a:lnTo>
                  <a:pt x="54440" y="40110"/>
                </a:lnTo>
                <a:lnTo>
                  <a:pt x="54470" y="40130"/>
                </a:lnTo>
                <a:lnTo>
                  <a:pt x="54500" y="40170"/>
                </a:lnTo>
                <a:lnTo>
                  <a:pt x="54520" y="40290"/>
                </a:lnTo>
                <a:lnTo>
                  <a:pt x="54520" y="40350"/>
                </a:lnTo>
                <a:lnTo>
                  <a:pt x="54510" y="40400"/>
                </a:lnTo>
                <a:lnTo>
                  <a:pt x="54450" y="40510"/>
                </a:lnTo>
                <a:lnTo>
                  <a:pt x="54420" y="40560"/>
                </a:lnTo>
                <a:lnTo>
                  <a:pt x="54380" y="40600"/>
                </a:lnTo>
                <a:lnTo>
                  <a:pt x="54200" y="40760"/>
                </a:lnTo>
                <a:lnTo>
                  <a:pt x="54050" y="40840"/>
                </a:lnTo>
                <a:lnTo>
                  <a:pt x="53800" y="40920"/>
                </a:lnTo>
                <a:lnTo>
                  <a:pt x="53750" y="40950"/>
                </a:lnTo>
                <a:lnTo>
                  <a:pt x="53730" y="40980"/>
                </a:lnTo>
                <a:lnTo>
                  <a:pt x="53720" y="41020"/>
                </a:lnTo>
                <a:lnTo>
                  <a:pt x="53730" y="41040"/>
                </a:lnTo>
                <a:lnTo>
                  <a:pt x="53730" y="41060"/>
                </a:lnTo>
                <a:lnTo>
                  <a:pt x="53750" y="41070"/>
                </a:lnTo>
                <a:lnTo>
                  <a:pt x="53860" y="41160"/>
                </a:lnTo>
                <a:lnTo>
                  <a:pt x="53880" y="41180"/>
                </a:lnTo>
                <a:lnTo>
                  <a:pt x="53880" y="41200"/>
                </a:lnTo>
                <a:lnTo>
                  <a:pt x="53890" y="41250"/>
                </a:lnTo>
                <a:lnTo>
                  <a:pt x="53880" y="41350"/>
                </a:lnTo>
                <a:lnTo>
                  <a:pt x="53870" y="41400"/>
                </a:lnTo>
                <a:lnTo>
                  <a:pt x="53850" y="41440"/>
                </a:lnTo>
                <a:lnTo>
                  <a:pt x="53830" y="41460"/>
                </a:lnTo>
                <a:lnTo>
                  <a:pt x="53800" y="41470"/>
                </a:lnTo>
                <a:lnTo>
                  <a:pt x="53780" y="41480"/>
                </a:lnTo>
                <a:lnTo>
                  <a:pt x="53710" y="41480"/>
                </a:lnTo>
                <a:lnTo>
                  <a:pt x="53350" y="41470"/>
                </a:lnTo>
                <a:lnTo>
                  <a:pt x="53200" y="41490"/>
                </a:lnTo>
                <a:lnTo>
                  <a:pt x="53010" y="41570"/>
                </a:lnTo>
                <a:lnTo>
                  <a:pt x="52040" y="41570"/>
                </a:lnTo>
                <a:lnTo>
                  <a:pt x="51630" y="41640"/>
                </a:lnTo>
                <a:lnTo>
                  <a:pt x="51570" y="41660"/>
                </a:lnTo>
                <a:lnTo>
                  <a:pt x="51560" y="41690"/>
                </a:lnTo>
                <a:lnTo>
                  <a:pt x="51560" y="41720"/>
                </a:lnTo>
                <a:lnTo>
                  <a:pt x="51570" y="41750"/>
                </a:lnTo>
                <a:lnTo>
                  <a:pt x="51570" y="41780"/>
                </a:lnTo>
                <a:lnTo>
                  <a:pt x="51560" y="41810"/>
                </a:lnTo>
                <a:lnTo>
                  <a:pt x="51500" y="41880"/>
                </a:lnTo>
                <a:lnTo>
                  <a:pt x="51440" y="41960"/>
                </a:lnTo>
                <a:lnTo>
                  <a:pt x="51340" y="42040"/>
                </a:lnTo>
                <a:lnTo>
                  <a:pt x="51300" y="42060"/>
                </a:lnTo>
                <a:lnTo>
                  <a:pt x="51250" y="42070"/>
                </a:lnTo>
                <a:lnTo>
                  <a:pt x="51040" y="42040"/>
                </a:lnTo>
                <a:lnTo>
                  <a:pt x="51000" y="42060"/>
                </a:lnTo>
                <a:lnTo>
                  <a:pt x="50970" y="42080"/>
                </a:lnTo>
                <a:lnTo>
                  <a:pt x="50960" y="42120"/>
                </a:lnTo>
                <a:lnTo>
                  <a:pt x="50970" y="42140"/>
                </a:lnTo>
                <a:lnTo>
                  <a:pt x="50970" y="42150"/>
                </a:lnTo>
                <a:lnTo>
                  <a:pt x="50980" y="42160"/>
                </a:lnTo>
                <a:lnTo>
                  <a:pt x="50990" y="42180"/>
                </a:lnTo>
                <a:lnTo>
                  <a:pt x="51090" y="42320"/>
                </a:lnTo>
                <a:lnTo>
                  <a:pt x="51100" y="42340"/>
                </a:lnTo>
                <a:lnTo>
                  <a:pt x="51100" y="42360"/>
                </a:lnTo>
                <a:lnTo>
                  <a:pt x="51120" y="42450"/>
                </a:lnTo>
                <a:lnTo>
                  <a:pt x="51300" y="42540"/>
                </a:lnTo>
                <a:lnTo>
                  <a:pt x="51320" y="42570"/>
                </a:lnTo>
                <a:lnTo>
                  <a:pt x="51370" y="42640"/>
                </a:lnTo>
                <a:lnTo>
                  <a:pt x="51400" y="42660"/>
                </a:lnTo>
                <a:lnTo>
                  <a:pt x="51440" y="42670"/>
                </a:lnTo>
                <a:lnTo>
                  <a:pt x="51490" y="42650"/>
                </a:lnTo>
                <a:lnTo>
                  <a:pt x="51510" y="42650"/>
                </a:lnTo>
                <a:lnTo>
                  <a:pt x="51520" y="42670"/>
                </a:lnTo>
                <a:lnTo>
                  <a:pt x="51510" y="42700"/>
                </a:lnTo>
                <a:lnTo>
                  <a:pt x="51490" y="42720"/>
                </a:lnTo>
                <a:lnTo>
                  <a:pt x="51380" y="42770"/>
                </a:lnTo>
                <a:lnTo>
                  <a:pt x="51360" y="42790"/>
                </a:lnTo>
                <a:lnTo>
                  <a:pt x="51320" y="42830"/>
                </a:lnTo>
                <a:lnTo>
                  <a:pt x="51300" y="42940"/>
                </a:lnTo>
                <a:lnTo>
                  <a:pt x="51280" y="43060"/>
                </a:lnTo>
                <a:lnTo>
                  <a:pt x="51280" y="43070"/>
                </a:lnTo>
                <a:lnTo>
                  <a:pt x="51300" y="43100"/>
                </a:lnTo>
                <a:lnTo>
                  <a:pt x="51420" y="43190"/>
                </a:lnTo>
                <a:lnTo>
                  <a:pt x="51440" y="43210"/>
                </a:lnTo>
                <a:lnTo>
                  <a:pt x="51460" y="43270"/>
                </a:lnTo>
                <a:lnTo>
                  <a:pt x="51490" y="43450"/>
                </a:lnTo>
                <a:lnTo>
                  <a:pt x="51490" y="43510"/>
                </a:lnTo>
                <a:lnTo>
                  <a:pt x="51480" y="43540"/>
                </a:lnTo>
                <a:lnTo>
                  <a:pt x="51470" y="43560"/>
                </a:lnTo>
                <a:lnTo>
                  <a:pt x="51450" y="43580"/>
                </a:lnTo>
                <a:lnTo>
                  <a:pt x="51440" y="43600"/>
                </a:lnTo>
                <a:lnTo>
                  <a:pt x="51410" y="43660"/>
                </a:lnTo>
                <a:lnTo>
                  <a:pt x="51400" y="43690"/>
                </a:lnTo>
                <a:lnTo>
                  <a:pt x="51370" y="43700"/>
                </a:lnTo>
                <a:lnTo>
                  <a:pt x="51320" y="43730"/>
                </a:lnTo>
                <a:lnTo>
                  <a:pt x="51290" y="43750"/>
                </a:lnTo>
                <a:lnTo>
                  <a:pt x="51270" y="43780"/>
                </a:lnTo>
                <a:lnTo>
                  <a:pt x="51240" y="43830"/>
                </a:lnTo>
                <a:lnTo>
                  <a:pt x="51220" y="43860"/>
                </a:lnTo>
                <a:lnTo>
                  <a:pt x="51190" y="43880"/>
                </a:lnTo>
                <a:lnTo>
                  <a:pt x="51090" y="43930"/>
                </a:lnTo>
                <a:lnTo>
                  <a:pt x="51060" y="43970"/>
                </a:lnTo>
                <a:lnTo>
                  <a:pt x="51040" y="44000"/>
                </a:lnTo>
                <a:lnTo>
                  <a:pt x="51040" y="44170"/>
                </a:lnTo>
                <a:lnTo>
                  <a:pt x="51020" y="44470"/>
                </a:lnTo>
                <a:lnTo>
                  <a:pt x="51030" y="44520"/>
                </a:lnTo>
                <a:lnTo>
                  <a:pt x="51030" y="44530"/>
                </a:lnTo>
                <a:lnTo>
                  <a:pt x="51040" y="44570"/>
                </a:lnTo>
                <a:lnTo>
                  <a:pt x="51060" y="44710"/>
                </a:lnTo>
                <a:lnTo>
                  <a:pt x="51070" y="44760"/>
                </a:lnTo>
                <a:lnTo>
                  <a:pt x="51080" y="44790"/>
                </a:lnTo>
                <a:lnTo>
                  <a:pt x="51120" y="44820"/>
                </a:lnTo>
                <a:lnTo>
                  <a:pt x="51150" y="44860"/>
                </a:lnTo>
                <a:lnTo>
                  <a:pt x="51170" y="44890"/>
                </a:lnTo>
                <a:lnTo>
                  <a:pt x="51210" y="44930"/>
                </a:lnTo>
                <a:lnTo>
                  <a:pt x="51250" y="44970"/>
                </a:lnTo>
                <a:lnTo>
                  <a:pt x="51300" y="45000"/>
                </a:lnTo>
                <a:lnTo>
                  <a:pt x="51330" y="45020"/>
                </a:lnTo>
                <a:lnTo>
                  <a:pt x="51350" y="45050"/>
                </a:lnTo>
                <a:lnTo>
                  <a:pt x="51370" y="45100"/>
                </a:lnTo>
                <a:lnTo>
                  <a:pt x="51390" y="45220"/>
                </a:lnTo>
                <a:lnTo>
                  <a:pt x="51410" y="45250"/>
                </a:lnTo>
                <a:lnTo>
                  <a:pt x="51460" y="45340"/>
                </a:lnTo>
                <a:lnTo>
                  <a:pt x="51510" y="45460"/>
                </a:lnTo>
                <a:lnTo>
                  <a:pt x="51520" y="45470"/>
                </a:lnTo>
                <a:lnTo>
                  <a:pt x="51610" y="45550"/>
                </a:lnTo>
                <a:lnTo>
                  <a:pt x="51630" y="45580"/>
                </a:lnTo>
                <a:lnTo>
                  <a:pt x="51650" y="45620"/>
                </a:lnTo>
                <a:lnTo>
                  <a:pt x="51680" y="45730"/>
                </a:lnTo>
                <a:lnTo>
                  <a:pt x="51690" y="45790"/>
                </a:lnTo>
                <a:lnTo>
                  <a:pt x="51690" y="46060"/>
                </a:lnTo>
                <a:lnTo>
                  <a:pt x="51900" y="46440"/>
                </a:lnTo>
                <a:lnTo>
                  <a:pt x="51540" y="46650"/>
                </a:lnTo>
                <a:lnTo>
                  <a:pt x="51420" y="46800"/>
                </a:lnTo>
                <a:lnTo>
                  <a:pt x="51400" y="46840"/>
                </a:lnTo>
                <a:lnTo>
                  <a:pt x="51400" y="46870"/>
                </a:lnTo>
                <a:lnTo>
                  <a:pt x="51410" y="46890"/>
                </a:lnTo>
                <a:lnTo>
                  <a:pt x="51440" y="46940"/>
                </a:lnTo>
                <a:lnTo>
                  <a:pt x="51480" y="47020"/>
                </a:lnTo>
                <a:lnTo>
                  <a:pt x="51560" y="47100"/>
                </a:lnTo>
                <a:lnTo>
                  <a:pt x="51570" y="47110"/>
                </a:lnTo>
                <a:lnTo>
                  <a:pt x="51580" y="47140"/>
                </a:lnTo>
                <a:lnTo>
                  <a:pt x="51590" y="47180"/>
                </a:lnTo>
                <a:lnTo>
                  <a:pt x="51580" y="47280"/>
                </a:lnTo>
                <a:lnTo>
                  <a:pt x="51550" y="47320"/>
                </a:lnTo>
                <a:lnTo>
                  <a:pt x="51520" y="47340"/>
                </a:lnTo>
                <a:lnTo>
                  <a:pt x="51490" y="47330"/>
                </a:lnTo>
                <a:lnTo>
                  <a:pt x="51470" y="47310"/>
                </a:lnTo>
                <a:lnTo>
                  <a:pt x="51360" y="47200"/>
                </a:lnTo>
                <a:lnTo>
                  <a:pt x="51320" y="47190"/>
                </a:lnTo>
                <a:lnTo>
                  <a:pt x="51260" y="47200"/>
                </a:lnTo>
                <a:lnTo>
                  <a:pt x="50910" y="47380"/>
                </a:lnTo>
                <a:lnTo>
                  <a:pt x="50880" y="47390"/>
                </a:lnTo>
                <a:lnTo>
                  <a:pt x="50650" y="47400"/>
                </a:lnTo>
                <a:lnTo>
                  <a:pt x="50560" y="47390"/>
                </a:lnTo>
                <a:lnTo>
                  <a:pt x="50300" y="47180"/>
                </a:lnTo>
                <a:lnTo>
                  <a:pt x="49950" y="46990"/>
                </a:lnTo>
                <a:lnTo>
                  <a:pt x="49890" y="46980"/>
                </a:lnTo>
                <a:lnTo>
                  <a:pt x="49830" y="47000"/>
                </a:lnTo>
                <a:lnTo>
                  <a:pt x="49730" y="47020"/>
                </a:lnTo>
                <a:lnTo>
                  <a:pt x="49620" y="47020"/>
                </a:lnTo>
                <a:lnTo>
                  <a:pt x="49570" y="47040"/>
                </a:lnTo>
                <a:lnTo>
                  <a:pt x="49540" y="47050"/>
                </a:lnTo>
                <a:lnTo>
                  <a:pt x="49540" y="47070"/>
                </a:lnTo>
                <a:lnTo>
                  <a:pt x="49540" y="47090"/>
                </a:lnTo>
                <a:lnTo>
                  <a:pt x="49540" y="47100"/>
                </a:lnTo>
                <a:lnTo>
                  <a:pt x="49570" y="47140"/>
                </a:lnTo>
                <a:lnTo>
                  <a:pt x="49570" y="47150"/>
                </a:lnTo>
                <a:lnTo>
                  <a:pt x="49580" y="47180"/>
                </a:lnTo>
                <a:lnTo>
                  <a:pt x="49580" y="47210"/>
                </a:lnTo>
                <a:lnTo>
                  <a:pt x="49570" y="47280"/>
                </a:lnTo>
                <a:lnTo>
                  <a:pt x="49550" y="47340"/>
                </a:lnTo>
                <a:lnTo>
                  <a:pt x="49470" y="47560"/>
                </a:lnTo>
                <a:lnTo>
                  <a:pt x="49420" y="47630"/>
                </a:lnTo>
                <a:lnTo>
                  <a:pt x="49300" y="47710"/>
                </a:lnTo>
                <a:lnTo>
                  <a:pt x="49280" y="47750"/>
                </a:lnTo>
                <a:lnTo>
                  <a:pt x="49270" y="47780"/>
                </a:lnTo>
                <a:lnTo>
                  <a:pt x="49260" y="47810"/>
                </a:lnTo>
                <a:lnTo>
                  <a:pt x="49230" y="47820"/>
                </a:lnTo>
                <a:lnTo>
                  <a:pt x="49170" y="47850"/>
                </a:lnTo>
                <a:lnTo>
                  <a:pt x="49050" y="47930"/>
                </a:lnTo>
                <a:lnTo>
                  <a:pt x="49010" y="47970"/>
                </a:lnTo>
                <a:lnTo>
                  <a:pt x="48990" y="48010"/>
                </a:lnTo>
                <a:lnTo>
                  <a:pt x="48980" y="48050"/>
                </a:lnTo>
                <a:lnTo>
                  <a:pt x="48960" y="48130"/>
                </a:lnTo>
                <a:lnTo>
                  <a:pt x="48940" y="48160"/>
                </a:lnTo>
                <a:lnTo>
                  <a:pt x="48900" y="48170"/>
                </a:lnTo>
                <a:lnTo>
                  <a:pt x="48870" y="48180"/>
                </a:lnTo>
                <a:lnTo>
                  <a:pt x="48560" y="48380"/>
                </a:lnTo>
                <a:lnTo>
                  <a:pt x="48510" y="48400"/>
                </a:lnTo>
                <a:lnTo>
                  <a:pt x="48440" y="48400"/>
                </a:lnTo>
                <a:lnTo>
                  <a:pt x="48410" y="48400"/>
                </a:lnTo>
                <a:lnTo>
                  <a:pt x="48390" y="48380"/>
                </a:lnTo>
                <a:lnTo>
                  <a:pt x="48380" y="48360"/>
                </a:lnTo>
                <a:lnTo>
                  <a:pt x="48370" y="48340"/>
                </a:lnTo>
                <a:lnTo>
                  <a:pt x="48370" y="48320"/>
                </a:lnTo>
                <a:lnTo>
                  <a:pt x="48360" y="48310"/>
                </a:lnTo>
                <a:lnTo>
                  <a:pt x="48340" y="48290"/>
                </a:lnTo>
                <a:lnTo>
                  <a:pt x="48300" y="48290"/>
                </a:lnTo>
                <a:lnTo>
                  <a:pt x="48230" y="48290"/>
                </a:lnTo>
                <a:lnTo>
                  <a:pt x="48190" y="48310"/>
                </a:lnTo>
                <a:lnTo>
                  <a:pt x="48170" y="48330"/>
                </a:lnTo>
                <a:lnTo>
                  <a:pt x="48150" y="48360"/>
                </a:lnTo>
                <a:lnTo>
                  <a:pt x="48130" y="48380"/>
                </a:lnTo>
                <a:lnTo>
                  <a:pt x="48130" y="48410"/>
                </a:lnTo>
                <a:lnTo>
                  <a:pt x="48120" y="48430"/>
                </a:lnTo>
                <a:lnTo>
                  <a:pt x="48120" y="48450"/>
                </a:lnTo>
                <a:lnTo>
                  <a:pt x="48130" y="48470"/>
                </a:lnTo>
                <a:lnTo>
                  <a:pt x="48140" y="48490"/>
                </a:lnTo>
                <a:lnTo>
                  <a:pt x="48140" y="48510"/>
                </a:lnTo>
                <a:lnTo>
                  <a:pt x="48120" y="48540"/>
                </a:lnTo>
                <a:lnTo>
                  <a:pt x="48070" y="48650"/>
                </a:lnTo>
                <a:lnTo>
                  <a:pt x="48040" y="48680"/>
                </a:lnTo>
                <a:lnTo>
                  <a:pt x="48000" y="48700"/>
                </a:lnTo>
                <a:lnTo>
                  <a:pt x="47900" y="48720"/>
                </a:lnTo>
                <a:lnTo>
                  <a:pt x="47880" y="48750"/>
                </a:lnTo>
                <a:lnTo>
                  <a:pt x="47880" y="48780"/>
                </a:lnTo>
                <a:lnTo>
                  <a:pt x="47880" y="48790"/>
                </a:lnTo>
                <a:lnTo>
                  <a:pt x="47900" y="48850"/>
                </a:lnTo>
                <a:lnTo>
                  <a:pt x="47540" y="48840"/>
                </a:lnTo>
                <a:lnTo>
                  <a:pt x="47430" y="48860"/>
                </a:lnTo>
                <a:lnTo>
                  <a:pt x="47390" y="48930"/>
                </a:lnTo>
                <a:lnTo>
                  <a:pt x="47350" y="48980"/>
                </a:lnTo>
                <a:lnTo>
                  <a:pt x="47320" y="48990"/>
                </a:lnTo>
                <a:lnTo>
                  <a:pt x="47290" y="48980"/>
                </a:lnTo>
                <a:lnTo>
                  <a:pt x="47150" y="48850"/>
                </a:lnTo>
                <a:lnTo>
                  <a:pt x="47120" y="48850"/>
                </a:lnTo>
                <a:lnTo>
                  <a:pt x="47100" y="48870"/>
                </a:lnTo>
                <a:lnTo>
                  <a:pt x="47080" y="48900"/>
                </a:lnTo>
                <a:lnTo>
                  <a:pt x="47050" y="48940"/>
                </a:lnTo>
                <a:lnTo>
                  <a:pt x="46940" y="49000"/>
                </a:lnTo>
                <a:lnTo>
                  <a:pt x="46900" y="49030"/>
                </a:lnTo>
                <a:lnTo>
                  <a:pt x="46810" y="49130"/>
                </a:lnTo>
                <a:lnTo>
                  <a:pt x="46440" y="49440"/>
                </a:lnTo>
                <a:lnTo>
                  <a:pt x="46190" y="49250"/>
                </a:lnTo>
                <a:lnTo>
                  <a:pt x="46130" y="49180"/>
                </a:lnTo>
                <a:lnTo>
                  <a:pt x="46120" y="49160"/>
                </a:lnTo>
                <a:lnTo>
                  <a:pt x="46120" y="49090"/>
                </a:lnTo>
                <a:lnTo>
                  <a:pt x="46110" y="49030"/>
                </a:lnTo>
                <a:lnTo>
                  <a:pt x="46090" y="49000"/>
                </a:lnTo>
                <a:lnTo>
                  <a:pt x="46070" y="49000"/>
                </a:lnTo>
                <a:lnTo>
                  <a:pt x="46040" y="49010"/>
                </a:lnTo>
                <a:lnTo>
                  <a:pt x="46020" y="49030"/>
                </a:lnTo>
                <a:lnTo>
                  <a:pt x="45970" y="49090"/>
                </a:lnTo>
                <a:lnTo>
                  <a:pt x="45950" y="49100"/>
                </a:lnTo>
                <a:lnTo>
                  <a:pt x="45860" y="49100"/>
                </a:lnTo>
                <a:lnTo>
                  <a:pt x="45830" y="49100"/>
                </a:lnTo>
                <a:lnTo>
                  <a:pt x="45810" y="49120"/>
                </a:lnTo>
                <a:lnTo>
                  <a:pt x="45800" y="49140"/>
                </a:lnTo>
                <a:lnTo>
                  <a:pt x="45800" y="49170"/>
                </a:lnTo>
                <a:lnTo>
                  <a:pt x="45810" y="49210"/>
                </a:lnTo>
                <a:lnTo>
                  <a:pt x="45820" y="49230"/>
                </a:lnTo>
                <a:lnTo>
                  <a:pt x="45830" y="49250"/>
                </a:lnTo>
                <a:lnTo>
                  <a:pt x="45840" y="49270"/>
                </a:lnTo>
                <a:lnTo>
                  <a:pt x="45900" y="49400"/>
                </a:lnTo>
                <a:lnTo>
                  <a:pt x="45900" y="49440"/>
                </a:lnTo>
                <a:lnTo>
                  <a:pt x="45890" y="49470"/>
                </a:lnTo>
                <a:lnTo>
                  <a:pt x="45840" y="49530"/>
                </a:lnTo>
                <a:lnTo>
                  <a:pt x="45800" y="49550"/>
                </a:lnTo>
                <a:lnTo>
                  <a:pt x="45770" y="49550"/>
                </a:lnTo>
                <a:lnTo>
                  <a:pt x="45740" y="49520"/>
                </a:lnTo>
                <a:lnTo>
                  <a:pt x="45710" y="49500"/>
                </a:lnTo>
                <a:lnTo>
                  <a:pt x="45680" y="49440"/>
                </a:lnTo>
                <a:lnTo>
                  <a:pt x="45640" y="49330"/>
                </a:lnTo>
                <a:lnTo>
                  <a:pt x="45630" y="49300"/>
                </a:lnTo>
                <a:lnTo>
                  <a:pt x="45590" y="49250"/>
                </a:lnTo>
                <a:lnTo>
                  <a:pt x="45540" y="49210"/>
                </a:lnTo>
                <a:lnTo>
                  <a:pt x="45410" y="49140"/>
                </a:lnTo>
                <a:lnTo>
                  <a:pt x="45360" y="49120"/>
                </a:lnTo>
                <a:lnTo>
                  <a:pt x="45330" y="49130"/>
                </a:lnTo>
                <a:lnTo>
                  <a:pt x="45320" y="49140"/>
                </a:lnTo>
                <a:lnTo>
                  <a:pt x="45330" y="49170"/>
                </a:lnTo>
                <a:lnTo>
                  <a:pt x="45330" y="49200"/>
                </a:lnTo>
                <a:lnTo>
                  <a:pt x="45340" y="49220"/>
                </a:lnTo>
                <a:lnTo>
                  <a:pt x="45370" y="49260"/>
                </a:lnTo>
                <a:lnTo>
                  <a:pt x="45340" y="49290"/>
                </a:lnTo>
                <a:lnTo>
                  <a:pt x="45300" y="49340"/>
                </a:lnTo>
                <a:lnTo>
                  <a:pt x="45120" y="49390"/>
                </a:lnTo>
                <a:lnTo>
                  <a:pt x="45030" y="49470"/>
                </a:lnTo>
                <a:lnTo>
                  <a:pt x="44720" y="49650"/>
                </a:lnTo>
                <a:lnTo>
                  <a:pt x="44720" y="49660"/>
                </a:lnTo>
                <a:lnTo>
                  <a:pt x="44720" y="49680"/>
                </a:lnTo>
                <a:lnTo>
                  <a:pt x="44720" y="49700"/>
                </a:lnTo>
                <a:lnTo>
                  <a:pt x="44740" y="49760"/>
                </a:lnTo>
                <a:lnTo>
                  <a:pt x="44760" y="49800"/>
                </a:lnTo>
                <a:lnTo>
                  <a:pt x="44940" y="49990"/>
                </a:lnTo>
                <a:lnTo>
                  <a:pt x="44990" y="50030"/>
                </a:lnTo>
                <a:lnTo>
                  <a:pt x="45020" y="50030"/>
                </a:lnTo>
                <a:lnTo>
                  <a:pt x="45040" y="50020"/>
                </a:lnTo>
                <a:lnTo>
                  <a:pt x="45060" y="49990"/>
                </a:lnTo>
                <a:lnTo>
                  <a:pt x="45140" y="49920"/>
                </a:lnTo>
                <a:lnTo>
                  <a:pt x="45170" y="49900"/>
                </a:lnTo>
                <a:lnTo>
                  <a:pt x="45200" y="49900"/>
                </a:lnTo>
                <a:lnTo>
                  <a:pt x="45220" y="49910"/>
                </a:lnTo>
                <a:lnTo>
                  <a:pt x="45230" y="49930"/>
                </a:lnTo>
                <a:lnTo>
                  <a:pt x="45240" y="49940"/>
                </a:lnTo>
                <a:lnTo>
                  <a:pt x="45240" y="49950"/>
                </a:lnTo>
                <a:lnTo>
                  <a:pt x="45240" y="49970"/>
                </a:lnTo>
                <a:lnTo>
                  <a:pt x="45230" y="50000"/>
                </a:lnTo>
                <a:lnTo>
                  <a:pt x="45210" y="50020"/>
                </a:lnTo>
                <a:lnTo>
                  <a:pt x="45200" y="50030"/>
                </a:lnTo>
                <a:lnTo>
                  <a:pt x="45190" y="50040"/>
                </a:lnTo>
                <a:lnTo>
                  <a:pt x="45180" y="50050"/>
                </a:lnTo>
                <a:lnTo>
                  <a:pt x="45170" y="50070"/>
                </a:lnTo>
                <a:lnTo>
                  <a:pt x="45160" y="50080"/>
                </a:lnTo>
                <a:lnTo>
                  <a:pt x="45160" y="50100"/>
                </a:lnTo>
                <a:lnTo>
                  <a:pt x="45150" y="50120"/>
                </a:lnTo>
                <a:lnTo>
                  <a:pt x="45160" y="50140"/>
                </a:lnTo>
                <a:lnTo>
                  <a:pt x="45160" y="50170"/>
                </a:lnTo>
                <a:lnTo>
                  <a:pt x="45130" y="50220"/>
                </a:lnTo>
                <a:lnTo>
                  <a:pt x="45080" y="50280"/>
                </a:lnTo>
                <a:lnTo>
                  <a:pt x="44870" y="50470"/>
                </a:lnTo>
                <a:lnTo>
                  <a:pt x="44810" y="50500"/>
                </a:lnTo>
                <a:lnTo>
                  <a:pt x="44790" y="50500"/>
                </a:lnTo>
                <a:lnTo>
                  <a:pt x="44710" y="50490"/>
                </a:lnTo>
                <a:lnTo>
                  <a:pt x="44500" y="50220"/>
                </a:lnTo>
                <a:lnTo>
                  <a:pt x="44400" y="50160"/>
                </a:lnTo>
                <a:lnTo>
                  <a:pt x="44350" y="50170"/>
                </a:lnTo>
                <a:lnTo>
                  <a:pt x="44300" y="50160"/>
                </a:lnTo>
                <a:lnTo>
                  <a:pt x="43800" y="49930"/>
                </a:lnTo>
                <a:lnTo>
                  <a:pt x="43670" y="49900"/>
                </a:lnTo>
                <a:lnTo>
                  <a:pt x="43470" y="49710"/>
                </a:lnTo>
                <a:lnTo>
                  <a:pt x="43430" y="49650"/>
                </a:lnTo>
                <a:lnTo>
                  <a:pt x="43420" y="49610"/>
                </a:lnTo>
                <a:lnTo>
                  <a:pt x="43450" y="49620"/>
                </a:lnTo>
                <a:lnTo>
                  <a:pt x="43560" y="49670"/>
                </a:lnTo>
                <a:lnTo>
                  <a:pt x="43620" y="49680"/>
                </a:lnTo>
                <a:lnTo>
                  <a:pt x="43660" y="49680"/>
                </a:lnTo>
                <a:lnTo>
                  <a:pt x="43680" y="49670"/>
                </a:lnTo>
                <a:lnTo>
                  <a:pt x="43690" y="49640"/>
                </a:lnTo>
                <a:lnTo>
                  <a:pt x="43690" y="49590"/>
                </a:lnTo>
                <a:lnTo>
                  <a:pt x="43640" y="49490"/>
                </a:lnTo>
                <a:lnTo>
                  <a:pt x="43630" y="49440"/>
                </a:lnTo>
                <a:lnTo>
                  <a:pt x="43630" y="49400"/>
                </a:lnTo>
                <a:lnTo>
                  <a:pt x="43690" y="49340"/>
                </a:lnTo>
                <a:lnTo>
                  <a:pt x="43710" y="49320"/>
                </a:lnTo>
                <a:lnTo>
                  <a:pt x="43730" y="49280"/>
                </a:lnTo>
                <a:lnTo>
                  <a:pt x="43740" y="49250"/>
                </a:lnTo>
                <a:lnTo>
                  <a:pt x="43770" y="49240"/>
                </a:lnTo>
                <a:lnTo>
                  <a:pt x="43790" y="49240"/>
                </a:lnTo>
                <a:lnTo>
                  <a:pt x="43840" y="49260"/>
                </a:lnTo>
                <a:lnTo>
                  <a:pt x="43870" y="49260"/>
                </a:lnTo>
                <a:lnTo>
                  <a:pt x="43930" y="49240"/>
                </a:lnTo>
                <a:lnTo>
                  <a:pt x="44130" y="49210"/>
                </a:lnTo>
                <a:lnTo>
                  <a:pt x="44160" y="49180"/>
                </a:lnTo>
                <a:lnTo>
                  <a:pt x="44180" y="49120"/>
                </a:lnTo>
                <a:lnTo>
                  <a:pt x="44150" y="48830"/>
                </a:lnTo>
                <a:lnTo>
                  <a:pt x="44150" y="48780"/>
                </a:lnTo>
                <a:lnTo>
                  <a:pt x="44160" y="48740"/>
                </a:lnTo>
                <a:lnTo>
                  <a:pt x="44170" y="48670"/>
                </a:lnTo>
                <a:lnTo>
                  <a:pt x="44150" y="48620"/>
                </a:lnTo>
                <a:lnTo>
                  <a:pt x="44120" y="48580"/>
                </a:lnTo>
                <a:lnTo>
                  <a:pt x="44110" y="48540"/>
                </a:lnTo>
                <a:lnTo>
                  <a:pt x="44120" y="48510"/>
                </a:lnTo>
                <a:lnTo>
                  <a:pt x="44160" y="48460"/>
                </a:lnTo>
                <a:lnTo>
                  <a:pt x="44180" y="48430"/>
                </a:lnTo>
                <a:lnTo>
                  <a:pt x="44170" y="48400"/>
                </a:lnTo>
                <a:lnTo>
                  <a:pt x="44160" y="48380"/>
                </a:lnTo>
                <a:lnTo>
                  <a:pt x="44100" y="48360"/>
                </a:lnTo>
                <a:lnTo>
                  <a:pt x="44060" y="48320"/>
                </a:lnTo>
                <a:lnTo>
                  <a:pt x="44020" y="48240"/>
                </a:lnTo>
                <a:lnTo>
                  <a:pt x="43870" y="47920"/>
                </a:lnTo>
                <a:lnTo>
                  <a:pt x="43860" y="47840"/>
                </a:lnTo>
                <a:lnTo>
                  <a:pt x="43870" y="47810"/>
                </a:lnTo>
                <a:lnTo>
                  <a:pt x="43940" y="47810"/>
                </a:lnTo>
                <a:lnTo>
                  <a:pt x="43970" y="47800"/>
                </a:lnTo>
                <a:lnTo>
                  <a:pt x="43990" y="47780"/>
                </a:lnTo>
                <a:lnTo>
                  <a:pt x="44000" y="47730"/>
                </a:lnTo>
                <a:lnTo>
                  <a:pt x="44010" y="47670"/>
                </a:lnTo>
                <a:lnTo>
                  <a:pt x="44010" y="47540"/>
                </a:lnTo>
                <a:lnTo>
                  <a:pt x="44020" y="47470"/>
                </a:lnTo>
                <a:lnTo>
                  <a:pt x="44040" y="47440"/>
                </a:lnTo>
                <a:lnTo>
                  <a:pt x="44060" y="47440"/>
                </a:lnTo>
                <a:lnTo>
                  <a:pt x="44110" y="47470"/>
                </a:lnTo>
                <a:lnTo>
                  <a:pt x="44130" y="47480"/>
                </a:lnTo>
                <a:lnTo>
                  <a:pt x="44160" y="47490"/>
                </a:lnTo>
                <a:lnTo>
                  <a:pt x="44200" y="47480"/>
                </a:lnTo>
                <a:lnTo>
                  <a:pt x="44220" y="47470"/>
                </a:lnTo>
                <a:lnTo>
                  <a:pt x="44220" y="47450"/>
                </a:lnTo>
                <a:lnTo>
                  <a:pt x="44150" y="47330"/>
                </a:lnTo>
                <a:lnTo>
                  <a:pt x="44140" y="47280"/>
                </a:lnTo>
                <a:lnTo>
                  <a:pt x="44140" y="47250"/>
                </a:lnTo>
                <a:lnTo>
                  <a:pt x="44160" y="47220"/>
                </a:lnTo>
                <a:lnTo>
                  <a:pt x="44170" y="47210"/>
                </a:lnTo>
                <a:lnTo>
                  <a:pt x="44190" y="47200"/>
                </a:lnTo>
                <a:lnTo>
                  <a:pt x="44200" y="47200"/>
                </a:lnTo>
                <a:lnTo>
                  <a:pt x="44220" y="47210"/>
                </a:lnTo>
                <a:lnTo>
                  <a:pt x="44390" y="47350"/>
                </a:lnTo>
                <a:lnTo>
                  <a:pt x="44420" y="47360"/>
                </a:lnTo>
                <a:lnTo>
                  <a:pt x="44460" y="47340"/>
                </a:lnTo>
                <a:lnTo>
                  <a:pt x="44520" y="47210"/>
                </a:lnTo>
                <a:lnTo>
                  <a:pt x="44380" y="47060"/>
                </a:lnTo>
                <a:lnTo>
                  <a:pt x="44330" y="46940"/>
                </a:lnTo>
                <a:lnTo>
                  <a:pt x="44310" y="46840"/>
                </a:lnTo>
                <a:lnTo>
                  <a:pt x="44290" y="46790"/>
                </a:lnTo>
                <a:lnTo>
                  <a:pt x="44270" y="46750"/>
                </a:lnTo>
                <a:lnTo>
                  <a:pt x="44120" y="46680"/>
                </a:lnTo>
                <a:lnTo>
                  <a:pt x="44100" y="46640"/>
                </a:lnTo>
                <a:lnTo>
                  <a:pt x="44080" y="46600"/>
                </a:lnTo>
                <a:lnTo>
                  <a:pt x="44070" y="46540"/>
                </a:lnTo>
                <a:lnTo>
                  <a:pt x="44050" y="46520"/>
                </a:lnTo>
                <a:lnTo>
                  <a:pt x="44010" y="46520"/>
                </a:lnTo>
                <a:lnTo>
                  <a:pt x="43930" y="46560"/>
                </a:lnTo>
                <a:lnTo>
                  <a:pt x="43840" y="46580"/>
                </a:lnTo>
                <a:lnTo>
                  <a:pt x="43790" y="46580"/>
                </a:lnTo>
                <a:lnTo>
                  <a:pt x="43730" y="46560"/>
                </a:lnTo>
                <a:lnTo>
                  <a:pt x="43640" y="46520"/>
                </a:lnTo>
                <a:lnTo>
                  <a:pt x="43610" y="46480"/>
                </a:lnTo>
                <a:lnTo>
                  <a:pt x="43580" y="46430"/>
                </a:lnTo>
                <a:lnTo>
                  <a:pt x="43550" y="46410"/>
                </a:lnTo>
                <a:lnTo>
                  <a:pt x="43530" y="46410"/>
                </a:lnTo>
                <a:lnTo>
                  <a:pt x="43500" y="46420"/>
                </a:lnTo>
                <a:lnTo>
                  <a:pt x="43480" y="46440"/>
                </a:lnTo>
                <a:lnTo>
                  <a:pt x="43440" y="46480"/>
                </a:lnTo>
                <a:lnTo>
                  <a:pt x="43420" y="46500"/>
                </a:lnTo>
                <a:lnTo>
                  <a:pt x="43400" y="46530"/>
                </a:lnTo>
                <a:lnTo>
                  <a:pt x="43370" y="46540"/>
                </a:lnTo>
                <a:lnTo>
                  <a:pt x="43320" y="46550"/>
                </a:lnTo>
                <a:lnTo>
                  <a:pt x="43220" y="46550"/>
                </a:lnTo>
                <a:lnTo>
                  <a:pt x="43160" y="46530"/>
                </a:lnTo>
                <a:lnTo>
                  <a:pt x="43130" y="46500"/>
                </a:lnTo>
                <a:lnTo>
                  <a:pt x="43110" y="46480"/>
                </a:lnTo>
                <a:lnTo>
                  <a:pt x="43100" y="46450"/>
                </a:lnTo>
                <a:lnTo>
                  <a:pt x="43100" y="46420"/>
                </a:lnTo>
                <a:lnTo>
                  <a:pt x="43100" y="46380"/>
                </a:lnTo>
                <a:lnTo>
                  <a:pt x="43100" y="46340"/>
                </a:lnTo>
                <a:lnTo>
                  <a:pt x="43100" y="46300"/>
                </a:lnTo>
                <a:lnTo>
                  <a:pt x="43070" y="46260"/>
                </a:lnTo>
                <a:lnTo>
                  <a:pt x="43040" y="46240"/>
                </a:lnTo>
                <a:lnTo>
                  <a:pt x="42920" y="46240"/>
                </a:lnTo>
                <a:lnTo>
                  <a:pt x="42790" y="46360"/>
                </a:lnTo>
                <a:lnTo>
                  <a:pt x="42730" y="46310"/>
                </a:lnTo>
                <a:lnTo>
                  <a:pt x="42390" y="46410"/>
                </a:lnTo>
                <a:lnTo>
                  <a:pt x="42280" y="46410"/>
                </a:lnTo>
                <a:lnTo>
                  <a:pt x="42260" y="46390"/>
                </a:lnTo>
                <a:lnTo>
                  <a:pt x="42250" y="46360"/>
                </a:lnTo>
                <a:lnTo>
                  <a:pt x="42240" y="46330"/>
                </a:lnTo>
                <a:lnTo>
                  <a:pt x="42240" y="46280"/>
                </a:lnTo>
                <a:lnTo>
                  <a:pt x="42240" y="46220"/>
                </a:lnTo>
                <a:lnTo>
                  <a:pt x="42240" y="46160"/>
                </a:lnTo>
                <a:lnTo>
                  <a:pt x="42250" y="46120"/>
                </a:lnTo>
                <a:lnTo>
                  <a:pt x="42270" y="46090"/>
                </a:lnTo>
                <a:lnTo>
                  <a:pt x="42290" y="46070"/>
                </a:lnTo>
                <a:lnTo>
                  <a:pt x="42340" y="46040"/>
                </a:lnTo>
                <a:lnTo>
                  <a:pt x="42360" y="46010"/>
                </a:lnTo>
                <a:lnTo>
                  <a:pt x="42360" y="45970"/>
                </a:lnTo>
                <a:lnTo>
                  <a:pt x="42350" y="45880"/>
                </a:lnTo>
                <a:lnTo>
                  <a:pt x="42340" y="45830"/>
                </a:lnTo>
                <a:lnTo>
                  <a:pt x="42350" y="45790"/>
                </a:lnTo>
                <a:lnTo>
                  <a:pt x="42360" y="45760"/>
                </a:lnTo>
                <a:lnTo>
                  <a:pt x="42390" y="45730"/>
                </a:lnTo>
                <a:lnTo>
                  <a:pt x="42390" y="45700"/>
                </a:lnTo>
                <a:lnTo>
                  <a:pt x="42390" y="45640"/>
                </a:lnTo>
                <a:lnTo>
                  <a:pt x="42360" y="45500"/>
                </a:lnTo>
                <a:lnTo>
                  <a:pt x="42360" y="45420"/>
                </a:lnTo>
                <a:lnTo>
                  <a:pt x="42360" y="45360"/>
                </a:lnTo>
                <a:lnTo>
                  <a:pt x="42370" y="45310"/>
                </a:lnTo>
                <a:lnTo>
                  <a:pt x="42380" y="45290"/>
                </a:lnTo>
                <a:lnTo>
                  <a:pt x="42400" y="45270"/>
                </a:lnTo>
                <a:lnTo>
                  <a:pt x="42410" y="45260"/>
                </a:lnTo>
                <a:lnTo>
                  <a:pt x="42430" y="45230"/>
                </a:lnTo>
                <a:lnTo>
                  <a:pt x="42450" y="45200"/>
                </a:lnTo>
                <a:lnTo>
                  <a:pt x="42460" y="45170"/>
                </a:lnTo>
                <a:lnTo>
                  <a:pt x="42470" y="45120"/>
                </a:lnTo>
                <a:lnTo>
                  <a:pt x="42480" y="45090"/>
                </a:lnTo>
                <a:lnTo>
                  <a:pt x="42490" y="45080"/>
                </a:lnTo>
                <a:lnTo>
                  <a:pt x="42510" y="45060"/>
                </a:lnTo>
                <a:lnTo>
                  <a:pt x="42600" y="45000"/>
                </a:lnTo>
                <a:lnTo>
                  <a:pt x="42640" y="44970"/>
                </a:lnTo>
                <a:lnTo>
                  <a:pt x="42680" y="44920"/>
                </a:lnTo>
                <a:lnTo>
                  <a:pt x="42710" y="44880"/>
                </a:lnTo>
                <a:lnTo>
                  <a:pt x="42770" y="44700"/>
                </a:lnTo>
                <a:lnTo>
                  <a:pt x="42820" y="44550"/>
                </a:lnTo>
                <a:lnTo>
                  <a:pt x="42830" y="44460"/>
                </a:lnTo>
                <a:lnTo>
                  <a:pt x="42820" y="44340"/>
                </a:lnTo>
                <a:lnTo>
                  <a:pt x="42820" y="44280"/>
                </a:lnTo>
                <a:lnTo>
                  <a:pt x="42840" y="44240"/>
                </a:lnTo>
                <a:lnTo>
                  <a:pt x="42890" y="44190"/>
                </a:lnTo>
                <a:lnTo>
                  <a:pt x="42890" y="44170"/>
                </a:lnTo>
                <a:lnTo>
                  <a:pt x="42880" y="44160"/>
                </a:lnTo>
                <a:lnTo>
                  <a:pt x="42860" y="44140"/>
                </a:lnTo>
                <a:lnTo>
                  <a:pt x="42800" y="44120"/>
                </a:lnTo>
                <a:lnTo>
                  <a:pt x="42760" y="44110"/>
                </a:lnTo>
                <a:lnTo>
                  <a:pt x="42730" y="44070"/>
                </a:lnTo>
                <a:lnTo>
                  <a:pt x="42730" y="44050"/>
                </a:lnTo>
                <a:lnTo>
                  <a:pt x="42740" y="44020"/>
                </a:lnTo>
                <a:lnTo>
                  <a:pt x="42810" y="43930"/>
                </a:lnTo>
                <a:lnTo>
                  <a:pt x="42850" y="43870"/>
                </a:lnTo>
                <a:lnTo>
                  <a:pt x="42860" y="43830"/>
                </a:lnTo>
                <a:lnTo>
                  <a:pt x="42880" y="43760"/>
                </a:lnTo>
                <a:lnTo>
                  <a:pt x="42860" y="43730"/>
                </a:lnTo>
                <a:lnTo>
                  <a:pt x="42840" y="43720"/>
                </a:lnTo>
                <a:lnTo>
                  <a:pt x="42800" y="43740"/>
                </a:lnTo>
                <a:lnTo>
                  <a:pt x="42750" y="43760"/>
                </a:lnTo>
                <a:lnTo>
                  <a:pt x="42680" y="43790"/>
                </a:lnTo>
                <a:lnTo>
                  <a:pt x="42510" y="43820"/>
                </a:lnTo>
                <a:lnTo>
                  <a:pt x="42190" y="43800"/>
                </a:lnTo>
                <a:lnTo>
                  <a:pt x="42150" y="43810"/>
                </a:lnTo>
                <a:lnTo>
                  <a:pt x="42020" y="43870"/>
                </a:lnTo>
                <a:lnTo>
                  <a:pt x="41940" y="43880"/>
                </a:lnTo>
                <a:lnTo>
                  <a:pt x="41870" y="43860"/>
                </a:lnTo>
                <a:lnTo>
                  <a:pt x="41970" y="43560"/>
                </a:lnTo>
                <a:lnTo>
                  <a:pt x="41990" y="43430"/>
                </a:lnTo>
                <a:lnTo>
                  <a:pt x="41970" y="43340"/>
                </a:lnTo>
                <a:lnTo>
                  <a:pt x="41960" y="43280"/>
                </a:lnTo>
                <a:lnTo>
                  <a:pt x="41950" y="43250"/>
                </a:lnTo>
                <a:lnTo>
                  <a:pt x="41930" y="43220"/>
                </a:lnTo>
                <a:lnTo>
                  <a:pt x="41900" y="43160"/>
                </a:lnTo>
                <a:lnTo>
                  <a:pt x="41720" y="43070"/>
                </a:lnTo>
                <a:lnTo>
                  <a:pt x="41630" y="43070"/>
                </a:lnTo>
                <a:lnTo>
                  <a:pt x="41440" y="43100"/>
                </a:lnTo>
                <a:lnTo>
                  <a:pt x="41400" y="43100"/>
                </a:lnTo>
                <a:lnTo>
                  <a:pt x="41380" y="43080"/>
                </a:lnTo>
                <a:lnTo>
                  <a:pt x="41400" y="43060"/>
                </a:lnTo>
                <a:lnTo>
                  <a:pt x="41450" y="43010"/>
                </a:lnTo>
                <a:lnTo>
                  <a:pt x="41480" y="42980"/>
                </a:lnTo>
                <a:lnTo>
                  <a:pt x="41510" y="42930"/>
                </a:lnTo>
                <a:lnTo>
                  <a:pt x="41520" y="42910"/>
                </a:lnTo>
                <a:lnTo>
                  <a:pt x="41610" y="42580"/>
                </a:lnTo>
                <a:lnTo>
                  <a:pt x="41620" y="42520"/>
                </a:lnTo>
                <a:lnTo>
                  <a:pt x="41610" y="42490"/>
                </a:lnTo>
                <a:lnTo>
                  <a:pt x="41330" y="42360"/>
                </a:lnTo>
                <a:lnTo>
                  <a:pt x="41300" y="42360"/>
                </a:lnTo>
                <a:lnTo>
                  <a:pt x="41260" y="42360"/>
                </a:lnTo>
                <a:lnTo>
                  <a:pt x="41230" y="42370"/>
                </a:lnTo>
                <a:lnTo>
                  <a:pt x="41200" y="42390"/>
                </a:lnTo>
                <a:lnTo>
                  <a:pt x="41180" y="42400"/>
                </a:lnTo>
                <a:lnTo>
                  <a:pt x="41170" y="42420"/>
                </a:lnTo>
                <a:lnTo>
                  <a:pt x="41160" y="42450"/>
                </a:lnTo>
                <a:lnTo>
                  <a:pt x="41150" y="42460"/>
                </a:lnTo>
                <a:lnTo>
                  <a:pt x="41150" y="42480"/>
                </a:lnTo>
                <a:lnTo>
                  <a:pt x="41150" y="42500"/>
                </a:lnTo>
                <a:lnTo>
                  <a:pt x="41120" y="42520"/>
                </a:lnTo>
                <a:lnTo>
                  <a:pt x="41050" y="42500"/>
                </a:lnTo>
                <a:lnTo>
                  <a:pt x="40870" y="42410"/>
                </a:lnTo>
                <a:lnTo>
                  <a:pt x="40800" y="42360"/>
                </a:lnTo>
                <a:lnTo>
                  <a:pt x="40770" y="42330"/>
                </a:lnTo>
                <a:lnTo>
                  <a:pt x="40780" y="42320"/>
                </a:lnTo>
                <a:lnTo>
                  <a:pt x="40800" y="42300"/>
                </a:lnTo>
                <a:lnTo>
                  <a:pt x="40810" y="42280"/>
                </a:lnTo>
                <a:lnTo>
                  <a:pt x="40810" y="42270"/>
                </a:lnTo>
                <a:lnTo>
                  <a:pt x="40810" y="42240"/>
                </a:lnTo>
                <a:lnTo>
                  <a:pt x="40810" y="42220"/>
                </a:lnTo>
                <a:lnTo>
                  <a:pt x="40810" y="42200"/>
                </a:lnTo>
                <a:lnTo>
                  <a:pt x="40820" y="42190"/>
                </a:lnTo>
                <a:lnTo>
                  <a:pt x="40830" y="42180"/>
                </a:lnTo>
                <a:lnTo>
                  <a:pt x="40870" y="42150"/>
                </a:lnTo>
                <a:lnTo>
                  <a:pt x="40910" y="42120"/>
                </a:lnTo>
                <a:lnTo>
                  <a:pt x="40930" y="42090"/>
                </a:lnTo>
                <a:lnTo>
                  <a:pt x="40950" y="42060"/>
                </a:lnTo>
                <a:lnTo>
                  <a:pt x="40960" y="42040"/>
                </a:lnTo>
                <a:lnTo>
                  <a:pt x="40960" y="42010"/>
                </a:lnTo>
                <a:lnTo>
                  <a:pt x="40970" y="41960"/>
                </a:lnTo>
                <a:lnTo>
                  <a:pt x="40960" y="41940"/>
                </a:lnTo>
                <a:lnTo>
                  <a:pt x="40870" y="41720"/>
                </a:lnTo>
                <a:lnTo>
                  <a:pt x="40820" y="41530"/>
                </a:lnTo>
                <a:lnTo>
                  <a:pt x="40810" y="41490"/>
                </a:lnTo>
                <a:lnTo>
                  <a:pt x="40810" y="41470"/>
                </a:lnTo>
                <a:lnTo>
                  <a:pt x="40820" y="41450"/>
                </a:lnTo>
                <a:lnTo>
                  <a:pt x="40890" y="41310"/>
                </a:lnTo>
                <a:lnTo>
                  <a:pt x="40910" y="41280"/>
                </a:lnTo>
                <a:lnTo>
                  <a:pt x="40900" y="41230"/>
                </a:lnTo>
                <a:lnTo>
                  <a:pt x="40890" y="41160"/>
                </a:lnTo>
                <a:lnTo>
                  <a:pt x="40810" y="41040"/>
                </a:lnTo>
                <a:lnTo>
                  <a:pt x="40610" y="40950"/>
                </a:lnTo>
                <a:lnTo>
                  <a:pt x="40550" y="40890"/>
                </a:lnTo>
                <a:lnTo>
                  <a:pt x="40540" y="40860"/>
                </a:lnTo>
                <a:lnTo>
                  <a:pt x="40540" y="40830"/>
                </a:lnTo>
                <a:lnTo>
                  <a:pt x="40550" y="40800"/>
                </a:lnTo>
                <a:lnTo>
                  <a:pt x="40580" y="40730"/>
                </a:lnTo>
                <a:lnTo>
                  <a:pt x="40590" y="40670"/>
                </a:lnTo>
                <a:lnTo>
                  <a:pt x="40560" y="40640"/>
                </a:lnTo>
                <a:lnTo>
                  <a:pt x="40510" y="40600"/>
                </a:lnTo>
                <a:lnTo>
                  <a:pt x="39990" y="40530"/>
                </a:lnTo>
                <a:lnTo>
                  <a:pt x="39840" y="40550"/>
                </a:lnTo>
                <a:lnTo>
                  <a:pt x="39750" y="40540"/>
                </a:lnTo>
                <a:lnTo>
                  <a:pt x="39640" y="40550"/>
                </a:lnTo>
                <a:lnTo>
                  <a:pt x="39550" y="40580"/>
                </a:lnTo>
                <a:lnTo>
                  <a:pt x="39510" y="40590"/>
                </a:lnTo>
                <a:lnTo>
                  <a:pt x="39500" y="40580"/>
                </a:lnTo>
                <a:lnTo>
                  <a:pt x="39500" y="40540"/>
                </a:lnTo>
                <a:lnTo>
                  <a:pt x="39530" y="40470"/>
                </a:lnTo>
                <a:lnTo>
                  <a:pt x="39550" y="40450"/>
                </a:lnTo>
                <a:lnTo>
                  <a:pt x="39560" y="40420"/>
                </a:lnTo>
                <a:lnTo>
                  <a:pt x="39580" y="40390"/>
                </a:lnTo>
                <a:lnTo>
                  <a:pt x="39580" y="40360"/>
                </a:lnTo>
                <a:lnTo>
                  <a:pt x="39580" y="40320"/>
                </a:lnTo>
                <a:lnTo>
                  <a:pt x="39560" y="40260"/>
                </a:lnTo>
                <a:lnTo>
                  <a:pt x="39550" y="40210"/>
                </a:lnTo>
                <a:lnTo>
                  <a:pt x="39480" y="40050"/>
                </a:lnTo>
                <a:lnTo>
                  <a:pt x="39430" y="39930"/>
                </a:lnTo>
                <a:lnTo>
                  <a:pt x="39660" y="39860"/>
                </a:lnTo>
                <a:lnTo>
                  <a:pt x="39830" y="39880"/>
                </a:lnTo>
                <a:lnTo>
                  <a:pt x="39860" y="39860"/>
                </a:lnTo>
                <a:lnTo>
                  <a:pt x="39870" y="39840"/>
                </a:lnTo>
                <a:lnTo>
                  <a:pt x="39860" y="39740"/>
                </a:lnTo>
                <a:lnTo>
                  <a:pt x="39830" y="39670"/>
                </a:lnTo>
                <a:lnTo>
                  <a:pt x="39820" y="39640"/>
                </a:lnTo>
                <a:lnTo>
                  <a:pt x="39810" y="39600"/>
                </a:lnTo>
                <a:lnTo>
                  <a:pt x="39800" y="39570"/>
                </a:lnTo>
                <a:lnTo>
                  <a:pt x="39830" y="39510"/>
                </a:lnTo>
                <a:lnTo>
                  <a:pt x="39880" y="39460"/>
                </a:lnTo>
                <a:lnTo>
                  <a:pt x="40040" y="39350"/>
                </a:lnTo>
                <a:lnTo>
                  <a:pt x="40050" y="39330"/>
                </a:lnTo>
                <a:lnTo>
                  <a:pt x="40040" y="39310"/>
                </a:lnTo>
                <a:lnTo>
                  <a:pt x="40010" y="39300"/>
                </a:lnTo>
                <a:lnTo>
                  <a:pt x="39840" y="39260"/>
                </a:lnTo>
                <a:lnTo>
                  <a:pt x="39600" y="39150"/>
                </a:lnTo>
                <a:lnTo>
                  <a:pt x="39470" y="39120"/>
                </a:lnTo>
                <a:lnTo>
                  <a:pt x="39450" y="39100"/>
                </a:lnTo>
                <a:lnTo>
                  <a:pt x="39420" y="39070"/>
                </a:lnTo>
                <a:lnTo>
                  <a:pt x="39400" y="39020"/>
                </a:lnTo>
                <a:lnTo>
                  <a:pt x="39390" y="38980"/>
                </a:lnTo>
                <a:lnTo>
                  <a:pt x="39400" y="38960"/>
                </a:lnTo>
                <a:lnTo>
                  <a:pt x="39410" y="38920"/>
                </a:lnTo>
                <a:lnTo>
                  <a:pt x="39430" y="38850"/>
                </a:lnTo>
                <a:lnTo>
                  <a:pt x="39440" y="38740"/>
                </a:lnTo>
                <a:lnTo>
                  <a:pt x="39470" y="38410"/>
                </a:lnTo>
                <a:lnTo>
                  <a:pt x="39490" y="38330"/>
                </a:lnTo>
                <a:lnTo>
                  <a:pt x="39530" y="38210"/>
                </a:lnTo>
                <a:lnTo>
                  <a:pt x="39550" y="38170"/>
                </a:lnTo>
                <a:lnTo>
                  <a:pt x="39580" y="38130"/>
                </a:lnTo>
                <a:lnTo>
                  <a:pt x="39610" y="38120"/>
                </a:lnTo>
                <a:lnTo>
                  <a:pt x="39650" y="38110"/>
                </a:lnTo>
                <a:lnTo>
                  <a:pt x="39820" y="38130"/>
                </a:lnTo>
                <a:lnTo>
                  <a:pt x="39880" y="38130"/>
                </a:lnTo>
                <a:lnTo>
                  <a:pt x="39940" y="38070"/>
                </a:lnTo>
                <a:lnTo>
                  <a:pt x="39980" y="38050"/>
                </a:lnTo>
                <a:lnTo>
                  <a:pt x="40060" y="38020"/>
                </a:lnTo>
                <a:lnTo>
                  <a:pt x="40090" y="37980"/>
                </a:lnTo>
                <a:lnTo>
                  <a:pt x="40220" y="37700"/>
                </a:lnTo>
                <a:lnTo>
                  <a:pt x="40460" y="37310"/>
                </a:lnTo>
                <a:lnTo>
                  <a:pt x="40330" y="36900"/>
                </a:lnTo>
                <a:lnTo>
                  <a:pt x="40320" y="36850"/>
                </a:lnTo>
                <a:lnTo>
                  <a:pt x="40320" y="36790"/>
                </a:lnTo>
                <a:lnTo>
                  <a:pt x="40330" y="36770"/>
                </a:lnTo>
                <a:lnTo>
                  <a:pt x="40380" y="36740"/>
                </a:lnTo>
                <a:lnTo>
                  <a:pt x="40400" y="36720"/>
                </a:lnTo>
                <a:lnTo>
                  <a:pt x="40440" y="36680"/>
                </a:lnTo>
                <a:lnTo>
                  <a:pt x="40470" y="36640"/>
                </a:lnTo>
                <a:lnTo>
                  <a:pt x="40500" y="36550"/>
                </a:lnTo>
                <a:lnTo>
                  <a:pt x="40500" y="36510"/>
                </a:lnTo>
                <a:lnTo>
                  <a:pt x="40480" y="36490"/>
                </a:lnTo>
                <a:lnTo>
                  <a:pt x="40420" y="36480"/>
                </a:lnTo>
                <a:lnTo>
                  <a:pt x="40400" y="36470"/>
                </a:lnTo>
                <a:lnTo>
                  <a:pt x="40370" y="36450"/>
                </a:lnTo>
                <a:lnTo>
                  <a:pt x="40340" y="36430"/>
                </a:lnTo>
                <a:lnTo>
                  <a:pt x="40330" y="36420"/>
                </a:lnTo>
                <a:lnTo>
                  <a:pt x="40230" y="36270"/>
                </a:lnTo>
                <a:lnTo>
                  <a:pt x="40180" y="36240"/>
                </a:lnTo>
                <a:lnTo>
                  <a:pt x="40150" y="36230"/>
                </a:lnTo>
                <a:lnTo>
                  <a:pt x="40110" y="36240"/>
                </a:lnTo>
                <a:lnTo>
                  <a:pt x="39710" y="36460"/>
                </a:lnTo>
                <a:lnTo>
                  <a:pt x="39520" y="36660"/>
                </a:lnTo>
                <a:lnTo>
                  <a:pt x="39480" y="36710"/>
                </a:lnTo>
                <a:lnTo>
                  <a:pt x="39410" y="36870"/>
                </a:lnTo>
                <a:lnTo>
                  <a:pt x="39300" y="37210"/>
                </a:lnTo>
                <a:lnTo>
                  <a:pt x="39280" y="37250"/>
                </a:lnTo>
                <a:lnTo>
                  <a:pt x="39260" y="37280"/>
                </a:lnTo>
                <a:lnTo>
                  <a:pt x="39240" y="37300"/>
                </a:lnTo>
                <a:lnTo>
                  <a:pt x="38750" y="37410"/>
                </a:lnTo>
                <a:lnTo>
                  <a:pt x="38710" y="37440"/>
                </a:lnTo>
                <a:lnTo>
                  <a:pt x="38490" y="37510"/>
                </a:lnTo>
                <a:lnTo>
                  <a:pt x="38260" y="37540"/>
                </a:lnTo>
                <a:lnTo>
                  <a:pt x="37510" y="37460"/>
                </a:lnTo>
                <a:lnTo>
                  <a:pt x="37430" y="37440"/>
                </a:lnTo>
                <a:lnTo>
                  <a:pt x="37420" y="37420"/>
                </a:lnTo>
                <a:lnTo>
                  <a:pt x="37400" y="37400"/>
                </a:lnTo>
                <a:lnTo>
                  <a:pt x="37390" y="37370"/>
                </a:lnTo>
                <a:lnTo>
                  <a:pt x="37380" y="37320"/>
                </a:lnTo>
                <a:lnTo>
                  <a:pt x="37380" y="37260"/>
                </a:lnTo>
                <a:lnTo>
                  <a:pt x="37390" y="37200"/>
                </a:lnTo>
                <a:lnTo>
                  <a:pt x="37410" y="37060"/>
                </a:lnTo>
                <a:lnTo>
                  <a:pt x="37410" y="37020"/>
                </a:lnTo>
                <a:lnTo>
                  <a:pt x="37400" y="36990"/>
                </a:lnTo>
                <a:lnTo>
                  <a:pt x="37380" y="36940"/>
                </a:lnTo>
                <a:lnTo>
                  <a:pt x="37370" y="36900"/>
                </a:lnTo>
                <a:lnTo>
                  <a:pt x="37370" y="36850"/>
                </a:lnTo>
                <a:lnTo>
                  <a:pt x="37370" y="36790"/>
                </a:lnTo>
                <a:lnTo>
                  <a:pt x="37380" y="36680"/>
                </a:lnTo>
                <a:lnTo>
                  <a:pt x="37390" y="36630"/>
                </a:lnTo>
                <a:lnTo>
                  <a:pt x="37380" y="36560"/>
                </a:lnTo>
                <a:lnTo>
                  <a:pt x="37360" y="36450"/>
                </a:lnTo>
                <a:lnTo>
                  <a:pt x="37160" y="36080"/>
                </a:lnTo>
                <a:lnTo>
                  <a:pt x="37100" y="36030"/>
                </a:lnTo>
                <a:lnTo>
                  <a:pt x="37040" y="35970"/>
                </a:lnTo>
                <a:lnTo>
                  <a:pt x="36920" y="35920"/>
                </a:lnTo>
                <a:lnTo>
                  <a:pt x="36870" y="35920"/>
                </a:lnTo>
                <a:lnTo>
                  <a:pt x="36840" y="35920"/>
                </a:lnTo>
                <a:lnTo>
                  <a:pt x="36480" y="36100"/>
                </a:lnTo>
                <a:lnTo>
                  <a:pt x="36360" y="36130"/>
                </a:lnTo>
                <a:lnTo>
                  <a:pt x="36000" y="36110"/>
                </a:lnTo>
                <a:lnTo>
                  <a:pt x="35850" y="36130"/>
                </a:lnTo>
                <a:lnTo>
                  <a:pt x="35820" y="36170"/>
                </a:lnTo>
                <a:lnTo>
                  <a:pt x="35740" y="36230"/>
                </a:lnTo>
                <a:lnTo>
                  <a:pt x="35670" y="36280"/>
                </a:lnTo>
                <a:lnTo>
                  <a:pt x="35630" y="36320"/>
                </a:lnTo>
                <a:lnTo>
                  <a:pt x="35610" y="36330"/>
                </a:lnTo>
                <a:lnTo>
                  <a:pt x="35600" y="36350"/>
                </a:lnTo>
                <a:lnTo>
                  <a:pt x="35600" y="36380"/>
                </a:lnTo>
                <a:lnTo>
                  <a:pt x="35540" y="36670"/>
                </a:lnTo>
                <a:lnTo>
                  <a:pt x="35530" y="36710"/>
                </a:lnTo>
                <a:lnTo>
                  <a:pt x="35500" y="36750"/>
                </a:lnTo>
                <a:lnTo>
                  <a:pt x="35450" y="36800"/>
                </a:lnTo>
                <a:lnTo>
                  <a:pt x="35320" y="36860"/>
                </a:lnTo>
                <a:lnTo>
                  <a:pt x="34910" y="36910"/>
                </a:lnTo>
                <a:lnTo>
                  <a:pt x="34840" y="36900"/>
                </a:lnTo>
                <a:lnTo>
                  <a:pt x="34790" y="36870"/>
                </a:lnTo>
                <a:lnTo>
                  <a:pt x="34760" y="36860"/>
                </a:lnTo>
                <a:lnTo>
                  <a:pt x="34590" y="36860"/>
                </a:lnTo>
                <a:lnTo>
                  <a:pt x="34430" y="36800"/>
                </a:lnTo>
                <a:lnTo>
                  <a:pt x="34570" y="37290"/>
                </a:lnTo>
                <a:lnTo>
                  <a:pt x="34610" y="37350"/>
                </a:lnTo>
                <a:lnTo>
                  <a:pt x="34670" y="37430"/>
                </a:lnTo>
                <a:lnTo>
                  <a:pt x="35140" y="37650"/>
                </a:lnTo>
                <a:lnTo>
                  <a:pt x="35350" y="37800"/>
                </a:lnTo>
                <a:lnTo>
                  <a:pt x="35400" y="37870"/>
                </a:lnTo>
                <a:lnTo>
                  <a:pt x="35450" y="37960"/>
                </a:lnTo>
                <a:lnTo>
                  <a:pt x="35510" y="38150"/>
                </a:lnTo>
                <a:lnTo>
                  <a:pt x="35560" y="38350"/>
                </a:lnTo>
                <a:lnTo>
                  <a:pt x="35590" y="38550"/>
                </a:lnTo>
                <a:lnTo>
                  <a:pt x="35590" y="38760"/>
                </a:lnTo>
                <a:lnTo>
                  <a:pt x="35580" y="39200"/>
                </a:lnTo>
                <a:lnTo>
                  <a:pt x="35590" y="39620"/>
                </a:lnTo>
                <a:lnTo>
                  <a:pt x="35610" y="39740"/>
                </a:lnTo>
                <a:lnTo>
                  <a:pt x="35630" y="39750"/>
                </a:lnTo>
                <a:lnTo>
                  <a:pt x="35780" y="39850"/>
                </a:lnTo>
                <a:lnTo>
                  <a:pt x="35860" y="39920"/>
                </a:lnTo>
                <a:lnTo>
                  <a:pt x="35860" y="39950"/>
                </a:lnTo>
                <a:lnTo>
                  <a:pt x="35860" y="39990"/>
                </a:lnTo>
                <a:lnTo>
                  <a:pt x="35820" y="40070"/>
                </a:lnTo>
                <a:lnTo>
                  <a:pt x="35780" y="40150"/>
                </a:lnTo>
                <a:lnTo>
                  <a:pt x="35740" y="40200"/>
                </a:lnTo>
                <a:lnTo>
                  <a:pt x="35700" y="40250"/>
                </a:lnTo>
                <a:lnTo>
                  <a:pt x="35630" y="40310"/>
                </a:lnTo>
                <a:lnTo>
                  <a:pt x="35340" y="40490"/>
                </a:lnTo>
                <a:lnTo>
                  <a:pt x="35310" y="40530"/>
                </a:lnTo>
                <a:lnTo>
                  <a:pt x="35280" y="40580"/>
                </a:lnTo>
                <a:lnTo>
                  <a:pt x="35220" y="40760"/>
                </a:lnTo>
                <a:lnTo>
                  <a:pt x="35200" y="40790"/>
                </a:lnTo>
                <a:lnTo>
                  <a:pt x="35190" y="40810"/>
                </a:lnTo>
                <a:lnTo>
                  <a:pt x="35150" y="40830"/>
                </a:lnTo>
                <a:lnTo>
                  <a:pt x="35100" y="40850"/>
                </a:lnTo>
                <a:lnTo>
                  <a:pt x="34180" y="40580"/>
                </a:lnTo>
                <a:lnTo>
                  <a:pt x="33940" y="40790"/>
                </a:lnTo>
                <a:lnTo>
                  <a:pt x="33820" y="40940"/>
                </a:lnTo>
                <a:lnTo>
                  <a:pt x="33770" y="41020"/>
                </a:lnTo>
                <a:lnTo>
                  <a:pt x="33680" y="41100"/>
                </a:lnTo>
                <a:lnTo>
                  <a:pt x="33550" y="41180"/>
                </a:lnTo>
                <a:lnTo>
                  <a:pt x="33040" y="41380"/>
                </a:lnTo>
                <a:lnTo>
                  <a:pt x="32770" y="41280"/>
                </a:lnTo>
                <a:lnTo>
                  <a:pt x="32510" y="41330"/>
                </a:lnTo>
                <a:lnTo>
                  <a:pt x="32400" y="41380"/>
                </a:lnTo>
                <a:lnTo>
                  <a:pt x="32080" y="41690"/>
                </a:lnTo>
                <a:lnTo>
                  <a:pt x="32040" y="41710"/>
                </a:lnTo>
                <a:lnTo>
                  <a:pt x="32010" y="41710"/>
                </a:lnTo>
                <a:lnTo>
                  <a:pt x="31980" y="41680"/>
                </a:lnTo>
                <a:lnTo>
                  <a:pt x="31850" y="41610"/>
                </a:lnTo>
                <a:lnTo>
                  <a:pt x="31650" y="41540"/>
                </a:lnTo>
                <a:lnTo>
                  <a:pt x="31610" y="41520"/>
                </a:lnTo>
                <a:lnTo>
                  <a:pt x="31590" y="41500"/>
                </a:lnTo>
                <a:lnTo>
                  <a:pt x="31530" y="41310"/>
                </a:lnTo>
                <a:lnTo>
                  <a:pt x="31500" y="41240"/>
                </a:lnTo>
                <a:lnTo>
                  <a:pt x="31440" y="41100"/>
                </a:lnTo>
                <a:lnTo>
                  <a:pt x="31450" y="41040"/>
                </a:lnTo>
                <a:lnTo>
                  <a:pt x="31540" y="40940"/>
                </a:lnTo>
                <a:lnTo>
                  <a:pt x="31660" y="40840"/>
                </a:lnTo>
                <a:lnTo>
                  <a:pt x="31850" y="40760"/>
                </a:lnTo>
                <a:lnTo>
                  <a:pt x="31990" y="40730"/>
                </a:lnTo>
                <a:lnTo>
                  <a:pt x="32080" y="40720"/>
                </a:lnTo>
                <a:lnTo>
                  <a:pt x="32160" y="40700"/>
                </a:lnTo>
                <a:lnTo>
                  <a:pt x="32190" y="40650"/>
                </a:lnTo>
                <a:lnTo>
                  <a:pt x="32210" y="40580"/>
                </a:lnTo>
                <a:lnTo>
                  <a:pt x="32210" y="40520"/>
                </a:lnTo>
                <a:lnTo>
                  <a:pt x="32260" y="40380"/>
                </a:lnTo>
                <a:lnTo>
                  <a:pt x="32330" y="40220"/>
                </a:lnTo>
                <a:lnTo>
                  <a:pt x="32360" y="40150"/>
                </a:lnTo>
                <a:lnTo>
                  <a:pt x="32360" y="40100"/>
                </a:lnTo>
                <a:lnTo>
                  <a:pt x="32330" y="40080"/>
                </a:lnTo>
                <a:lnTo>
                  <a:pt x="32290" y="40060"/>
                </a:lnTo>
                <a:lnTo>
                  <a:pt x="32160" y="40010"/>
                </a:lnTo>
                <a:lnTo>
                  <a:pt x="32070" y="40000"/>
                </a:lnTo>
                <a:lnTo>
                  <a:pt x="31940" y="40030"/>
                </a:lnTo>
                <a:lnTo>
                  <a:pt x="31850" y="40030"/>
                </a:lnTo>
                <a:lnTo>
                  <a:pt x="31810" y="40010"/>
                </a:lnTo>
                <a:lnTo>
                  <a:pt x="31780" y="39980"/>
                </a:lnTo>
                <a:lnTo>
                  <a:pt x="31770" y="39910"/>
                </a:lnTo>
                <a:lnTo>
                  <a:pt x="31750" y="39850"/>
                </a:lnTo>
                <a:lnTo>
                  <a:pt x="31740" y="39850"/>
                </a:lnTo>
                <a:lnTo>
                  <a:pt x="31680" y="39830"/>
                </a:lnTo>
                <a:lnTo>
                  <a:pt x="31610" y="39830"/>
                </a:lnTo>
                <a:lnTo>
                  <a:pt x="31560" y="39810"/>
                </a:lnTo>
                <a:lnTo>
                  <a:pt x="31530" y="39790"/>
                </a:lnTo>
                <a:lnTo>
                  <a:pt x="31510" y="39730"/>
                </a:lnTo>
                <a:lnTo>
                  <a:pt x="31510" y="39700"/>
                </a:lnTo>
                <a:lnTo>
                  <a:pt x="31530" y="39660"/>
                </a:lnTo>
                <a:lnTo>
                  <a:pt x="31630" y="39550"/>
                </a:lnTo>
                <a:lnTo>
                  <a:pt x="31670" y="39480"/>
                </a:lnTo>
                <a:lnTo>
                  <a:pt x="31690" y="39430"/>
                </a:lnTo>
                <a:lnTo>
                  <a:pt x="31690" y="39390"/>
                </a:lnTo>
                <a:lnTo>
                  <a:pt x="31680" y="39360"/>
                </a:lnTo>
                <a:lnTo>
                  <a:pt x="31640" y="39280"/>
                </a:lnTo>
                <a:lnTo>
                  <a:pt x="31620" y="39230"/>
                </a:lnTo>
                <a:lnTo>
                  <a:pt x="31620" y="39210"/>
                </a:lnTo>
                <a:lnTo>
                  <a:pt x="31620" y="39190"/>
                </a:lnTo>
                <a:lnTo>
                  <a:pt x="31650" y="39150"/>
                </a:lnTo>
                <a:lnTo>
                  <a:pt x="31780" y="39010"/>
                </a:lnTo>
                <a:lnTo>
                  <a:pt x="31820" y="38940"/>
                </a:lnTo>
                <a:lnTo>
                  <a:pt x="31840" y="38910"/>
                </a:lnTo>
                <a:lnTo>
                  <a:pt x="31840" y="38880"/>
                </a:lnTo>
                <a:lnTo>
                  <a:pt x="31800" y="38800"/>
                </a:lnTo>
                <a:lnTo>
                  <a:pt x="31760" y="38740"/>
                </a:lnTo>
                <a:lnTo>
                  <a:pt x="31740" y="38710"/>
                </a:lnTo>
                <a:lnTo>
                  <a:pt x="31730" y="38670"/>
                </a:lnTo>
                <a:lnTo>
                  <a:pt x="31720" y="38600"/>
                </a:lnTo>
                <a:lnTo>
                  <a:pt x="31720" y="38570"/>
                </a:lnTo>
                <a:lnTo>
                  <a:pt x="31740" y="38540"/>
                </a:lnTo>
                <a:lnTo>
                  <a:pt x="31760" y="38530"/>
                </a:lnTo>
                <a:lnTo>
                  <a:pt x="31990" y="38490"/>
                </a:lnTo>
                <a:lnTo>
                  <a:pt x="32010" y="38480"/>
                </a:lnTo>
                <a:lnTo>
                  <a:pt x="32040" y="38460"/>
                </a:lnTo>
                <a:lnTo>
                  <a:pt x="32030" y="38430"/>
                </a:lnTo>
                <a:lnTo>
                  <a:pt x="32020" y="38390"/>
                </a:lnTo>
                <a:lnTo>
                  <a:pt x="31940" y="38280"/>
                </a:lnTo>
                <a:lnTo>
                  <a:pt x="31810" y="38030"/>
                </a:lnTo>
                <a:lnTo>
                  <a:pt x="31710" y="37890"/>
                </a:lnTo>
                <a:lnTo>
                  <a:pt x="31650" y="37830"/>
                </a:lnTo>
                <a:lnTo>
                  <a:pt x="31580" y="37750"/>
                </a:lnTo>
                <a:lnTo>
                  <a:pt x="31540" y="37680"/>
                </a:lnTo>
                <a:lnTo>
                  <a:pt x="31500" y="37660"/>
                </a:lnTo>
                <a:lnTo>
                  <a:pt x="31460" y="37660"/>
                </a:lnTo>
                <a:lnTo>
                  <a:pt x="30990" y="37850"/>
                </a:lnTo>
                <a:lnTo>
                  <a:pt x="30940" y="37850"/>
                </a:lnTo>
                <a:lnTo>
                  <a:pt x="30890" y="37820"/>
                </a:lnTo>
                <a:lnTo>
                  <a:pt x="30810" y="37720"/>
                </a:lnTo>
                <a:lnTo>
                  <a:pt x="30790" y="37700"/>
                </a:lnTo>
                <a:lnTo>
                  <a:pt x="30290" y="37380"/>
                </a:lnTo>
                <a:lnTo>
                  <a:pt x="30120" y="37320"/>
                </a:lnTo>
                <a:lnTo>
                  <a:pt x="30080" y="37290"/>
                </a:lnTo>
                <a:lnTo>
                  <a:pt x="30070" y="37250"/>
                </a:lnTo>
                <a:lnTo>
                  <a:pt x="30000" y="36840"/>
                </a:lnTo>
                <a:lnTo>
                  <a:pt x="29990" y="36770"/>
                </a:lnTo>
                <a:lnTo>
                  <a:pt x="29960" y="36710"/>
                </a:lnTo>
                <a:lnTo>
                  <a:pt x="29940" y="36690"/>
                </a:lnTo>
                <a:lnTo>
                  <a:pt x="29900" y="36670"/>
                </a:lnTo>
                <a:lnTo>
                  <a:pt x="29380" y="36500"/>
                </a:lnTo>
                <a:lnTo>
                  <a:pt x="29360" y="36500"/>
                </a:lnTo>
                <a:lnTo>
                  <a:pt x="29320" y="36520"/>
                </a:lnTo>
                <a:lnTo>
                  <a:pt x="29310" y="36540"/>
                </a:lnTo>
                <a:lnTo>
                  <a:pt x="29270" y="36590"/>
                </a:lnTo>
                <a:lnTo>
                  <a:pt x="29180" y="36970"/>
                </a:lnTo>
                <a:lnTo>
                  <a:pt x="29190" y="37020"/>
                </a:lnTo>
                <a:lnTo>
                  <a:pt x="29210" y="37080"/>
                </a:lnTo>
                <a:lnTo>
                  <a:pt x="29270" y="37110"/>
                </a:lnTo>
                <a:lnTo>
                  <a:pt x="29320" y="37170"/>
                </a:lnTo>
                <a:lnTo>
                  <a:pt x="29330" y="37200"/>
                </a:lnTo>
                <a:lnTo>
                  <a:pt x="29330" y="37220"/>
                </a:lnTo>
                <a:lnTo>
                  <a:pt x="29280" y="37240"/>
                </a:lnTo>
                <a:lnTo>
                  <a:pt x="29250" y="37280"/>
                </a:lnTo>
                <a:lnTo>
                  <a:pt x="29220" y="37350"/>
                </a:lnTo>
                <a:lnTo>
                  <a:pt x="29180" y="37520"/>
                </a:lnTo>
                <a:lnTo>
                  <a:pt x="29140" y="37610"/>
                </a:lnTo>
                <a:lnTo>
                  <a:pt x="29130" y="37610"/>
                </a:lnTo>
                <a:lnTo>
                  <a:pt x="29120" y="37620"/>
                </a:lnTo>
                <a:lnTo>
                  <a:pt x="29100" y="37640"/>
                </a:lnTo>
                <a:lnTo>
                  <a:pt x="29070" y="37700"/>
                </a:lnTo>
                <a:lnTo>
                  <a:pt x="29040" y="37740"/>
                </a:lnTo>
                <a:lnTo>
                  <a:pt x="29030" y="37750"/>
                </a:lnTo>
                <a:lnTo>
                  <a:pt x="29010" y="37750"/>
                </a:lnTo>
                <a:lnTo>
                  <a:pt x="28880" y="37730"/>
                </a:lnTo>
                <a:lnTo>
                  <a:pt x="28830" y="37720"/>
                </a:lnTo>
                <a:lnTo>
                  <a:pt x="28720" y="37740"/>
                </a:lnTo>
                <a:lnTo>
                  <a:pt x="28690" y="37770"/>
                </a:lnTo>
                <a:lnTo>
                  <a:pt x="28350" y="38050"/>
                </a:lnTo>
                <a:lnTo>
                  <a:pt x="27980" y="38430"/>
                </a:lnTo>
                <a:lnTo>
                  <a:pt x="27920" y="38480"/>
                </a:lnTo>
                <a:lnTo>
                  <a:pt x="27840" y="38510"/>
                </a:lnTo>
                <a:lnTo>
                  <a:pt x="27660" y="38550"/>
                </a:lnTo>
                <a:lnTo>
                  <a:pt x="27620" y="38570"/>
                </a:lnTo>
                <a:lnTo>
                  <a:pt x="27590" y="38590"/>
                </a:lnTo>
                <a:lnTo>
                  <a:pt x="27480" y="38700"/>
                </a:lnTo>
                <a:lnTo>
                  <a:pt x="27130" y="38940"/>
                </a:lnTo>
                <a:lnTo>
                  <a:pt x="26830" y="39000"/>
                </a:lnTo>
                <a:lnTo>
                  <a:pt x="25830" y="39050"/>
                </a:lnTo>
                <a:lnTo>
                  <a:pt x="25780" y="39080"/>
                </a:lnTo>
                <a:lnTo>
                  <a:pt x="25730" y="39140"/>
                </a:lnTo>
                <a:lnTo>
                  <a:pt x="25630" y="39210"/>
                </a:lnTo>
                <a:lnTo>
                  <a:pt x="25330" y="39340"/>
                </a:lnTo>
                <a:lnTo>
                  <a:pt x="25140" y="39330"/>
                </a:lnTo>
                <a:lnTo>
                  <a:pt x="25130" y="39330"/>
                </a:lnTo>
                <a:lnTo>
                  <a:pt x="25090" y="39250"/>
                </a:lnTo>
                <a:lnTo>
                  <a:pt x="25030" y="39000"/>
                </a:lnTo>
                <a:lnTo>
                  <a:pt x="25030" y="38780"/>
                </a:lnTo>
                <a:lnTo>
                  <a:pt x="25080" y="38600"/>
                </a:lnTo>
                <a:lnTo>
                  <a:pt x="25230" y="38260"/>
                </a:lnTo>
                <a:lnTo>
                  <a:pt x="25290" y="37820"/>
                </a:lnTo>
                <a:lnTo>
                  <a:pt x="25190" y="37520"/>
                </a:lnTo>
                <a:lnTo>
                  <a:pt x="24750" y="36790"/>
                </a:lnTo>
                <a:lnTo>
                  <a:pt x="24700" y="36810"/>
                </a:lnTo>
                <a:lnTo>
                  <a:pt x="24650" y="36900"/>
                </a:lnTo>
                <a:lnTo>
                  <a:pt x="24590" y="36960"/>
                </a:lnTo>
                <a:lnTo>
                  <a:pt x="24400" y="37010"/>
                </a:lnTo>
                <a:lnTo>
                  <a:pt x="24210" y="37030"/>
                </a:lnTo>
                <a:lnTo>
                  <a:pt x="24010" y="36990"/>
                </a:lnTo>
                <a:lnTo>
                  <a:pt x="23630" y="36850"/>
                </a:lnTo>
                <a:lnTo>
                  <a:pt x="23050" y="36770"/>
                </a:lnTo>
                <a:lnTo>
                  <a:pt x="22860" y="36670"/>
                </a:lnTo>
                <a:lnTo>
                  <a:pt x="22720" y="36500"/>
                </a:lnTo>
                <a:lnTo>
                  <a:pt x="22670" y="36320"/>
                </a:lnTo>
                <a:lnTo>
                  <a:pt x="22660" y="36110"/>
                </a:lnTo>
                <a:lnTo>
                  <a:pt x="22640" y="35900"/>
                </a:lnTo>
                <a:lnTo>
                  <a:pt x="22550" y="35710"/>
                </a:lnTo>
                <a:lnTo>
                  <a:pt x="22670" y="35700"/>
                </a:lnTo>
                <a:lnTo>
                  <a:pt x="23070" y="35500"/>
                </a:lnTo>
                <a:lnTo>
                  <a:pt x="22830" y="35290"/>
                </a:lnTo>
                <a:lnTo>
                  <a:pt x="22780" y="35220"/>
                </a:lnTo>
                <a:lnTo>
                  <a:pt x="22780" y="35120"/>
                </a:lnTo>
                <a:lnTo>
                  <a:pt x="22810" y="35020"/>
                </a:lnTo>
                <a:lnTo>
                  <a:pt x="22830" y="34910"/>
                </a:lnTo>
                <a:lnTo>
                  <a:pt x="22770" y="34780"/>
                </a:lnTo>
                <a:lnTo>
                  <a:pt x="22890" y="34690"/>
                </a:lnTo>
                <a:lnTo>
                  <a:pt x="23020" y="34600"/>
                </a:lnTo>
                <a:lnTo>
                  <a:pt x="23270" y="34520"/>
                </a:lnTo>
                <a:lnTo>
                  <a:pt x="23960" y="34510"/>
                </a:lnTo>
                <a:lnTo>
                  <a:pt x="24350" y="34630"/>
                </a:lnTo>
                <a:lnTo>
                  <a:pt x="24710" y="34570"/>
                </a:lnTo>
                <a:lnTo>
                  <a:pt x="24820" y="34620"/>
                </a:lnTo>
                <a:lnTo>
                  <a:pt x="25080" y="34700"/>
                </a:lnTo>
                <a:lnTo>
                  <a:pt x="25210" y="34440"/>
                </a:lnTo>
                <a:lnTo>
                  <a:pt x="25260" y="34020"/>
                </a:lnTo>
                <a:lnTo>
                  <a:pt x="25330" y="32720"/>
                </a:lnTo>
                <a:lnTo>
                  <a:pt x="25390" y="32320"/>
                </a:lnTo>
                <a:lnTo>
                  <a:pt x="25470" y="32110"/>
                </a:lnTo>
                <a:lnTo>
                  <a:pt x="25520" y="31950"/>
                </a:lnTo>
                <a:lnTo>
                  <a:pt x="26120" y="31000"/>
                </a:lnTo>
                <a:lnTo>
                  <a:pt x="26280" y="30600"/>
                </a:lnTo>
                <a:lnTo>
                  <a:pt x="26350" y="30210"/>
                </a:lnTo>
                <a:lnTo>
                  <a:pt x="26360" y="29780"/>
                </a:lnTo>
                <a:lnTo>
                  <a:pt x="26290" y="28910"/>
                </a:lnTo>
                <a:lnTo>
                  <a:pt x="26260" y="28800"/>
                </a:lnTo>
                <a:lnTo>
                  <a:pt x="26230" y="28740"/>
                </a:lnTo>
                <a:lnTo>
                  <a:pt x="26200" y="28660"/>
                </a:lnTo>
                <a:lnTo>
                  <a:pt x="26190" y="28520"/>
                </a:lnTo>
                <a:lnTo>
                  <a:pt x="26210" y="28420"/>
                </a:lnTo>
                <a:lnTo>
                  <a:pt x="26320" y="28150"/>
                </a:lnTo>
                <a:lnTo>
                  <a:pt x="26370" y="27940"/>
                </a:lnTo>
                <a:lnTo>
                  <a:pt x="26390" y="27750"/>
                </a:lnTo>
                <a:lnTo>
                  <a:pt x="26380" y="27560"/>
                </a:lnTo>
                <a:lnTo>
                  <a:pt x="26360" y="27210"/>
                </a:lnTo>
                <a:lnTo>
                  <a:pt x="26430" y="27170"/>
                </a:lnTo>
                <a:lnTo>
                  <a:pt x="26510" y="27080"/>
                </a:lnTo>
                <a:lnTo>
                  <a:pt x="26580" y="26990"/>
                </a:lnTo>
                <a:lnTo>
                  <a:pt x="26640" y="26860"/>
                </a:lnTo>
                <a:lnTo>
                  <a:pt x="26670" y="26720"/>
                </a:lnTo>
                <a:lnTo>
                  <a:pt x="26610" y="26580"/>
                </a:lnTo>
                <a:lnTo>
                  <a:pt x="26800" y="26300"/>
                </a:lnTo>
                <a:lnTo>
                  <a:pt x="26900" y="26250"/>
                </a:lnTo>
                <a:lnTo>
                  <a:pt x="27070" y="26250"/>
                </a:lnTo>
                <a:lnTo>
                  <a:pt x="27220" y="26290"/>
                </a:lnTo>
                <a:lnTo>
                  <a:pt x="27480" y="26450"/>
                </a:lnTo>
                <a:lnTo>
                  <a:pt x="27610" y="26510"/>
                </a:lnTo>
                <a:lnTo>
                  <a:pt x="27440" y="26250"/>
                </a:lnTo>
                <a:lnTo>
                  <a:pt x="27150" y="26140"/>
                </a:lnTo>
                <a:lnTo>
                  <a:pt x="25490" y="26080"/>
                </a:lnTo>
                <a:lnTo>
                  <a:pt x="25220" y="25950"/>
                </a:lnTo>
                <a:lnTo>
                  <a:pt x="25110" y="25610"/>
                </a:lnTo>
                <a:lnTo>
                  <a:pt x="25110" y="24700"/>
                </a:lnTo>
                <a:lnTo>
                  <a:pt x="25140" y="24500"/>
                </a:lnTo>
                <a:lnTo>
                  <a:pt x="25280" y="24120"/>
                </a:lnTo>
                <a:lnTo>
                  <a:pt x="25320" y="23940"/>
                </a:lnTo>
                <a:lnTo>
                  <a:pt x="25380" y="23830"/>
                </a:lnTo>
                <a:lnTo>
                  <a:pt x="25520" y="23830"/>
                </a:lnTo>
                <a:lnTo>
                  <a:pt x="25810" y="23900"/>
                </a:lnTo>
                <a:lnTo>
                  <a:pt x="25850" y="23800"/>
                </a:lnTo>
                <a:lnTo>
                  <a:pt x="25920" y="23760"/>
                </a:lnTo>
                <a:lnTo>
                  <a:pt x="25970" y="23640"/>
                </a:lnTo>
                <a:lnTo>
                  <a:pt x="25960" y="23490"/>
                </a:lnTo>
                <a:lnTo>
                  <a:pt x="25900" y="23400"/>
                </a:lnTo>
                <a:lnTo>
                  <a:pt x="25680" y="23290"/>
                </a:lnTo>
                <a:lnTo>
                  <a:pt x="25590" y="23190"/>
                </a:lnTo>
                <a:lnTo>
                  <a:pt x="25570" y="23030"/>
                </a:lnTo>
                <a:lnTo>
                  <a:pt x="25680" y="22900"/>
                </a:lnTo>
                <a:lnTo>
                  <a:pt x="25910" y="22730"/>
                </a:lnTo>
                <a:lnTo>
                  <a:pt x="26180" y="22430"/>
                </a:lnTo>
                <a:lnTo>
                  <a:pt x="26320" y="22330"/>
                </a:lnTo>
                <a:lnTo>
                  <a:pt x="26590" y="22050"/>
                </a:lnTo>
                <a:lnTo>
                  <a:pt x="27160" y="21830"/>
                </a:lnTo>
                <a:lnTo>
                  <a:pt x="28290" y="21700"/>
                </a:lnTo>
                <a:lnTo>
                  <a:pt x="28360" y="21750"/>
                </a:lnTo>
                <a:lnTo>
                  <a:pt x="28440" y="21860"/>
                </a:lnTo>
                <a:lnTo>
                  <a:pt x="28610" y="21900"/>
                </a:lnTo>
                <a:lnTo>
                  <a:pt x="29690" y="21680"/>
                </a:lnTo>
                <a:lnTo>
                  <a:pt x="31880" y="21370"/>
                </a:lnTo>
                <a:lnTo>
                  <a:pt x="32460" y="21540"/>
                </a:lnTo>
                <a:lnTo>
                  <a:pt x="32460" y="21630"/>
                </a:lnTo>
                <a:lnTo>
                  <a:pt x="32410" y="21980"/>
                </a:lnTo>
                <a:lnTo>
                  <a:pt x="32620" y="22420"/>
                </a:lnTo>
                <a:lnTo>
                  <a:pt x="32920" y="22810"/>
                </a:lnTo>
                <a:lnTo>
                  <a:pt x="33160" y="22980"/>
                </a:lnTo>
                <a:lnTo>
                  <a:pt x="33160" y="23060"/>
                </a:lnTo>
                <a:lnTo>
                  <a:pt x="33100" y="23210"/>
                </a:lnTo>
                <a:lnTo>
                  <a:pt x="33210" y="23270"/>
                </a:lnTo>
                <a:lnTo>
                  <a:pt x="33370" y="23320"/>
                </a:lnTo>
                <a:lnTo>
                  <a:pt x="33460" y="23440"/>
                </a:lnTo>
                <a:lnTo>
                  <a:pt x="33430" y="23660"/>
                </a:lnTo>
                <a:lnTo>
                  <a:pt x="33360" y="23780"/>
                </a:lnTo>
                <a:lnTo>
                  <a:pt x="33210" y="23900"/>
                </a:lnTo>
                <a:lnTo>
                  <a:pt x="33070" y="23970"/>
                </a:lnTo>
                <a:lnTo>
                  <a:pt x="32790" y="23990"/>
                </a:lnTo>
                <a:lnTo>
                  <a:pt x="32660" y="24070"/>
                </a:lnTo>
                <a:lnTo>
                  <a:pt x="32790" y="24480"/>
                </a:lnTo>
                <a:lnTo>
                  <a:pt x="32860" y="24630"/>
                </a:lnTo>
                <a:lnTo>
                  <a:pt x="32960" y="24740"/>
                </a:lnTo>
                <a:lnTo>
                  <a:pt x="33050" y="24700"/>
                </a:lnTo>
                <a:lnTo>
                  <a:pt x="33130" y="24660"/>
                </a:lnTo>
                <a:lnTo>
                  <a:pt x="33260" y="24660"/>
                </a:lnTo>
                <a:lnTo>
                  <a:pt x="33340" y="24710"/>
                </a:lnTo>
                <a:lnTo>
                  <a:pt x="33480" y="24870"/>
                </a:lnTo>
                <a:lnTo>
                  <a:pt x="33530" y="24910"/>
                </a:lnTo>
                <a:lnTo>
                  <a:pt x="33590" y="24960"/>
                </a:lnTo>
                <a:lnTo>
                  <a:pt x="33650" y="25070"/>
                </a:lnTo>
                <a:lnTo>
                  <a:pt x="33730" y="25190"/>
                </a:lnTo>
                <a:lnTo>
                  <a:pt x="33830" y="25240"/>
                </a:lnTo>
                <a:lnTo>
                  <a:pt x="33960" y="25240"/>
                </a:lnTo>
                <a:lnTo>
                  <a:pt x="34040" y="25220"/>
                </a:lnTo>
                <a:lnTo>
                  <a:pt x="34120" y="25170"/>
                </a:lnTo>
                <a:lnTo>
                  <a:pt x="34210" y="25080"/>
                </a:lnTo>
                <a:lnTo>
                  <a:pt x="34370" y="24830"/>
                </a:lnTo>
                <a:lnTo>
                  <a:pt x="34530" y="24400"/>
                </a:lnTo>
                <a:lnTo>
                  <a:pt x="34570" y="23980"/>
                </a:lnTo>
                <a:lnTo>
                  <a:pt x="34360" y="23740"/>
                </a:lnTo>
                <a:lnTo>
                  <a:pt x="34070" y="23810"/>
                </a:lnTo>
                <a:lnTo>
                  <a:pt x="33920" y="23790"/>
                </a:lnTo>
                <a:lnTo>
                  <a:pt x="33930" y="23610"/>
                </a:lnTo>
                <a:lnTo>
                  <a:pt x="33990" y="23410"/>
                </a:lnTo>
                <a:lnTo>
                  <a:pt x="34050" y="22990"/>
                </a:lnTo>
                <a:lnTo>
                  <a:pt x="34110" y="22810"/>
                </a:lnTo>
                <a:lnTo>
                  <a:pt x="34200" y="22710"/>
                </a:lnTo>
                <a:lnTo>
                  <a:pt x="34330" y="22660"/>
                </a:lnTo>
                <a:lnTo>
                  <a:pt x="34630" y="22650"/>
                </a:lnTo>
                <a:lnTo>
                  <a:pt x="34770" y="22710"/>
                </a:lnTo>
                <a:lnTo>
                  <a:pt x="34880" y="22860"/>
                </a:lnTo>
                <a:lnTo>
                  <a:pt x="34970" y="23030"/>
                </a:lnTo>
                <a:lnTo>
                  <a:pt x="35060" y="23150"/>
                </a:lnTo>
                <a:lnTo>
                  <a:pt x="35350" y="23300"/>
                </a:lnTo>
                <a:lnTo>
                  <a:pt x="35970" y="23430"/>
                </a:lnTo>
                <a:lnTo>
                  <a:pt x="36260" y="23560"/>
                </a:lnTo>
                <a:lnTo>
                  <a:pt x="36260" y="23650"/>
                </a:lnTo>
                <a:lnTo>
                  <a:pt x="36080" y="23800"/>
                </a:lnTo>
                <a:lnTo>
                  <a:pt x="35920" y="24000"/>
                </a:lnTo>
                <a:lnTo>
                  <a:pt x="35800" y="24260"/>
                </a:lnTo>
                <a:lnTo>
                  <a:pt x="35760" y="24620"/>
                </a:lnTo>
                <a:lnTo>
                  <a:pt x="35770" y="25310"/>
                </a:lnTo>
                <a:lnTo>
                  <a:pt x="35810" y="25610"/>
                </a:lnTo>
                <a:lnTo>
                  <a:pt x="35910" y="25830"/>
                </a:lnTo>
                <a:lnTo>
                  <a:pt x="35930" y="25530"/>
                </a:lnTo>
                <a:lnTo>
                  <a:pt x="35850" y="24770"/>
                </a:lnTo>
                <a:lnTo>
                  <a:pt x="35860" y="24410"/>
                </a:lnTo>
                <a:lnTo>
                  <a:pt x="35970" y="24140"/>
                </a:lnTo>
                <a:lnTo>
                  <a:pt x="36140" y="24020"/>
                </a:lnTo>
                <a:lnTo>
                  <a:pt x="36290" y="23870"/>
                </a:lnTo>
                <a:lnTo>
                  <a:pt x="36290" y="23850"/>
                </a:lnTo>
                <a:lnTo>
                  <a:pt x="36320" y="23900"/>
                </a:lnTo>
                <a:lnTo>
                  <a:pt x="36410" y="24070"/>
                </a:lnTo>
                <a:lnTo>
                  <a:pt x="36450" y="24110"/>
                </a:lnTo>
                <a:lnTo>
                  <a:pt x="36500" y="24090"/>
                </a:lnTo>
                <a:lnTo>
                  <a:pt x="36510" y="24090"/>
                </a:lnTo>
                <a:lnTo>
                  <a:pt x="36520" y="24090"/>
                </a:lnTo>
                <a:lnTo>
                  <a:pt x="36570" y="24190"/>
                </a:lnTo>
                <a:lnTo>
                  <a:pt x="36590" y="24210"/>
                </a:lnTo>
                <a:lnTo>
                  <a:pt x="36600" y="24220"/>
                </a:lnTo>
                <a:lnTo>
                  <a:pt x="36610" y="24220"/>
                </a:lnTo>
                <a:lnTo>
                  <a:pt x="36630" y="24210"/>
                </a:lnTo>
                <a:lnTo>
                  <a:pt x="36780" y="24070"/>
                </a:lnTo>
                <a:lnTo>
                  <a:pt x="36890" y="23890"/>
                </a:lnTo>
                <a:lnTo>
                  <a:pt x="36900" y="23850"/>
                </a:lnTo>
                <a:lnTo>
                  <a:pt x="36910" y="23790"/>
                </a:lnTo>
                <a:lnTo>
                  <a:pt x="36920" y="23710"/>
                </a:lnTo>
                <a:lnTo>
                  <a:pt x="36910" y="23610"/>
                </a:lnTo>
                <a:lnTo>
                  <a:pt x="36860" y="23360"/>
                </a:lnTo>
                <a:lnTo>
                  <a:pt x="36840" y="23270"/>
                </a:lnTo>
                <a:lnTo>
                  <a:pt x="36780" y="23150"/>
                </a:lnTo>
                <a:lnTo>
                  <a:pt x="36760" y="23090"/>
                </a:lnTo>
                <a:lnTo>
                  <a:pt x="36750" y="23020"/>
                </a:lnTo>
                <a:lnTo>
                  <a:pt x="36760" y="22970"/>
                </a:lnTo>
                <a:lnTo>
                  <a:pt x="36770" y="22940"/>
                </a:lnTo>
                <a:lnTo>
                  <a:pt x="36790" y="22910"/>
                </a:lnTo>
                <a:lnTo>
                  <a:pt x="36810" y="22880"/>
                </a:lnTo>
                <a:lnTo>
                  <a:pt x="36840" y="22840"/>
                </a:lnTo>
                <a:lnTo>
                  <a:pt x="36830" y="22820"/>
                </a:lnTo>
                <a:lnTo>
                  <a:pt x="36790" y="22810"/>
                </a:lnTo>
                <a:lnTo>
                  <a:pt x="36490" y="22820"/>
                </a:lnTo>
                <a:lnTo>
                  <a:pt x="36330" y="22790"/>
                </a:lnTo>
                <a:lnTo>
                  <a:pt x="35970" y="22660"/>
                </a:lnTo>
                <a:lnTo>
                  <a:pt x="35940" y="22560"/>
                </a:lnTo>
                <a:lnTo>
                  <a:pt x="35890" y="22330"/>
                </a:lnTo>
                <a:lnTo>
                  <a:pt x="35780" y="22050"/>
                </a:lnTo>
                <a:lnTo>
                  <a:pt x="35760" y="21840"/>
                </a:lnTo>
                <a:lnTo>
                  <a:pt x="35780" y="21630"/>
                </a:lnTo>
                <a:lnTo>
                  <a:pt x="35820" y="21450"/>
                </a:lnTo>
                <a:lnTo>
                  <a:pt x="36090" y="20770"/>
                </a:lnTo>
                <a:lnTo>
                  <a:pt x="36290" y="20020"/>
                </a:lnTo>
                <a:lnTo>
                  <a:pt x="36410" y="19690"/>
                </a:lnTo>
                <a:lnTo>
                  <a:pt x="36510" y="19540"/>
                </a:lnTo>
                <a:lnTo>
                  <a:pt x="36660" y="19400"/>
                </a:lnTo>
                <a:lnTo>
                  <a:pt x="36820" y="19300"/>
                </a:lnTo>
                <a:lnTo>
                  <a:pt x="36980" y="19260"/>
                </a:lnTo>
                <a:lnTo>
                  <a:pt x="37140" y="19270"/>
                </a:lnTo>
                <a:lnTo>
                  <a:pt x="37220" y="19310"/>
                </a:lnTo>
                <a:lnTo>
                  <a:pt x="37400" y="19520"/>
                </a:lnTo>
                <a:lnTo>
                  <a:pt x="37660" y="19740"/>
                </a:lnTo>
                <a:lnTo>
                  <a:pt x="37940" y="19880"/>
                </a:lnTo>
                <a:lnTo>
                  <a:pt x="38510" y="20020"/>
                </a:lnTo>
                <a:lnTo>
                  <a:pt x="38820" y="20010"/>
                </a:lnTo>
                <a:lnTo>
                  <a:pt x="39350" y="19880"/>
                </a:lnTo>
                <a:lnTo>
                  <a:pt x="39640" y="19910"/>
                </a:lnTo>
                <a:lnTo>
                  <a:pt x="39780" y="19740"/>
                </a:lnTo>
                <a:lnTo>
                  <a:pt x="40360" y="19600"/>
                </a:lnTo>
                <a:lnTo>
                  <a:pt x="40930" y="19610"/>
                </a:lnTo>
                <a:lnTo>
                  <a:pt x="41060" y="19520"/>
                </a:lnTo>
                <a:lnTo>
                  <a:pt x="41160" y="19590"/>
                </a:lnTo>
                <a:lnTo>
                  <a:pt x="41280" y="19610"/>
                </a:lnTo>
                <a:lnTo>
                  <a:pt x="41520" y="19600"/>
                </a:lnTo>
                <a:lnTo>
                  <a:pt x="41590" y="19650"/>
                </a:lnTo>
                <a:lnTo>
                  <a:pt x="41750" y="19860"/>
                </a:lnTo>
                <a:lnTo>
                  <a:pt x="42460" y="21120"/>
                </a:lnTo>
                <a:lnTo>
                  <a:pt x="42750" y="21460"/>
                </a:lnTo>
                <a:lnTo>
                  <a:pt x="42960" y="21630"/>
                </a:lnTo>
                <a:lnTo>
                  <a:pt x="43060" y="21760"/>
                </a:lnTo>
                <a:lnTo>
                  <a:pt x="43160" y="22130"/>
                </a:lnTo>
                <a:lnTo>
                  <a:pt x="43660" y="22870"/>
                </a:lnTo>
                <a:lnTo>
                  <a:pt x="43770" y="22980"/>
                </a:lnTo>
                <a:lnTo>
                  <a:pt x="43900" y="23040"/>
                </a:lnTo>
                <a:lnTo>
                  <a:pt x="44080" y="23060"/>
                </a:lnTo>
                <a:lnTo>
                  <a:pt x="44170" y="23100"/>
                </a:lnTo>
                <a:lnTo>
                  <a:pt x="44600" y="23400"/>
                </a:lnTo>
                <a:lnTo>
                  <a:pt x="45090" y="23510"/>
                </a:lnTo>
                <a:lnTo>
                  <a:pt x="45100" y="23560"/>
                </a:lnTo>
                <a:lnTo>
                  <a:pt x="45120" y="24000"/>
                </a:lnTo>
                <a:lnTo>
                  <a:pt x="45190" y="24070"/>
                </a:lnTo>
                <a:lnTo>
                  <a:pt x="45200" y="24100"/>
                </a:lnTo>
                <a:lnTo>
                  <a:pt x="45210" y="24140"/>
                </a:lnTo>
                <a:lnTo>
                  <a:pt x="45230" y="24170"/>
                </a:lnTo>
                <a:lnTo>
                  <a:pt x="45250" y="24190"/>
                </a:lnTo>
                <a:lnTo>
                  <a:pt x="45290" y="24220"/>
                </a:lnTo>
                <a:lnTo>
                  <a:pt x="45310" y="24250"/>
                </a:lnTo>
                <a:lnTo>
                  <a:pt x="45330" y="24290"/>
                </a:lnTo>
                <a:lnTo>
                  <a:pt x="45360" y="24400"/>
                </a:lnTo>
                <a:lnTo>
                  <a:pt x="45390" y="24470"/>
                </a:lnTo>
                <a:lnTo>
                  <a:pt x="45430" y="24560"/>
                </a:lnTo>
                <a:lnTo>
                  <a:pt x="45480" y="24620"/>
                </a:lnTo>
                <a:lnTo>
                  <a:pt x="45530" y="24690"/>
                </a:lnTo>
                <a:lnTo>
                  <a:pt x="45770" y="24920"/>
                </a:lnTo>
                <a:lnTo>
                  <a:pt x="45800" y="24930"/>
                </a:lnTo>
                <a:lnTo>
                  <a:pt x="45830" y="24910"/>
                </a:lnTo>
                <a:lnTo>
                  <a:pt x="45920" y="24770"/>
                </a:lnTo>
                <a:lnTo>
                  <a:pt x="45960" y="24740"/>
                </a:lnTo>
                <a:lnTo>
                  <a:pt x="46020" y="24720"/>
                </a:lnTo>
                <a:lnTo>
                  <a:pt x="46050" y="24730"/>
                </a:lnTo>
                <a:lnTo>
                  <a:pt x="46080" y="24750"/>
                </a:lnTo>
                <a:lnTo>
                  <a:pt x="46120" y="24820"/>
                </a:lnTo>
                <a:lnTo>
                  <a:pt x="46140" y="24940"/>
                </a:lnTo>
                <a:lnTo>
                  <a:pt x="46150" y="25060"/>
                </a:lnTo>
                <a:lnTo>
                  <a:pt x="46150" y="25100"/>
                </a:lnTo>
                <a:lnTo>
                  <a:pt x="46180" y="25130"/>
                </a:lnTo>
                <a:lnTo>
                  <a:pt x="46220" y="25130"/>
                </a:lnTo>
                <a:lnTo>
                  <a:pt x="46370" y="25050"/>
                </a:lnTo>
                <a:lnTo>
                  <a:pt x="46410" y="25040"/>
                </a:lnTo>
                <a:lnTo>
                  <a:pt x="46450" y="25050"/>
                </a:lnTo>
                <a:lnTo>
                  <a:pt x="46580" y="25140"/>
                </a:lnTo>
                <a:lnTo>
                  <a:pt x="46630" y="25150"/>
                </a:lnTo>
                <a:lnTo>
                  <a:pt x="46710" y="25140"/>
                </a:lnTo>
                <a:lnTo>
                  <a:pt x="46890" y="25060"/>
                </a:lnTo>
                <a:lnTo>
                  <a:pt x="47020" y="24980"/>
                </a:lnTo>
                <a:lnTo>
                  <a:pt x="47030" y="24960"/>
                </a:lnTo>
                <a:lnTo>
                  <a:pt x="47040" y="24940"/>
                </a:lnTo>
                <a:lnTo>
                  <a:pt x="47040" y="24920"/>
                </a:lnTo>
                <a:lnTo>
                  <a:pt x="47030" y="24900"/>
                </a:lnTo>
                <a:lnTo>
                  <a:pt x="47030" y="24870"/>
                </a:lnTo>
                <a:lnTo>
                  <a:pt x="47030" y="24850"/>
                </a:lnTo>
                <a:lnTo>
                  <a:pt x="47050" y="24820"/>
                </a:lnTo>
                <a:lnTo>
                  <a:pt x="47090" y="24790"/>
                </a:lnTo>
                <a:lnTo>
                  <a:pt x="47370" y="24700"/>
                </a:lnTo>
                <a:lnTo>
                  <a:pt x="47420" y="24700"/>
                </a:lnTo>
                <a:lnTo>
                  <a:pt x="47530" y="24840"/>
                </a:lnTo>
                <a:lnTo>
                  <a:pt x="47620" y="24910"/>
                </a:lnTo>
                <a:lnTo>
                  <a:pt x="47770" y="24950"/>
                </a:lnTo>
                <a:lnTo>
                  <a:pt x="47860" y="25040"/>
                </a:lnTo>
                <a:lnTo>
                  <a:pt x="47930" y="25150"/>
                </a:lnTo>
                <a:lnTo>
                  <a:pt x="48050" y="25240"/>
                </a:lnTo>
                <a:lnTo>
                  <a:pt x="48170" y="25270"/>
                </a:lnTo>
                <a:lnTo>
                  <a:pt x="48570" y="25240"/>
                </a:lnTo>
                <a:lnTo>
                  <a:pt x="48590" y="25210"/>
                </a:lnTo>
                <a:lnTo>
                  <a:pt x="48750" y="24990"/>
                </a:lnTo>
                <a:lnTo>
                  <a:pt x="48820" y="24940"/>
                </a:lnTo>
                <a:lnTo>
                  <a:pt x="48890" y="24920"/>
                </a:lnTo>
                <a:lnTo>
                  <a:pt x="49200" y="24920"/>
                </a:lnTo>
                <a:close/>
                <a:moveTo>
                  <a:pt x="36350" y="27620"/>
                </a:moveTo>
                <a:lnTo>
                  <a:pt x="36320" y="27610"/>
                </a:lnTo>
                <a:lnTo>
                  <a:pt x="36090" y="27460"/>
                </a:lnTo>
                <a:lnTo>
                  <a:pt x="36010" y="27440"/>
                </a:lnTo>
                <a:lnTo>
                  <a:pt x="35850" y="27470"/>
                </a:lnTo>
                <a:lnTo>
                  <a:pt x="35890" y="27550"/>
                </a:lnTo>
                <a:lnTo>
                  <a:pt x="35910" y="27630"/>
                </a:lnTo>
                <a:lnTo>
                  <a:pt x="35970" y="27760"/>
                </a:lnTo>
                <a:lnTo>
                  <a:pt x="36270" y="27890"/>
                </a:lnTo>
                <a:lnTo>
                  <a:pt x="36450" y="28010"/>
                </a:lnTo>
                <a:lnTo>
                  <a:pt x="36530" y="28020"/>
                </a:lnTo>
                <a:lnTo>
                  <a:pt x="36690" y="28000"/>
                </a:lnTo>
                <a:lnTo>
                  <a:pt x="36730" y="28040"/>
                </a:lnTo>
                <a:lnTo>
                  <a:pt x="36840" y="28250"/>
                </a:lnTo>
                <a:lnTo>
                  <a:pt x="36850" y="28470"/>
                </a:lnTo>
                <a:lnTo>
                  <a:pt x="36850" y="28500"/>
                </a:lnTo>
                <a:lnTo>
                  <a:pt x="36870" y="28560"/>
                </a:lnTo>
                <a:lnTo>
                  <a:pt x="36880" y="28610"/>
                </a:lnTo>
                <a:lnTo>
                  <a:pt x="37000" y="28790"/>
                </a:lnTo>
                <a:lnTo>
                  <a:pt x="37280" y="29120"/>
                </a:lnTo>
                <a:lnTo>
                  <a:pt x="37330" y="29150"/>
                </a:lnTo>
                <a:lnTo>
                  <a:pt x="37350" y="29180"/>
                </a:lnTo>
                <a:lnTo>
                  <a:pt x="37350" y="29220"/>
                </a:lnTo>
                <a:lnTo>
                  <a:pt x="37350" y="29530"/>
                </a:lnTo>
                <a:lnTo>
                  <a:pt x="37350" y="29550"/>
                </a:lnTo>
                <a:lnTo>
                  <a:pt x="37350" y="29560"/>
                </a:lnTo>
                <a:lnTo>
                  <a:pt x="37350" y="29570"/>
                </a:lnTo>
                <a:lnTo>
                  <a:pt x="37360" y="29580"/>
                </a:lnTo>
                <a:lnTo>
                  <a:pt x="37370" y="29590"/>
                </a:lnTo>
                <a:lnTo>
                  <a:pt x="37480" y="29610"/>
                </a:lnTo>
                <a:lnTo>
                  <a:pt x="37760" y="29560"/>
                </a:lnTo>
                <a:lnTo>
                  <a:pt x="37830" y="29530"/>
                </a:lnTo>
                <a:lnTo>
                  <a:pt x="37860" y="29530"/>
                </a:lnTo>
                <a:lnTo>
                  <a:pt x="37900" y="29540"/>
                </a:lnTo>
                <a:lnTo>
                  <a:pt x="38240" y="29760"/>
                </a:lnTo>
                <a:lnTo>
                  <a:pt x="38310" y="29780"/>
                </a:lnTo>
                <a:lnTo>
                  <a:pt x="38390" y="29790"/>
                </a:lnTo>
                <a:lnTo>
                  <a:pt x="38490" y="29760"/>
                </a:lnTo>
                <a:lnTo>
                  <a:pt x="38520" y="29740"/>
                </a:lnTo>
                <a:lnTo>
                  <a:pt x="38540" y="29710"/>
                </a:lnTo>
                <a:lnTo>
                  <a:pt x="38540" y="29670"/>
                </a:lnTo>
                <a:lnTo>
                  <a:pt x="38540" y="29640"/>
                </a:lnTo>
                <a:lnTo>
                  <a:pt x="38540" y="29620"/>
                </a:lnTo>
                <a:lnTo>
                  <a:pt x="38540" y="29610"/>
                </a:lnTo>
                <a:lnTo>
                  <a:pt x="38900" y="29890"/>
                </a:lnTo>
                <a:lnTo>
                  <a:pt x="38960" y="29860"/>
                </a:lnTo>
                <a:lnTo>
                  <a:pt x="39210" y="29670"/>
                </a:lnTo>
                <a:lnTo>
                  <a:pt x="39320" y="29550"/>
                </a:lnTo>
                <a:lnTo>
                  <a:pt x="39330" y="29510"/>
                </a:lnTo>
                <a:lnTo>
                  <a:pt x="39340" y="29440"/>
                </a:lnTo>
                <a:lnTo>
                  <a:pt x="39350" y="29270"/>
                </a:lnTo>
                <a:lnTo>
                  <a:pt x="39370" y="29200"/>
                </a:lnTo>
                <a:lnTo>
                  <a:pt x="39390" y="29150"/>
                </a:lnTo>
                <a:lnTo>
                  <a:pt x="39440" y="29080"/>
                </a:lnTo>
                <a:lnTo>
                  <a:pt x="39450" y="29050"/>
                </a:lnTo>
                <a:lnTo>
                  <a:pt x="39440" y="29010"/>
                </a:lnTo>
                <a:lnTo>
                  <a:pt x="39420" y="28980"/>
                </a:lnTo>
                <a:lnTo>
                  <a:pt x="39240" y="28780"/>
                </a:lnTo>
                <a:lnTo>
                  <a:pt x="39210" y="28710"/>
                </a:lnTo>
                <a:lnTo>
                  <a:pt x="39220" y="28690"/>
                </a:lnTo>
                <a:lnTo>
                  <a:pt x="39230" y="28660"/>
                </a:lnTo>
                <a:lnTo>
                  <a:pt x="39320" y="28580"/>
                </a:lnTo>
                <a:lnTo>
                  <a:pt x="39340" y="28550"/>
                </a:lnTo>
                <a:lnTo>
                  <a:pt x="39340" y="28530"/>
                </a:lnTo>
                <a:lnTo>
                  <a:pt x="39320" y="28500"/>
                </a:lnTo>
                <a:lnTo>
                  <a:pt x="39150" y="28300"/>
                </a:lnTo>
                <a:lnTo>
                  <a:pt x="39080" y="28230"/>
                </a:lnTo>
                <a:lnTo>
                  <a:pt x="39060" y="28210"/>
                </a:lnTo>
                <a:lnTo>
                  <a:pt x="39030" y="28210"/>
                </a:lnTo>
                <a:lnTo>
                  <a:pt x="39000" y="28230"/>
                </a:lnTo>
                <a:lnTo>
                  <a:pt x="38980" y="28260"/>
                </a:lnTo>
                <a:lnTo>
                  <a:pt x="38970" y="28290"/>
                </a:lnTo>
                <a:lnTo>
                  <a:pt x="38930" y="28370"/>
                </a:lnTo>
                <a:lnTo>
                  <a:pt x="38920" y="28410"/>
                </a:lnTo>
                <a:lnTo>
                  <a:pt x="38910" y="28440"/>
                </a:lnTo>
                <a:lnTo>
                  <a:pt x="38910" y="28460"/>
                </a:lnTo>
                <a:lnTo>
                  <a:pt x="38900" y="28480"/>
                </a:lnTo>
                <a:lnTo>
                  <a:pt x="38880" y="28500"/>
                </a:lnTo>
                <a:lnTo>
                  <a:pt x="38860" y="28510"/>
                </a:lnTo>
                <a:lnTo>
                  <a:pt x="38820" y="28520"/>
                </a:lnTo>
                <a:lnTo>
                  <a:pt x="38760" y="28500"/>
                </a:lnTo>
                <a:lnTo>
                  <a:pt x="38500" y="28380"/>
                </a:lnTo>
                <a:lnTo>
                  <a:pt x="38360" y="28270"/>
                </a:lnTo>
                <a:lnTo>
                  <a:pt x="38250" y="28160"/>
                </a:lnTo>
                <a:lnTo>
                  <a:pt x="38240" y="28150"/>
                </a:lnTo>
                <a:lnTo>
                  <a:pt x="38150" y="28130"/>
                </a:lnTo>
                <a:lnTo>
                  <a:pt x="37940" y="28140"/>
                </a:lnTo>
                <a:lnTo>
                  <a:pt x="37910" y="28120"/>
                </a:lnTo>
                <a:lnTo>
                  <a:pt x="37750" y="28020"/>
                </a:lnTo>
                <a:lnTo>
                  <a:pt x="37710" y="27990"/>
                </a:lnTo>
                <a:lnTo>
                  <a:pt x="37690" y="27960"/>
                </a:lnTo>
                <a:lnTo>
                  <a:pt x="37700" y="27940"/>
                </a:lnTo>
                <a:lnTo>
                  <a:pt x="37700" y="27920"/>
                </a:lnTo>
                <a:lnTo>
                  <a:pt x="37700" y="27900"/>
                </a:lnTo>
                <a:lnTo>
                  <a:pt x="37690" y="27890"/>
                </a:lnTo>
                <a:lnTo>
                  <a:pt x="37680" y="27870"/>
                </a:lnTo>
                <a:lnTo>
                  <a:pt x="37670" y="27860"/>
                </a:lnTo>
                <a:lnTo>
                  <a:pt x="37580" y="27850"/>
                </a:lnTo>
                <a:lnTo>
                  <a:pt x="37410" y="27860"/>
                </a:lnTo>
                <a:lnTo>
                  <a:pt x="37380" y="27870"/>
                </a:lnTo>
                <a:lnTo>
                  <a:pt x="37370" y="27880"/>
                </a:lnTo>
                <a:lnTo>
                  <a:pt x="37360" y="27890"/>
                </a:lnTo>
                <a:lnTo>
                  <a:pt x="37340" y="27890"/>
                </a:lnTo>
                <a:lnTo>
                  <a:pt x="37260" y="27900"/>
                </a:lnTo>
                <a:lnTo>
                  <a:pt x="37170" y="27880"/>
                </a:lnTo>
                <a:lnTo>
                  <a:pt x="36740" y="27700"/>
                </a:lnTo>
                <a:lnTo>
                  <a:pt x="36530" y="27570"/>
                </a:lnTo>
                <a:lnTo>
                  <a:pt x="36500" y="27570"/>
                </a:lnTo>
                <a:lnTo>
                  <a:pt x="36360" y="27620"/>
                </a:lnTo>
                <a:lnTo>
                  <a:pt x="36350" y="27620"/>
                </a:lnTo>
                <a:close/>
                <a:moveTo>
                  <a:pt x="23470" y="22810"/>
                </a:moveTo>
                <a:lnTo>
                  <a:pt x="23310" y="22840"/>
                </a:lnTo>
                <a:lnTo>
                  <a:pt x="23050" y="22950"/>
                </a:lnTo>
                <a:lnTo>
                  <a:pt x="22920" y="22980"/>
                </a:lnTo>
                <a:lnTo>
                  <a:pt x="22920" y="23060"/>
                </a:lnTo>
                <a:lnTo>
                  <a:pt x="23000" y="23090"/>
                </a:lnTo>
                <a:lnTo>
                  <a:pt x="23060" y="23140"/>
                </a:lnTo>
                <a:lnTo>
                  <a:pt x="23110" y="23210"/>
                </a:lnTo>
                <a:lnTo>
                  <a:pt x="23170" y="23330"/>
                </a:lnTo>
                <a:lnTo>
                  <a:pt x="23100" y="23290"/>
                </a:lnTo>
                <a:lnTo>
                  <a:pt x="23010" y="23170"/>
                </a:lnTo>
                <a:lnTo>
                  <a:pt x="22940" y="23150"/>
                </a:lnTo>
                <a:lnTo>
                  <a:pt x="22870" y="23160"/>
                </a:lnTo>
                <a:lnTo>
                  <a:pt x="22760" y="23220"/>
                </a:lnTo>
                <a:lnTo>
                  <a:pt x="22720" y="23230"/>
                </a:lnTo>
                <a:lnTo>
                  <a:pt x="22590" y="23170"/>
                </a:lnTo>
                <a:lnTo>
                  <a:pt x="22490" y="23020"/>
                </a:lnTo>
                <a:lnTo>
                  <a:pt x="22460" y="22880"/>
                </a:lnTo>
                <a:lnTo>
                  <a:pt x="22540" y="22810"/>
                </a:lnTo>
                <a:lnTo>
                  <a:pt x="23100" y="22640"/>
                </a:lnTo>
                <a:lnTo>
                  <a:pt x="23370" y="22620"/>
                </a:lnTo>
                <a:lnTo>
                  <a:pt x="23470" y="22810"/>
                </a:lnTo>
                <a:close/>
                <a:moveTo>
                  <a:pt x="24020" y="21970"/>
                </a:moveTo>
                <a:lnTo>
                  <a:pt x="24290" y="21840"/>
                </a:lnTo>
                <a:lnTo>
                  <a:pt x="25280" y="21710"/>
                </a:lnTo>
                <a:lnTo>
                  <a:pt x="25560" y="21800"/>
                </a:lnTo>
                <a:lnTo>
                  <a:pt x="24020" y="21970"/>
                </a:lnTo>
                <a:close/>
                <a:moveTo>
                  <a:pt x="25910" y="21540"/>
                </a:moveTo>
                <a:lnTo>
                  <a:pt x="26250" y="21340"/>
                </a:lnTo>
                <a:lnTo>
                  <a:pt x="26640" y="21280"/>
                </a:lnTo>
                <a:lnTo>
                  <a:pt x="27460" y="21290"/>
                </a:lnTo>
                <a:lnTo>
                  <a:pt x="27470" y="21350"/>
                </a:lnTo>
                <a:lnTo>
                  <a:pt x="27460" y="21370"/>
                </a:lnTo>
                <a:lnTo>
                  <a:pt x="27440" y="21370"/>
                </a:lnTo>
                <a:lnTo>
                  <a:pt x="27100" y="21500"/>
                </a:lnTo>
                <a:lnTo>
                  <a:pt x="26210" y="21620"/>
                </a:lnTo>
                <a:lnTo>
                  <a:pt x="25910" y="21540"/>
                </a:lnTo>
                <a:close/>
                <a:moveTo>
                  <a:pt x="27610" y="21290"/>
                </a:moveTo>
                <a:lnTo>
                  <a:pt x="27730" y="21210"/>
                </a:lnTo>
                <a:lnTo>
                  <a:pt x="27880" y="21190"/>
                </a:lnTo>
                <a:lnTo>
                  <a:pt x="28020" y="21220"/>
                </a:lnTo>
                <a:lnTo>
                  <a:pt x="28120" y="21290"/>
                </a:lnTo>
                <a:lnTo>
                  <a:pt x="28090" y="21340"/>
                </a:lnTo>
                <a:lnTo>
                  <a:pt x="28070" y="21360"/>
                </a:lnTo>
                <a:lnTo>
                  <a:pt x="28010" y="21380"/>
                </a:lnTo>
                <a:lnTo>
                  <a:pt x="27720" y="21290"/>
                </a:lnTo>
                <a:lnTo>
                  <a:pt x="27610" y="21290"/>
                </a:lnTo>
                <a:close/>
                <a:moveTo>
                  <a:pt x="33110" y="21380"/>
                </a:moveTo>
                <a:lnTo>
                  <a:pt x="33200" y="21220"/>
                </a:lnTo>
                <a:lnTo>
                  <a:pt x="33340" y="21160"/>
                </a:lnTo>
                <a:lnTo>
                  <a:pt x="33510" y="21180"/>
                </a:lnTo>
                <a:lnTo>
                  <a:pt x="33660" y="21290"/>
                </a:lnTo>
                <a:lnTo>
                  <a:pt x="33560" y="21290"/>
                </a:lnTo>
                <a:lnTo>
                  <a:pt x="33480" y="21320"/>
                </a:lnTo>
                <a:lnTo>
                  <a:pt x="33370" y="21440"/>
                </a:lnTo>
                <a:lnTo>
                  <a:pt x="33330" y="21460"/>
                </a:lnTo>
                <a:lnTo>
                  <a:pt x="33270" y="21450"/>
                </a:lnTo>
                <a:lnTo>
                  <a:pt x="33230" y="21420"/>
                </a:lnTo>
                <a:lnTo>
                  <a:pt x="33180" y="21410"/>
                </a:lnTo>
                <a:lnTo>
                  <a:pt x="33110" y="21460"/>
                </a:lnTo>
                <a:lnTo>
                  <a:pt x="33110" y="21380"/>
                </a:lnTo>
                <a:close/>
                <a:moveTo>
                  <a:pt x="28710" y="20870"/>
                </a:moveTo>
                <a:lnTo>
                  <a:pt x="29360" y="20870"/>
                </a:lnTo>
                <a:lnTo>
                  <a:pt x="29510" y="20960"/>
                </a:lnTo>
                <a:lnTo>
                  <a:pt x="29510" y="21010"/>
                </a:lnTo>
                <a:lnTo>
                  <a:pt x="29500" y="21020"/>
                </a:lnTo>
                <a:lnTo>
                  <a:pt x="29480" y="21020"/>
                </a:lnTo>
                <a:lnTo>
                  <a:pt x="29470" y="21030"/>
                </a:lnTo>
                <a:lnTo>
                  <a:pt x="28930" y="21020"/>
                </a:lnTo>
                <a:lnTo>
                  <a:pt x="28690" y="21080"/>
                </a:lnTo>
                <a:lnTo>
                  <a:pt x="28670" y="21290"/>
                </a:lnTo>
                <a:lnTo>
                  <a:pt x="28450" y="21310"/>
                </a:lnTo>
                <a:lnTo>
                  <a:pt x="28390" y="21250"/>
                </a:lnTo>
                <a:lnTo>
                  <a:pt x="28360" y="21080"/>
                </a:lnTo>
                <a:lnTo>
                  <a:pt x="28400" y="20940"/>
                </a:lnTo>
                <a:lnTo>
                  <a:pt x="28490" y="20880"/>
                </a:lnTo>
                <a:lnTo>
                  <a:pt x="28710" y="20870"/>
                </a:lnTo>
                <a:close/>
                <a:moveTo>
                  <a:pt x="29760" y="20870"/>
                </a:moveTo>
                <a:lnTo>
                  <a:pt x="29940" y="20640"/>
                </a:lnTo>
                <a:lnTo>
                  <a:pt x="30250" y="20570"/>
                </a:lnTo>
                <a:lnTo>
                  <a:pt x="30870" y="20610"/>
                </a:lnTo>
                <a:lnTo>
                  <a:pt x="30870" y="20700"/>
                </a:lnTo>
                <a:lnTo>
                  <a:pt x="30760" y="20700"/>
                </a:lnTo>
                <a:lnTo>
                  <a:pt x="30600" y="20800"/>
                </a:lnTo>
                <a:lnTo>
                  <a:pt x="30400" y="20890"/>
                </a:lnTo>
                <a:lnTo>
                  <a:pt x="30190" y="20900"/>
                </a:lnTo>
                <a:lnTo>
                  <a:pt x="30010" y="20780"/>
                </a:lnTo>
                <a:lnTo>
                  <a:pt x="29940" y="20880"/>
                </a:lnTo>
                <a:lnTo>
                  <a:pt x="29880" y="20930"/>
                </a:lnTo>
                <a:lnTo>
                  <a:pt x="29820" y="20930"/>
                </a:lnTo>
                <a:lnTo>
                  <a:pt x="29760" y="20870"/>
                </a:lnTo>
                <a:close/>
                <a:moveTo>
                  <a:pt x="31310" y="20700"/>
                </a:moveTo>
                <a:lnTo>
                  <a:pt x="31170" y="20600"/>
                </a:lnTo>
                <a:lnTo>
                  <a:pt x="31200" y="20520"/>
                </a:lnTo>
                <a:lnTo>
                  <a:pt x="31330" y="20470"/>
                </a:lnTo>
                <a:lnTo>
                  <a:pt x="31480" y="20450"/>
                </a:lnTo>
                <a:lnTo>
                  <a:pt x="31600" y="20460"/>
                </a:lnTo>
                <a:lnTo>
                  <a:pt x="31710" y="20500"/>
                </a:lnTo>
                <a:lnTo>
                  <a:pt x="31910" y="20620"/>
                </a:lnTo>
                <a:lnTo>
                  <a:pt x="31840" y="20600"/>
                </a:lnTo>
                <a:lnTo>
                  <a:pt x="31760" y="20610"/>
                </a:lnTo>
                <a:lnTo>
                  <a:pt x="31450" y="20540"/>
                </a:lnTo>
                <a:lnTo>
                  <a:pt x="31320" y="20550"/>
                </a:lnTo>
                <a:lnTo>
                  <a:pt x="31310" y="20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