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Mecklenburg-Vorpommern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Mecklenburg-Vorpomm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25670"/>
                </a:moveTo>
                <a:lnTo>
                  <a:pt x="51270" y="25550"/>
                </a:lnTo>
                <a:lnTo>
                  <a:pt x="51350" y="25430"/>
                </a:lnTo>
                <a:lnTo>
                  <a:pt x="51370" y="25350"/>
                </a:lnTo>
                <a:lnTo>
                  <a:pt x="51380" y="25300"/>
                </a:lnTo>
                <a:lnTo>
                  <a:pt x="51380" y="25270"/>
                </a:lnTo>
                <a:lnTo>
                  <a:pt x="51380" y="25230"/>
                </a:lnTo>
                <a:lnTo>
                  <a:pt x="51380" y="25150"/>
                </a:lnTo>
                <a:lnTo>
                  <a:pt x="51440" y="24770"/>
                </a:lnTo>
                <a:lnTo>
                  <a:pt x="51450" y="24740"/>
                </a:lnTo>
                <a:lnTo>
                  <a:pt x="51480" y="24700"/>
                </a:lnTo>
                <a:lnTo>
                  <a:pt x="51530" y="24660"/>
                </a:lnTo>
                <a:lnTo>
                  <a:pt x="51630" y="24610"/>
                </a:lnTo>
                <a:lnTo>
                  <a:pt x="51690" y="24600"/>
                </a:lnTo>
                <a:lnTo>
                  <a:pt x="51730" y="24590"/>
                </a:lnTo>
                <a:lnTo>
                  <a:pt x="51820" y="24630"/>
                </a:lnTo>
                <a:lnTo>
                  <a:pt x="51850" y="24610"/>
                </a:lnTo>
                <a:lnTo>
                  <a:pt x="51880" y="24590"/>
                </a:lnTo>
                <a:lnTo>
                  <a:pt x="51890" y="24520"/>
                </a:lnTo>
                <a:lnTo>
                  <a:pt x="51900" y="24470"/>
                </a:lnTo>
                <a:lnTo>
                  <a:pt x="51930" y="24400"/>
                </a:lnTo>
                <a:lnTo>
                  <a:pt x="51950" y="24370"/>
                </a:lnTo>
                <a:lnTo>
                  <a:pt x="51970" y="24350"/>
                </a:lnTo>
                <a:lnTo>
                  <a:pt x="52100" y="24330"/>
                </a:lnTo>
                <a:lnTo>
                  <a:pt x="52240" y="24270"/>
                </a:lnTo>
                <a:lnTo>
                  <a:pt x="52320" y="24260"/>
                </a:lnTo>
                <a:lnTo>
                  <a:pt x="52350" y="24240"/>
                </a:lnTo>
                <a:lnTo>
                  <a:pt x="52680" y="23980"/>
                </a:lnTo>
                <a:lnTo>
                  <a:pt x="52790" y="23920"/>
                </a:lnTo>
                <a:lnTo>
                  <a:pt x="52810" y="23890"/>
                </a:lnTo>
                <a:lnTo>
                  <a:pt x="52800" y="23850"/>
                </a:lnTo>
                <a:lnTo>
                  <a:pt x="52800" y="23820"/>
                </a:lnTo>
                <a:lnTo>
                  <a:pt x="52820" y="23750"/>
                </a:lnTo>
                <a:lnTo>
                  <a:pt x="52820" y="23710"/>
                </a:lnTo>
                <a:lnTo>
                  <a:pt x="52830" y="23670"/>
                </a:lnTo>
                <a:lnTo>
                  <a:pt x="52880" y="23560"/>
                </a:lnTo>
                <a:lnTo>
                  <a:pt x="52890" y="23510"/>
                </a:lnTo>
                <a:lnTo>
                  <a:pt x="52890" y="23470"/>
                </a:lnTo>
                <a:lnTo>
                  <a:pt x="52870" y="23410"/>
                </a:lnTo>
                <a:lnTo>
                  <a:pt x="52850" y="23300"/>
                </a:lnTo>
                <a:lnTo>
                  <a:pt x="52850" y="23270"/>
                </a:lnTo>
                <a:lnTo>
                  <a:pt x="52860" y="23240"/>
                </a:lnTo>
                <a:lnTo>
                  <a:pt x="52890" y="23210"/>
                </a:lnTo>
                <a:lnTo>
                  <a:pt x="52950" y="23210"/>
                </a:lnTo>
                <a:lnTo>
                  <a:pt x="53010" y="23250"/>
                </a:lnTo>
                <a:lnTo>
                  <a:pt x="53030" y="23260"/>
                </a:lnTo>
                <a:lnTo>
                  <a:pt x="53070" y="23260"/>
                </a:lnTo>
                <a:lnTo>
                  <a:pt x="53400" y="23210"/>
                </a:lnTo>
                <a:lnTo>
                  <a:pt x="53430" y="23210"/>
                </a:lnTo>
                <a:lnTo>
                  <a:pt x="53460" y="23220"/>
                </a:lnTo>
                <a:lnTo>
                  <a:pt x="53480" y="23240"/>
                </a:lnTo>
                <a:lnTo>
                  <a:pt x="53500" y="23270"/>
                </a:lnTo>
                <a:lnTo>
                  <a:pt x="53510" y="23290"/>
                </a:lnTo>
                <a:lnTo>
                  <a:pt x="53520" y="23320"/>
                </a:lnTo>
                <a:lnTo>
                  <a:pt x="53530" y="23350"/>
                </a:lnTo>
                <a:lnTo>
                  <a:pt x="53540" y="23430"/>
                </a:lnTo>
                <a:lnTo>
                  <a:pt x="53550" y="23460"/>
                </a:lnTo>
                <a:lnTo>
                  <a:pt x="53560" y="23490"/>
                </a:lnTo>
                <a:lnTo>
                  <a:pt x="53580" y="23500"/>
                </a:lnTo>
                <a:lnTo>
                  <a:pt x="53620" y="23490"/>
                </a:lnTo>
                <a:lnTo>
                  <a:pt x="53650" y="23450"/>
                </a:lnTo>
                <a:lnTo>
                  <a:pt x="53700" y="23360"/>
                </a:lnTo>
                <a:lnTo>
                  <a:pt x="53740" y="23330"/>
                </a:lnTo>
                <a:lnTo>
                  <a:pt x="53760" y="23300"/>
                </a:lnTo>
                <a:lnTo>
                  <a:pt x="53770" y="23290"/>
                </a:lnTo>
                <a:lnTo>
                  <a:pt x="53750" y="23260"/>
                </a:lnTo>
                <a:lnTo>
                  <a:pt x="53690" y="23250"/>
                </a:lnTo>
                <a:lnTo>
                  <a:pt x="53680" y="23240"/>
                </a:lnTo>
                <a:lnTo>
                  <a:pt x="53740" y="23210"/>
                </a:lnTo>
                <a:lnTo>
                  <a:pt x="53760" y="23190"/>
                </a:lnTo>
                <a:lnTo>
                  <a:pt x="53770" y="23140"/>
                </a:lnTo>
                <a:lnTo>
                  <a:pt x="53760" y="23060"/>
                </a:lnTo>
                <a:lnTo>
                  <a:pt x="53670" y="22730"/>
                </a:lnTo>
                <a:lnTo>
                  <a:pt x="53660" y="22520"/>
                </a:lnTo>
                <a:lnTo>
                  <a:pt x="53720" y="22490"/>
                </a:lnTo>
                <a:lnTo>
                  <a:pt x="53760" y="22450"/>
                </a:lnTo>
                <a:lnTo>
                  <a:pt x="53770" y="22420"/>
                </a:lnTo>
                <a:lnTo>
                  <a:pt x="53780" y="22390"/>
                </a:lnTo>
                <a:lnTo>
                  <a:pt x="53780" y="22360"/>
                </a:lnTo>
                <a:lnTo>
                  <a:pt x="53780" y="22320"/>
                </a:lnTo>
                <a:lnTo>
                  <a:pt x="53780" y="22280"/>
                </a:lnTo>
                <a:lnTo>
                  <a:pt x="53790" y="22250"/>
                </a:lnTo>
                <a:lnTo>
                  <a:pt x="53780" y="22220"/>
                </a:lnTo>
                <a:lnTo>
                  <a:pt x="53770" y="22190"/>
                </a:lnTo>
                <a:lnTo>
                  <a:pt x="53710" y="22070"/>
                </a:lnTo>
                <a:lnTo>
                  <a:pt x="53700" y="22030"/>
                </a:lnTo>
                <a:lnTo>
                  <a:pt x="53700" y="21990"/>
                </a:lnTo>
                <a:lnTo>
                  <a:pt x="53710" y="21960"/>
                </a:lnTo>
                <a:lnTo>
                  <a:pt x="53710" y="21920"/>
                </a:lnTo>
                <a:lnTo>
                  <a:pt x="53690" y="21880"/>
                </a:lnTo>
                <a:lnTo>
                  <a:pt x="53650" y="21830"/>
                </a:lnTo>
                <a:lnTo>
                  <a:pt x="53560" y="21730"/>
                </a:lnTo>
                <a:lnTo>
                  <a:pt x="53480" y="21680"/>
                </a:lnTo>
                <a:lnTo>
                  <a:pt x="53340" y="21630"/>
                </a:lnTo>
                <a:lnTo>
                  <a:pt x="53270" y="21620"/>
                </a:lnTo>
                <a:lnTo>
                  <a:pt x="53220" y="21620"/>
                </a:lnTo>
                <a:lnTo>
                  <a:pt x="53120" y="21640"/>
                </a:lnTo>
                <a:lnTo>
                  <a:pt x="53060" y="21610"/>
                </a:lnTo>
                <a:lnTo>
                  <a:pt x="52980" y="21530"/>
                </a:lnTo>
                <a:lnTo>
                  <a:pt x="52830" y="21330"/>
                </a:lnTo>
                <a:lnTo>
                  <a:pt x="52770" y="21230"/>
                </a:lnTo>
                <a:lnTo>
                  <a:pt x="52710" y="21160"/>
                </a:lnTo>
                <a:lnTo>
                  <a:pt x="52690" y="21130"/>
                </a:lnTo>
                <a:lnTo>
                  <a:pt x="52490" y="21070"/>
                </a:lnTo>
                <a:lnTo>
                  <a:pt x="52420" y="21070"/>
                </a:lnTo>
                <a:lnTo>
                  <a:pt x="52360" y="21060"/>
                </a:lnTo>
                <a:lnTo>
                  <a:pt x="52340" y="21050"/>
                </a:lnTo>
                <a:lnTo>
                  <a:pt x="52340" y="21030"/>
                </a:lnTo>
                <a:lnTo>
                  <a:pt x="52340" y="21000"/>
                </a:lnTo>
                <a:lnTo>
                  <a:pt x="52410" y="20720"/>
                </a:lnTo>
                <a:lnTo>
                  <a:pt x="52420" y="20620"/>
                </a:lnTo>
                <a:lnTo>
                  <a:pt x="52430" y="20490"/>
                </a:lnTo>
                <a:lnTo>
                  <a:pt x="52410" y="20350"/>
                </a:lnTo>
                <a:lnTo>
                  <a:pt x="52390" y="20270"/>
                </a:lnTo>
                <a:lnTo>
                  <a:pt x="52370" y="20160"/>
                </a:lnTo>
                <a:lnTo>
                  <a:pt x="52360" y="20130"/>
                </a:lnTo>
                <a:lnTo>
                  <a:pt x="52300" y="19990"/>
                </a:lnTo>
                <a:lnTo>
                  <a:pt x="52290" y="19960"/>
                </a:lnTo>
                <a:lnTo>
                  <a:pt x="52290" y="19930"/>
                </a:lnTo>
                <a:lnTo>
                  <a:pt x="52290" y="19900"/>
                </a:lnTo>
                <a:lnTo>
                  <a:pt x="52290" y="19870"/>
                </a:lnTo>
                <a:lnTo>
                  <a:pt x="52310" y="19770"/>
                </a:lnTo>
                <a:lnTo>
                  <a:pt x="52320" y="19740"/>
                </a:lnTo>
                <a:lnTo>
                  <a:pt x="52380" y="19600"/>
                </a:lnTo>
                <a:lnTo>
                  <a:pt x="52400" y="19570"/>
                </a:lnTo>
                <a:lnTo>
                  <a:pt x="52440" y="19540"/>
                </a:lnTo>
                <a:lnTo>
                  <a:pt x="52590" y="19480"/>
                </a:lnTo>
                <a:lnTo>
                  <a:pt x="52730" y="19390"/>
                </a:lnTo>
                <a:lnTo>
                  <a:pt x="53090" y="19050"/>
                </a:lnTo>
                <a:lnTo>
                  <a:pt x="53270" y="18930"/>
                </a:lnTo>
                <a:lnTo>
                  <a:pt x="53290" y="18930"/>
                </a:lnTo>
                <a:lnTo>
                  <a:pt x="53310" y="18940"/>
                </a:lnTo>
                <a:lnTo>
                  <a:pt x="53340" y="18950"/>
                </a:lnTo>
                <a:lnTo>
                  <a:pt x="53430" y="18980"/>
                </a:lnTo>
                <a:lnTo>
                  <a:pt x="53430" y="19000"/>
                </a:lnTo>
                <a:lnTo>
                  <a:pt x="53430" y="19010"/>
                </a:lnTo>
                <a:lnTo>
                  <a:pt x="53420" y="19040"/>
                </a:lnTo>
                <a:lnTo>
                  <a:pt x="53420" y="19060"/>
                </a:lnTo>
                <a:lnTo>
                  <a:pt x="53420" y="19080"/>
                </a:lnTo>
                <a:lnTo>
                  <a:pt x="53420" y="19100"/>
                </a:lnTo>
                <a:lnTo>
                  <a:pt x="53440" y="19120"/>
                </a:lnTo>
                <a:lnTo>
                  <a:pt x="53450" y="19140"/>
                </a:lnTo>
                <a:lnTo>
                  <a:pt x="53460" y="19140"/>
                </a:lnTo>
                <a:lnTo>
                  <a:pt x="53470" y="19140"/>
                </a:lnTo>
                <a:lnTo>
                  <a:pt x="53500" y="19140"/>
                </a:lnTo>
                <a:lnTo>
                  <a:pt x="53700" y="19110"/>
                </a:lnTo>
                <a:lnTo>
                  <a:pt x="53740" y="19080"/>
                </a:lnTo>
                <a:lnTo>
                  <a:pt x="53770" y="19050"/>
                </a:lnTo>
                <a:lnTo>
                  <a:pt x="53790" y="19040"/>
                </a:lnTo>
                <a:lnTo>
                  <a:pt x="53800" y="19030"/>
                </a:lnTo>
                <a:lnTo>
                  <a:pt x="53810" y="19030"/>
                </a:lnTo>
                <a:lnTo>
                  <a:pt x="53820" y="19020"/>
                </a:lnTo>
                <a:lnTo>
                  <a:pt x="53810" y="19010"/>
                </a:lnTo>
                <a:lnTo>
                  <a:pt x="53520" y="18920"/>
                </a:lnTo>
                <a:lnTo>
                  <a:pt x="53510" y="18910"/>
                </a:lnTo>
                <a:lnTo>
                  <a:pt x="53490" y="18890"/>
                </a:lnTo>
                <a:lnTo>
                  <a:pt x="53450" y="18870"/>
                </a:lnTo>
                <a:lnTo>
                  <a:pt x="53430" y="18820"/>
                </a:lnTo>
                <a:lnTo>
                  <a:pt x="53400" y="18780"/>
                </a:lnTo>
                <a:lnTo>
                  <a:pt x="53410" y="18460"/>
                </a:lnTo>
                <a:lnTo>
                  <a:pt x="53420" y="18410"/>
                </a:lnTo>
                <a:lnTo>
                  <a:pt x="53500" y="18420"/>
                </a:lnTo>
                <a:lnTo>
                  <a:pt x="53540" y="18410"/>
                </a:lnTo>
                <a:lnTo>
                  <a:pt x="53630" y="18340"/>
                </a:lnTo>
                <a:lnTo>
                  <a:pt x="53850" y="18110"/>
                </a:lnTo>
                <a:lnTo>
                  <a:pt x="53970" y="18070"/>
                </a:lnTo>
                <a:lnTo>
                  <a:pt x="54100" y="18040"/>
                </a:lnTo>
                <a:lnTo>
                  <a:pt x="54490" y="17830"/>
                </a:lnTo>
                <a:lnTo>
                  <a:pt x="55380" y="17710"/>
                </a:lnTo>
                <a:lnTo>
                  <a:pt x="55440" y="17730"/>
                </a:lnTo>
                <a:lnTo>
                  <a:pt x="55490" y="17800"/>
                </a:lnTo>
                <a:lnTo>
                  <a:pt x="55540" y="17980"/>
                </a:lnTo>
                <a:lnTo>
                  <a:pt x="55590" y="18070"/>
                </a:lnTo>
                <a:lnTo>
                  <a:pt x="55850" y="18140"/>
                </a:lnTo>
                <a:lnTo>
                  <a:pt x="55890" y="18200"/>
                </a:lnTo>
                <a:lnTo>
                  <a:pt x="55860" y="18480"/>
                </a:lnTo>
                <a:lnTo>
                  <a:pt x="55870" y="18610"/>
                </a:lnTo>
                <a:lnTo>
                  <a:pt x="55970" y="18660"/>
                </a:lnTo>
                <a:lnTo>
                  <a:pt x="56180" y="18680"/>
                </a:lnTo>
                <a:lnTo>
                  <a:pt x="56240" y="18660"/>
                </a:lnTo>
                <a:lnTo>
                  <a:pt x="56540" y="18410"/>
                </a:lnTo>
                <a:lnTo>
                  <a:pt x="56590" y="18450"/>
                </a:lnTo>
                <a:lnTo>
                  <a:pt x="56670" y="18620"/>
                </a:lnTo>
                <a:lnTo>
                  <a:pt x="56710" y="18660"/>
                </a:lnTo>
                <a:lnTo>
                  <a:pt x="57020" y="18660"/>
                </a:lnTo>
                <a:lnTo>
                  <a:pt x="57020" y="18700"/>
                </a:lnTo>
                <a:lnTo>
                  <a:pt x="57300" y="19060"/>
                </a:lnTo>
                <a:lnTo>
                  <a:pt x="57360" y="19090"/>
                </a:lnTo>
                <a:lnTo>
                  <a:pt x="57440" y="19090"/>
                </a:lnTo>
                <a:lnTo>
                  <a:pt x="57450" y="18960"/>
                </a:lnTo>
                <a:lnTo>
                  <a:pt x="57520" y="18770"/>
                </a:lnTo>
                <a:lnTo>
                  <a:pt x="57580" y="18520"/>
                </a:lnTo>
                <a:lnTo>
                  <a:pt x="57550" y="18320"/>
                </a:lnTo>
                <a:lnTo>
                  <a:pt x="57600" y="18230"/>
                </a:lnTo>
                <a:lnTo>
                  <a:pt x="57670" y="18170"/>
                </a:lnTo>
                <a:lnTo>
                  <a:pt x="57730" y="18160"/>
                </a:lnTo>
                <a:lnTo>
                  <a:pt x="57720" y="18100"/>
                </a:lnTo>
                <a:lnTo>
                  <a:pt x="57700" y="17960"/>
                </a:lnTo>
                <a:lnTo>
                  <a:pt x="57690" y="17900"/>
                </a:lnTo>
                <a:lnTo>
                  <a:pt x="57940" y="17650"/>
                </a:lnTo>
                <a:lnTo>
                  <a:pt x="57940" y="17560"/>
                </a:lnTo>
                <a:lnTo>
                  <a:pt x="57890" y="17560"/>
                </a:lnTo>
                <a:lnTo>
                  <a:pt x="57890" y="17480"/>
                </a:lnTo>
                <a:lnTo>
                  <a:pt x="58070" y="17560"/>
                </a:lnTo>
                <a:lnTo>
                  <a:pt x="58140" y="17560"/>
                </a:lnTo>
                <a:lnTo>
                  <a:pt x="58280" y="17450"/>
                </a:lnTo>
                <a:lnTo>
                  <a:pt x="58410" y="17120"/>
                </a:lnTo>
                <a:lnTo>
                  <a:pt x="58510" y="17050"/>
                </a:lnTo>
                <a:lnTo>
                  <a:pt x="58570" y="17030"/>
                </a:lnTo>
                <a:lnTo>
                  <a:pt x="58620" y="16970"/>
                </a:lnTo>
                <a:lnTo>
                  <a:pt x="58660" y="16890"/>
                </a:lnTo>
                <a:lnTo>
                  <a:pt x="58690" y="16800"/>
                </a:lnTo>
                <a:lnTo>
                  <a:pt x="58690" y="16740"/>
                </a:lnTo>
                <a:lnTo>
                  <a:pt x="58640" y="16700"/>
                </a:lnTo>
                <a:lnTo>
                  <a:pt x="58640" y="16630"/>
                </a:lnTo>
                <a:lnTo>
                  <a:pt x="58660" y="16570"/>
                </a:lnTo>
                <a:lnTo>
                  <a:pt x="58690" y="16530"/>
                </a:lnTo>
                <a:lnTo>
                  <a:pt x="58720" y="16490"/>
                </a:lnTo>
                <a:lnTo>
                  <a:pt x="58900" y="16160"/>
                </a:lnTo>
                <a:lnTo>
                  <a:pt x="59130" y="16000"/>
                </a:lnTo>
                <a:lnTo>
                  <a:pt x="59420" y="15960"/>
                </a:lnTo>
                <a:lnTo>
                  <a:pt x="60020" y="16070"/>
                </a:lnTo>
                <a:lnTo>
                  <a:pt x="61760" y="15700"/>
                </a:lnTo>
                <a:lnTo>
                  <a:pt x="62040" y="15520"/>
                </a:lnTo>
                <a:lnTo>
                  <a:pt x="62070" y="15880"/>
                </a:lnTo>
                <a:lnTo>
                  <a:pt x="62050" y="16220"/>
                </a:lnTo>
                <a:lnTo>
                  <a:pt x="62060" y="16520"/>
                </a:lnTo>
                <a:lnTo>
                  <a:pt x="62230" y="16720"/>
                </a:lnTo>
                <a:lnTo>
                  <a:pt x="62160" y="16570"/>
                </a:lnTo>
                <a:lnTo>
                  <a:pt x="62120" y="16240"/>
                </a:lnTo>
                <a:lnTo>
                  <a:pt x="62090" y="16120"/>
                </a:lnTo>
                <a:lnTo>
                  <a:pt x="62160" y="15980"/>
                </a:lnTo>
                <a:lnTo>
                  <a:pt x="62370" y="15860"/>
                </a:lnTo>
                <a:lnTo>
                  <a:pt x="62430" y="15690"/>
                </a:lnTo>
                <a:lnTo>
                  <a:pt x="62350" y="15680"/>
                </a:lnTo>
                <a:lnTo>
                  <a:pt x="62270" y="15690"/>
                </a:lnTo>
                <a:lnTo>
                  <a:pt x="62200" y="15730"/>
                </a:lnTo>
                <a:lnTo>
                  <a:pt x="62130" y="15770"/>
                </a:lnTo>
                <a:lnTo>
                  <a:pt x="62190" y="15660"/>
                </a:lnTo>
                <a:lnTo>
                  <a:pt x="62430" y="15330"/>
                </a:lnTo>
                <a:lnTo>
                  <a:pt x="62580" y="15200"/>
                </a:lnTo>
                <a:lnTo>
                  <a:pt x="62760" y="14900"/>
                </a:lnTo>
                <a:lnTo>
                  <a:pt x="62860" y="14840"/>
                </a:lnTo>
                <a:lnTo>
                  <a:pt x="62950" y="14810"/>
                </a:lnTo>
                <a:lnTo>
                  <a:pt x="63500" y="14510"/>
                </a:lnTo>
                <a:lnTo>
                  <a:pt x="63780" y="14280"/>
                </a:lnTo>
                <a:lnTo>
                  <a:pt x="63890" y="14150"/>
                </a:lnTo>
                <a:lnTo>
                  <a:pt x="64150" y="13640"/>
                </a:lnTo>
                <a:lnTo>
                  <a:pt x="64590" y="13000"/>
                </a:lnTo>
                <a:lnTo>
                  <a:pt x="64640" y="12880"/>
                </a:lnTo>
                <a:lnTo>
                  <a:pt x="64940" y="12350"/>
                </a:lnTo>
                <a:lnTo>
                  <a:pt x="65050" y="12020"/>
                </a:lnTo>
                <a:lnTo>
                  <a:pt x="65140" y="11920"/>
                </a:lnTo>
                <a:lnTo>
                  <a:pt x="65290" y="11840"/>
                </a:lnTo>
                <a:lnTo>
                  <a:pt x="65290" y="11920"/>
                </a:lnTo>
                <a:lnTo>
                  <a:pt x="65240" y="11920"/>
                </a:lnTo>
                <a:lnTo>
                  <a:pt x="65390" y="12170"/>
                </a:lnTo>
                <a:lnTo>
                  <a:pt x="65710" y="12300"/>
                </a:lnTo>
                <a:lnTo>
                  <a:pt x="67360" y="12300"/>
                </a:lnTo>
                <a:lnTo>
                  <a:pt x="67640" y="12430"/>
                </a:lnTo>
                <a:lnTo>
                  <a:pt x="67810" y="12340"/>
                </a:lnTo>
                <a:lnTo>
                  <a:pt x="68020" y="12390"/>
                </a:lnTo>
                <a:lnTo>
                  <a:pt x="68110" y="12530"/>
                </a:lnTo>
                <a:lnTo>
                  <a:pt x="67930" y="12700"/>
                </a:lnTo>
                <a:lnTo>
                  <a:pt x="67740" y="12740"/>
                </a:lnTo>
                <a:lnTo>
                  <a:pt x="66960" y="12670"/>
                </a:lnTo>
                <a:lnTo>
                  <a:pt x="66650" y="12550"/>
                </a:lnTo>
                <a:lnTo>
                  <a:pt x="66460" y="12520"/>
                </a:lnTo>
                <a:lnTo>
                  <a:pt x="66400" y="12550"/>
                </a:lnTo>
                <a:lnTo>
                  <a:pt x="66320" y="12660"/>
                </a:lnTo>
                <a:lnTo>
                  <a:pt x="66280" y="12700"/>
                </a:lnTo>
                <a:lnTo>
                  <a:pt x="66130" y="12700"/>
                </a:lnTo>
                <a:lnTo>
                  <a:pt x="65940" y="12660"/>
                </a:lnTo>
                <a:lnTo>
                  <a:pt x="65870" y="12700"/>
                </a:lnTo>
                <a:lnTo>
                  <a:pt x="65830" y="12870"/>
                </a:lnTo>
                <a:lnTo>
                  <a:pt x="65780" y="12770"/>
                </a:lnTo>
                <a:lnTo>
                  <a:pt x="65740" y="12800"/>
                </a:lnTo>
                <a:lnTo>
                  <a:pt x="65680" y="12850"/>
                </a:lnTo>
                <a:lnTo>
                  <a:pt x="65630" y="12870"/>
                </a:lnTo>
                <a:lnTo>
                  <a:pt x="65650" y="12970"/>
                </a:lnTo>
                <a:lnTo>
                  <a:pt x="65680" y="13020"/>
                </a:lnTo>
                <a:lnTo>
                  <a:pt x="65720" y="13040"/>
                </a:lnTo>
                <a:lnTo>
                  <a:pt x="65780" y="13050"/>
                </a:lnTo>
                <a:lnTo>
                  <a:pt x="65760" y="13050"/>
                </a:lnTo>
                <a:lnTo>
                  <a:pt x="65740" y="13050"/>
                </a:lnTo>
                <a:lnTo>
                  <a:pt x="65730" y="13070"/>
                </a:lnTo>
                <a:lnTo>
                  <a:pt x="65730" y="13120"/>
                </a:lnTo>
                <a:lnTo>
                  <a:pt x="65590" y="13050"/>
                </a:lnTo>
                <a:lnTo>
                  <a:pt x="65430" y="13060"/>
                </a:lnTo>
                <a:lnTo>
                  <a:pt x="65300" y="13150"/>
                </a:lnTo>
                <a:lnTo>
                  <a:pt x="65240" y="13290"/>
                </a:lnTo>
                <a:lnTo>
                  <a:pt x="65120" y="13140"/>
                </a:lnTo>
                <a:lnTo>
                  <a:pt x="64970" y="13070"/>
                </a:lnTo>
                <a:lnTo>
                  <a:pt x="64710" y="13050"/>
                </a:lnTo>
                <a:lnTo>
                  <a:pt x="64590" y="13100"/>
                </a:lnTo>
                <a:lnTo>
                  <a:pt x="64490" y="13250"/>
                </a:lnTo>
                <a:lnTo>
                  <a:pt x="64440" y="13440"/>
                </a:lnTo>
                <a:lnTo>
                  <a:pt x="64480" y="13640"/>
                </a:lnTo>
                <a:lnTo>
                  <a:pt x="64380" y="13610"/>
                </a:lnTo>
                <a:lnTo>
                  <a:pt x="64340" y="13600"/>
                </a:lnTo>
                <a:lnTo>
                  <a:pt x="64290" y="13550"/>
                </a:lnTo>
                <a:lnTo>
                  <a:pt x="64240" y="13640"/>
                </a:lnTo>
                <a:lnTo>
                  <a:pt x="64280" y="13790"/>
                </a:lnTo>
                <a:lnTo>
                  <a:pt x="64250" y="13930"/>
                </a:lnTo>
                <a:lnTo>
                  <a:pt x="64160" y="14040"/>
                </a:lnTo>
                <a:lnTo>
                  <a:pt x="64040" y="14070"/>
                </a:lnTo>
                <a:lnTo>
                  <a:pt x="64090" y="14240"/>
                </a:lnTo>
                <a:lnTo>
                  <a:pt x="64150" y="14370"/>
                </a:lnTo>
                <a:lnTo>
                  <a:pt x="64160" y="14480"/>
                </a:lnTo>
                <a:lnTo>
                  <a:pt x="64080" y="14580"/>
                </a:lnTo>
                <a:lnTo>
                  <a:pt x="64400" y="14800"/>
                </a:lnTo>
                <a:lnTo>
                  <a:pt x="64580" y="14850"/>
                </a:lnTo>
                <a:lnTo>
                  <a:pt x="64730" y="14750"/>
                </a:lnTo>
                <a:lnTo>
                  <a:pt x="64620" y="14760"/>
                </a:lnTo>
                <a:lnTo>
                  <a:pt x="64530" y="14710"/>
                </a:lnTo>
                <a:lnTo>
                  <a:pt x="64380" y="14580"/>
                </a:lnTo>
                <a:lnTo>
                  <a:pt x="64430" y="14440"/>
                </a:lnTo>
                <a:lnTo>
                  <a:pt x="64500" y="14330"/>
                </a:lnTo>
                <a:lnTo>
                  <a:pt x="64680" y="14150"/>
                </a:lnTo>
                <a:lnTo>
                  <a:pt x="64730" y="14120"/>
                </a:lnTo>
                <a:lnTo>
                  <a:pt x="64810" y="14090"/>
                </a:lnTo>
                <a:lnTo>
                  <a:pt x="64840" y="14070"/>
                </a:lnTo>
                <a:lnTo>
                  <a:pt x="64860" y="14010"/>
                </a:lnTo>
                <a:lnTo>
                  <a:pt x="64870" y="13850"/>
                </a:lnTo>
                <a:lnTo>
                  <a:pt x="64880" y="13800"/>
                </a:lnTo>
                <a:lnTo>
                  <a:pt x="65010" y="13690"/>
                </a:lnTo>
                <a:lnTo>
                  <a:pt x="65480" y="13460"/>
                </a:lnTo>
                <a:lnTo>
                  <a:pt x="65380" y="13390"/>
                </a:lnTo>
                <a:lnTo>
                  <a:pt x="65340" y="13380"/>
                </a:lnTo>
                <a:lnTo>
                  <a:pt x="65340" y="13290"/>
                </a:lnTo>
                <a:lnTo>
                  <a:pt x="65470" y="13240"/>
                </a:lnTo>
                <a:lnTo>
                  <a:pt x="65520" y="13250"/>
                </a:lnTo>
                <a:lnTo>
                  <a:pt x="65580" y="13290"/>
                </a:lnTo>
                <a:lnTo>
                  <a:pt x="65580" y="13210"/>
                </a:lnTo>
                <a:lnTo>
                  <a:pt x="65720" y="13330"/>
                </a:lnTo>
                <a:lnTo>
                  <a:pt x="65930" y="13270"/>
                </a:lnTo>
                <a:lnTo>
                  <a:pt x="66330" y="13050"/>
                </a:lnTo>
                <a:lnTo>
                  <a:pt x="66310" y="13000"/>
                </a:lnTo>
                <a:lnTo>
                  <a:pt x="66290" y="12910"/>
                </a:lnTo>
                <a:lnTo>
                  <a:pt x="66280" y="12870"/>
                </a:lnTo>
                <a:lnTo>
                  <a:pt x="66360" y="12810"/>
                </a:lnTo>
                <a:lnTo>
                  <a:pt x="66440" y="12780"/>
                </a:lnTo>
                <a:lnTo>
                  <a:pt x="66530" y="12760"/>
                </a:lnTo>
                <a:lnTo>
                  <a:pt x="66620" y="12770"/>
                </a:lnTo>
                <a:lnTo>
                  <a:pt x="66620" y="12870"/>
                </a:lnTo>
                <a:lnTo>
                  <a:pt x="66510" y="12890"/>
                </a:lnTo>
                <a:lnTo>
                  <a:pt x="66440" y="12990"/>
                </a:lnTo>
                <a:lnTo>
                  <a:pt x="66400" y="13140"/>
                </a:lnTo>
                <a:lnTo>
                  <a:pt x="66380" y="13290"/>
                </a:lnTo>
                <a:lnTo>
                  <a:pt x="66470" y="13130"/>
                </a:lnTo>
                <a:lnTo>
                  <a:pt x="66500" y="13050"/>
                </a:lnTo>
                <a:lnTo>
                  <a:pt x="66530" y="12950"/>
                </a:lnTo>
                <a:lnTo>
                  <a:pt x="66600" y="13070"/>
                </a:lnTo>
                <a:lnTo>
                  <a:pt x="66670" y="13180"/>
                </a:lnTo>
                <a:lnTo>
                  <a:pt x="66750" y="13220"/>
                </a:lnTo>
                <a:lnTo>
                  <a:pt x="66830" y="13120"/>
                </a:lnTo>
                <a:lnTo>
                  <a:pt x="66920" y="13200"/>
                </a:lnTo>
                <a:lnTo>
                  <a:pt x="67000" y="13200"/>
                </a:lnTo>
                <a:lnTo>
                  <a:pt x="67070" y="13140"/>
                </a:lnTo>
                <a:lnTo>
                  <a:pt x="67130" y="13050"/>
                </a:lnTo>
                <a:lnTo>
                  <a:pt x="67150" y="13140"/>
                </a:lnTo>
                <a:lnTo>
                  <a:pt x="67190" y="13230"/>
                </a:lnTo>
                <a:lnTo>
                  <a:pt x="67230" y="13310"/>
                </a:lnTo>
                <a:lnTo>
                  <a:pt x="67360" y="13470"/>
                </a:lnTo>
                <a:lnTo>
                  <a:pt x="67380" y="13500"/>
                </a:lnTo>
                <a:lnTo>
                  <a:pt x="67410" y="13480"/>
                </a:lnTo>
                <a:lnTo>
                  <a:pt x="67480" y="13460"/>
                </a:lnTo>
                <a:lnTo>
                  <a:pt x="67620" y="13470"/>
                </a:lnTo>
                <a:lnTo>
                  <a:pt x="67700" y="13450"/>
                </a:lnTo>
                <a:lnTo>
                  <a:pt x="67780" y="13380"/>
                </a:lnTo>
                <a:lnTo>
                  <a:pt x="67840" y="13280"/>
                </a:lnTo>
                <a:lnTo>
                  <a:pt x="67920" y="13080"/>
                </a:lnTo>
                <a:lnTo>
                  <a:pt x="67980" y="12950"/>
                </a:lnTo>
                <a:lnTo>
                  <a:pt x="68170" y="12770"/>
                </a:lnTo>
                <a:lnTo>
                  <a:pt x="68460" y="12580"/>
                </a:lnTo>
                <a:lnTo>
                  <a:pt x="68750" y="12470"/>
                </a:lnTo>
                <a:lnTo>
                  <a:pt x="68930" y="12520"/>
                </a:lnTo>
                <a:lnTo>
                  <a:pt x="68840" y="12620"/>
                </a:lnTo>
                <a:lnTo>
                  <a:pt x="68840" y="12760"/>
                </a:lnTo>
                <a:lnTo>
                  <a:pt x="68890" y="12920"/>
                </a:lnTo>
                <a:lnTo>
                  <a:pt x="68980" y="13050"/>
                </a:lnTo>
                <a:lnTo>
                  <a:pt x="69290" y="13210"/>
                </a:lnTo>
                <a:lnTo>
                  <a:pt x="69380" y="13290"/>
                </a:lnTo>
                <a:lnTo>
                  <a:pt x="69240" y="13540"/>
                </a:lnTo>
                <a:lnTo>
                  <a:pt x="69270" y="13730"/>
                </a:lnTo>
                <a:lnTo>
                  <a:pt x="69480" y="14070"/>
                </a:lnTo>
                <a:lnTo>
                  <a:pt x="69500" y="14210"/>
                </a:lnTo>
                <a:lnTo>
                  <a:pt x="69500" y="14340"/>
                </a:lnTo>
                <a:lnTo>
                  <a:pt x="69520" y="14450"/>
                </a:lnTo>
                <a:lnTo>
                  <a:pt x="69600" y="14490"/>
                </a:lnTo>
                <a:lnTo>
                  <a:pt x="69930" y="14490"/>
                </a:lnTo>
                <a:lnTo>
                  <a:pt x="69930" y="14580"/>
                </a:lnTo>
                <a:lnTo>
                  <a:pt x="69860" y="14580"/>
                </a:lnTo>
                <a:lnTo>
                  <a:pt x="69810" y="14610"/>
                </a:lnTo>
                <a:lnTo>
                  <a:pt x="69730" y="14660"/>
                </a:lnTo>
                <a:lnTo>
                  <a:pt x="69970" y="14640"/>
                </a:lnTo>
                <a:lnTo>
                  <a:pt x="70350" y="14850"/>
                </a:lnTo>
                <a:lnTo>
                  <a:pt x="70600" y="14920"/>
                </a:lnTo>
                <a:lnTo>
                  <a:pt x="70790" y="15020"/>
                </a:lnTo>
                <a:lnTo>
                  <a:pt x="71030" y="15510"/>
                </a:lnTo>
                <a:lnTo>
                  <a:pt x="71230" y="15690"/>
                </a:lnTo>
                <a:lnTo>
                  <a:pt x="71110" y="15770"/>
                </a:lnTo>
                <a:lnTo>
                  <a:pt x="71030" y="15860"/>
                </a:lnTo>
                <a:lnTo>
                  <a:pt x="71210" y="15860"/>
                </a:lnTo>
                <a:lnTo>
                  <a:pt x="71480" y="15720"/>
                </a:lnTo>
                <a:lnTo>
                  <a:pt x="71620" y="15770"/>
                </a:lnTo>
                <a:lnTo>
                  <a:pt x="71570" y="15920"/>
                </a:lnTo>
                <a:lnTo>
                  <a:pt x="71530" y="15980"/>
                </a:lnTo>
                <a:lnTo>
                  <a:pt x="71480" y="16030"/>
                </a:lnTo>
                <a:lnTo>
                  <a:pt x="71560" y="16080"/>
                </a:lnTo>
                <a:lnTo>
                  <a:pt x="71610" y="16050"/>
                </a:lnTo>
                <a:lnTo>
                  <a:pt x="71660" y="16010"/>
                </a:lnTo>
                <a:lnTo>
                  <a:pt x="71730" y="16030"/>
                </a:lnTo>
                <a:lnTo>
                  <a:pt x="71770" y="16090"/>
                </a:lnTo>
                <a:lnTo>
                  <a:pt x="71870" y="16380"/>
                </a:lnTo>
                <a:lnTo>
                  <a:pt x="71970" y="16560"/>
                </a:lnTo>
                <a:lnTo>
                  <a:pt x="72070" y="16710"/>
                </a:lnTo>
                <a:lnTo>
                  <a:pt x="72210" y="16800"/>
                </a:lnTo>
                <a:lnTo>
                  <a:pt x="72380" y="16800"/>
                </a:lnTo>
                <a:lnTo>
                  <a:pt x="72380" y="16720"/>
                </a:lnTo>
                <a:lnTo>
                  <a:pt x="72320" y="16660"/>
                </a:lnTo>
                <a:lnTo>
                  <a:pt x="72240" y="16520"/>
                </a:lnTo>
                <a:lnTo>
                  <a:pt x="72180" y="16460"/>
                </a:lnTo>
                <a:lnTo>
                  <a:pt x="72180" y="16380"/>
                </a:lnTo>
                <a:lnTo>
                  <a:pt x="73080" y="16200"/>
                </a:lnTo>
                <a:lnTo>
                  <a:pt x="73290" y="16100"/>
                </a:lnTo>
                <a:lnTo>
                  <a:pt x="73670" y="15840"/>
                </a:lnTo>
                <a:lnTo>
                  <a:pt x="73870" y="15770"/>
                </a:lnTo>
                <a:lnTo>
                  <a:pt x="73910" y="15840"/>
                </a:lnTo>
                <a:lnTo>
                  <a:pt x="73890" y="15890"/>
                </a:lnTo>
                <a:lnTo>
                  <a:pt x="73850" y="15930"/>
                </a:lnTo>
                <a:lnTo>
                  <a:pt x="73770" y="15950"/>
                </a:lnTo>
                <a:lnTo>
                  <a:pt x="73770" y="16030"/>
                </a:lnTo>
                <a:lnTo>
                  <a:pt x="74000" y="16140"/>
                </a:lnTo>
                <a:lnTo>
                  <a:pt x="74570" y="16630"/>
                </a:lnTo>
                <a:lnTo>
                  <a:pt x="74570" y="16720"/>
                </a:lnTo>
                <a:lnTo>
                  <a:pt x="74470" y="16900"/>
                </a:lnTo>
                <a:lnTo>
                  <a:pt x="74410" y="17140"/>
                </a:lnTo>
                <a:lnTo>
                  <a:pt x="74320" y="17360"/>
                </a:lnTo>
                <a:lnTo>
                  <a:pt x="74120" y="17480"/>
                </a:lnTo>
                <a:lnTo>
                  <a:pt x="74210" y="17550"/>
                </a:lnTo>
                <a:lnTo>
                  <a:pt x="74420" y="17820"/>
                </a:lnTo>
                <a:lnTo>
                  <a:pt x="74500" y="17950"/>
                </a:lnTo>
                <a:lnTo>
                  <a:pt x="74540" y="17980"/>
                </a:lnTo>
                <a:lnTo>
                  <a:pt x="74750" y="18070"/>
                </a:lnTo>
                <a:lnTo>
                  <a:pt x="74800" y="18100"/>
                </a:lnTo>
                <a:lnTo>
                  <a:pt x="74830" y="18190"/>
                </a:lnTo>
                <a:lnTo>
                  <a:pt x="74850" y="18280"/>
                </a:lnTo>
                <a:lnTo>
                  <a:pt x="74870" y="18330"/>
                </a:lnTo>
                <a:lnTo>
                  <a:pt x="74880" y="18380"/>
                </a:lnTo>
                <a:lnTo>
                  <a:pt x="74870" y="18430"/>
                </a:lnTo>
                <a:lnTo>
                  <a:pt x="74870" y="18480"/>
                </a:lnTo>
                <a:lnTo>
                  <a:pt x="74900" y="18500"/>
                </a:lnTo>
                <a:lnTo>
                  <a:pt x="75000" y="18490"/>
                </a:lnTo>
                <a:lnTo>
                  <a:pt x="75030" y="18500"/>
                </a:lnTo>
                <a:lnTo>
                  <a:pt x="75070" y="18540"/>
                </a:lnTo>
                <a:lnTo>
                  <a:pt x="75110" y="18560"/>
                </a:lnTo>
                <a:lnTo>
                  <a:pt x="75160" y="18580"/>
                </a:lnTo>
                <a:lnTo>
                  <a:pt x="75200" y="18590"/>
                </a:lnTo>
                <a:lnTo>
                  <a:pt x="75290" y="18640"/>
                </a:lnTo>
                <a:lnTo>
                  <a:pt x="75300" y="18760"/>
                </a:lnTo>
                <a:lnTo>
                  <a:pt x="75250" y="18890"/>
                </a:lnTo>
                <a:lnTo>
                  <a:pt x="75170" y="19010"/>
                </a:lnTo>
                <a:lnTo>
                  <a:pt x="74650" y="19440"/>
                </a:lnTo>
                <a:lnTo>
                  <a:pt x="74570" y="19600"/>
                </a:lnTo>
                <a:lnTo>
                  <a:pt x="74640" y="19750"/>
                </a:lnTo>
                <a:lnTo>
                  <a:pt x="74780" y="19820"/>
                </a:lnTo>
                <a:lnTo>
                  <a:pt x="74910" y="19850"/>
                </a:lnTo>
                <a:lnTo>
                  <a:pt x="74970" y="19900"/>
                </a:lnTo>
                <a:lnTo>
                  <a:pt x="75020" y="20030"/>
                </a:lnTo>
                <a:lnTo>
                  <a:pt x="75130" y="20190"/>
                </a:lnTo>
                <a:lnTo>
                  <a:pt x="75240" y="20290"/>
                </a:lnTo>
                <a:lnTo>
                  <a:pt x="75320" y="20280"/>
                </a:lnTo>
                <a:lnTo>
                  <a:pt x="75860" y="20730"/>
                </a:lnTo>
                <a:lnTo>
                  <a:pt x="76100" y="20780"/>
                </a:lnTo>
                <a:lnTo>
                  <a:pt x="76220" y="20930"/>
                </a:lnTo>
                <a:lnTo>
                  <a:pt x="76250" y="20960"/>
                </a:lnTo>
                <a:lnTo>
                  <a:pt x="76420" y="20940"/>
                </a:lnTo>
                <a:lnTo>
                  <a:pt x="76480" y="20960"/>
                </a:lnTo>
                <a:lnTo>
                  <a:pt x="76660" y="21070"/>
                </a:lnTo>
                <a:lnTo>
                  <a:pt x="76750" y="21110"/>
                </a:lnTo>
                <a:lnTo>
                  <a:pt x="77330" y="21150"/>
                </a:lnTo>
                <a:lnTo>
                  <a:pt x="77540" y="21090"/>
                </a:lnTo>
                <a:lnTo>
                  <a:pt x="77630" y="20920"/>
                </a:lnTo>
                <a:lnTo>
                  <a:pt x="77680" y="20880"/>
                </a:lnTo>
                <a:lnTo>
                  <a:pt x="77800" y="20900"/>
                </a:lnTo>
                <a:lnTo>
                  <a:pt x="77900" y="21000"/>
                </a:lnTo>
                <a:lnTo>
                  <a:pt x="77920" y="21200"/>
                </a:lnTo>
                <a:lnTo>
                  <a:pt x="77870" y="21290"/>
                </a:lnTo>
                <a:lnTo>
                  <a:pt x="77520" y="21540"/>
                </a:lnTo>
                <a:lnTo>
                  <a:pt x="77620" y="21590"/>
                </a:lnTo>
                <a:lnTo>
                  <a:pt x="77720" y="21630"/>
                </a:lnTo>
                <a:lnTo>
                  <a:pt x="77840" y="21650"/>
                </a:lnTo>
                <a:lnTo>
                  <a:pt x="77900" y="21640"/>
                </a:lnTo>
                <a:lnTo>
                  <a:pt x="77910" y="21990"/>
                </a:lnTo>
                <a:lnTo>
                  <a:pt x="77880" y="22180"/>
                </a:lnTo>
                <a:lnTo>
                  <a:pt x="77990" y="22420"/>
                </a:lnTo>
                <a:lnTo>
                  <a:pt x="78140" y="22900"/>
                </a:lnTo>
                <a:lnTo>
                  <a:pt x="78150" y="23020"/>
                </a:lnTo>
                <a:lnTo>
                  <a:pt x="78130" y="23470"/>
                </a:lnTo>
                <a:lnTo>
                  <a:pt x="78140" y="23740"/>
                </a:lnTo>
                <a:lnTo>
                  <a:pt x="78190" y="23990"/>
                </a:lnTo>
                <a:lnTo>
                  <a:pt x="78370" y="24270"/>
                </a:lnTo>
                <a:lnTo>
                  <a:pt x="78440" y="24520"/>
                </a:lnTo>
                <a:lnTo>
                  <a:pt x="78600" y="24780"/>
                </a:lnTo>
                <a:lnTo>
                  <a:pt x="78670" y="25410"/>
                </a:lnTo>
                <a:lnTo>
                  <a:pt x="78830" y="26130"/>
                </a:lnTo>
                <a:lnTo>
                  <a:pt x="78330" y="26430"/>
                </a:lnTo>
                <a:lnTo>
                  <a:pt x="78130" y="26700"/>
                </a:lnTo>
                <a:lnTo>
                  <a:pt x="77940" y="26790"/>
                </a:lnTo>
                <a:lnTo>
                  <a:pt x="77890" y="26960"/>
                </a:lnTo>
                <a:lnTo>
                  <a:pt x="77790" y="27040"/>
                </a:lnTo>
                <a:lnTo>
                  <a:pt x="77310" y="26990"/>
                </a:lnTo>
                <a:lnTo>
                  <a:pt x="77030" y="26920"/>
                </a:lnTo>
                <a:lnTo>
                  <a:pt x="76730" y="26880"/>
                </a:lnTo>
                <a:lnTo>
                  <a:pt x="76720" y="26730"/>
                </a:lnTo>
                <a:lnTo>
                  <a:pt x="76730" y="26640"/>
                </a:lnTo>
                <a:lnTo>
                  <a:pt x="77350" y="26220"/>
                </a:lnTo>
                <a:lnTo>
                  <a:pt x="77610" y="25810"/>
                </a:lnTo>
                <a:lnTo>
                  <a:pt x="77720" y="25540"/>
                </a:lnTo>
                <a:lnTo>
                  <a:pt x="77750" y="25310"/>
                </a:lnTo>
                <a:lnTo>
                  <a:pt x="77740" y="24990"/>
                </a:lnTo>
                <a:lnTo>
                  <a:pt x="77570" y="24950"/>
                </a:lnTo>
                <a:lnTo>
                  <a:pt x="77270" y="24970"/>
                </a:lnTo>
                <a:lnTo>
                  <a:pt x="77010" y="24840"/>
                </a:lnTo>
                <a:lnTo>
                  <a:pt x="76820" y="24870"/>
                </a:lnTo>
                <a:lnTo>
                  <a:pt x="76680" y="25080"/>
                </a:lnTo>
                <a:lnTo>
                  <a:pt x="76500" y="25050"/>
                </a:lnTo>
                <a:lnTo>
                  <a:pt x="76340" y="24980"/>
                </a:lnTo>
                <a:lnTo>
                  <a:pt x="75910" y="24950"/>
                </a:lnTo>
                <a:lnTo>
                  <a:pt x="75390" y="24990"/>
                </a:lnTo>
                <a:lnTo>
                  <a:pt x="75280" y="24820"/>
                </a:lnTo>
                <a:lnTo>
                  <a:pt x="75240" y="24650"/>
                </a:lnTo>
                <a:lnTo>
                  <a:pt x="75030" y="24270"/>
                </a:lnTo>
                <a:lnTo>
                  <a:pt x="75020" y="24000"/>
                </a:lnTo>
                <a:lnTo>
                  <a:pt x="74680" y="23860"/>
                </a:lnTo>
                <a:lnTo>
                  <a:pt x="74500" y="23580"/>
                </a:lnTo>
                <a:lnTo>
                  <a:pt x="74370" y="23560"/>
                </a:lnTo>
                <a:lnTo>
                  <a:pt x="74360" y="23790"/>
                </a:lnTo>
                <a:lnTo>
                  <a:pt x="74540" y="24130"/>
                </a:lnTo>
                <a:lnTo>
                  <a:pt x="74580" y="24280"/>
                </a:lnTo>
                <a:lnTo>
                  <a:pt x="74360" y="24380"/>
                </a:lnTo>
                <a:lnTo>
                  <a:pt x="74110" y="24360"/>
                </a:lnTo>
                <a:lnTo>
                  <a:pt x="73850" y="24400"/>
                </a:lnTo>
                <a:lnTo>
                  <a:pt x="73410" y="24780"/>
                </a:lnTo>
                <a:lnTo>
                  <a:pt x="73270" y="25030"/>
                </a:lnTo>
                <a:lnTo>
                  <a:pt x="73110" y="25180"/>
                </a:lnTo>
                <a:lnTo>
                  <a:pt x="72850" y="25190"/>
                </a:lnTo>
                <a:lnTo>
                  <a:pt x="72710" y="25260"/>
                </a:lnTo>
                <a:lnTo>
                  <a:pt x="72610" y="25360"/>
                </a:lnTo>
                <a:lnTo>
                  <a:pt x="72560" y="25500"/>
                </a:lnTo>
                <a:lnTo>
                  <a:pt x="72520" y="25730"/>
                </a:lnTo>
                <a:lnTo>
                  <a:pt x="72380" y="26020"/>
                </a:lnTo>
                <a:lnTo>
                  <a:pt x="72280" y="26310"/>
                </a:lnTo>
                <a:lnTo>
                  <a:pt x="72190" y="26440"/>
                </a:lnTo>
                <a:lnTo>
                  <a:pt x="72100" y="26510"/>
                </a:lnTo>
                <a:lnTo>
                  <a:pt x="72030" y="26540"/>
                </a:lnTo>
                <a:lnTo>
                  <a:pt x="71640" y="26850"/>
                </a:lnTo>
                <a:lnTo>
                  <a:pt x="71510" y="26900"/>
                </a:lnTo>
                <a:lnTo>
                  <a:pt x="71380" y="26860"/>
                </a:lnTo>
                <a:lnTo>
                  <a:pt x="71250" y="26780"/>
                </a:lnTo>
                <a:lnTo>
                  <a:pt x="71090" y="26700"/>
                </a:lnTo>
                <a:lnTo>
                  <a:pt x="70930" y="26670"/>
                </a:lnTo>
                <a:lnTo>
                  <a:pt x="70740" y="26690"/>
                </a:lnTo>
                <a:lnTo>
                  <a:pt x="70620" y="26750"/>
                </a:lnTo>
                <a:lnTo>
                  <a:pt x="70540" y="26830"/>
                </a:lnTo>
                <a:lnTo>
                  <a:pt x="70500" y="26890"/>
                </a:lnTo>
                <a:lnTo>
                  <a:pt x="70430" y="27050"/>
                </a:lnTo>
                <a:lnTo>
                  <a:pt x="70410" y="27110"/>
                </a:lnTo>
                <a:lnTo>
                  <a:pt x="70400" y="27150"/>
                </a:lnTo>
                <a:lnTo>
                  <a:pt x="70390" y="27230"/>
                </a:lnTo>
                <a:lnTo>
                  <a:pt x="70360" y="27360"/>
                </a:lnTo>
                <a:lnTo>
                  <a:pt x="70160" y="27360"/>
                </a:lnTo>
                <a:lnTo>
                  <a:pt x="70070" y="27320"/>
                </a:lnTo>
                <a:lnTo>
                  <a:pt x="70050" y="27290"/>
                </a:lnTo>
                <a:lnTo>
                  <a:pt x="70000" y="27190"/>
                </a:lnTo>
                <a:lnTo>
                  <a:pt x="69910" y="27070"/>
                </a:lnTo>
                <a:lnTo>
                  <a:pt x="69860" y="27050"/>
                </a:lnTo>
                <a:lnTo>
                  <a:pt x="69810" y="27040"/>
                </a:lnTo>
                <a:lnTo>
                  <a:pt x="69750" y="27060"/>
                </a:lnTo>
                <a:lnTo>
                  <a:pt x="69720" y="27080"/>
                </a:lnTo>
                <a:lnTo>
                  <a:pt x="69690" y="27110"/>
                </a:lnTo>
                <a:lnTo>
                  <a:pt x="69670" y="27150"/>
                </a:lnTo>
                <a:lnTo>
                  <a:pt x="69630" y="27170"/>
                </a:lnTo>
                <a:lnTo>
                  <a:pt x="69570" y="27210"/>
                </a:lnTo>
                <a:lnTo>
                  <a:pt x="69530" y="27240"/>
                </a:lnTo>
                <a:lnTo>
                  <a:pt x="69510" y="27260"/>
                </a:lnTo>
                <a:lnTo>
                  <a:pt x="69490" y="27290"/>
                </a:lnTo>
                <a:lnTo>
                  <a:pt x="69480" y="27360"/>
                </a:lnTo>
                <a:lnTo>
                  <a:pt x="69470" y="27390"/>
                </a:lnTo>
                <a:lnTo>
                  <a:pt x="69470" y="27410"/>
                </a:lnTo>
                <a:lnTo>
                  <a:pt x="69460" y="27430"/>
                </a:lnTo>
                <a:lnTo>
                  <a:pt x="69440" y="27460"/>
                </a:lnTo>
                <a:lnTo>
                  <a:pt x="69430" y="27480"/>
                </a:lnTo>
                <a:lnTo>
                  <a:pt x="69400" y="27510"/>
                </a:lnTo>
                <a:lnTo>
                  <a:pt x="69340" y="27550"/>
                </a:lnTo>
                <a:lnTo>
                  <a:pt x="69240" y="27650"/>
                </a:lnTo>
                <a:lnTo>
                  <a:pt x="69030" y="27780"/>
                </a:lnTo>
                <a:lnTo>
                  <a:pt x="68980" y="27820"/>
                </a:lnTo>
                <a:lnTo>
                  <a:pt x="68910" y="27920"/>
                </a:lnTo>
                <a:lnTo>
                  <a:pt x="68870" y="27970"/>
                </a:lnTo>
                <a:lnTo>
                  <a:pt x="68690" y="28150"/>
                </a:lnTo>
                <a:lnTo>
                  <a:pt x="68500" y="28190"/>
                </a:lnTo>
                <a:lnTo>
                  <a:pt x="68330" y="28110"/>
                </a:lnTo>
                <a:lnTo>
                  <a:pt x="68290" y="28070"/>
                </a:lnTo>
                <a:lnTo>
                  <a:pt x="68280" y="28030"/>
                </a:lnTo>
                <a:lnTo>
                  <a:pt x="68290" y="28010"/>
                </a:lnTo>
                <a:lnTo>
                  <a:pt x="68310" y="27990"/>
                </a:lnTo>
                <a:lnTo>
                  <a:pt x="68360" y="27950"/>
                </a:lnTo>
                <a:lnTo>
                  <a:pt x="68380" y="27930"/>
                </a:lnTo>
                <a:lnTo>
                  <a:pt x="68390" y="27890"/>
                </a:lnTo>
                <a:lnTo>
                  <a:pt x="68370" y="27840"/>
                </a:lnTo>
                <a:lnTo>
                  <a:pt x="68340" y="27820"/>
                </a:lnTo>
                <a:lnTo>
                  <a:pt x="68310" y="27820"/>
                </a:lnTo>
                <a:lnTo>
                  <a:pt x="68290" y="27830"/>
                </a:lnTo>
                <a:lnTo>
                  <a:pt x="68250" y="27850"/>
                </a:lnTo>
                <a:lnTo>
                  <a:pt x="68190" y="27870"/>
                </a:lnTo>
                <a:lnTo>
                  <a:pt x="68000" y="27870"/>
                </a:lnTo>
                <a:lnTo>
                  <a:pt x="67950" y="27880"/>
                </a:lnTo>
                <a:lnTo>
                  <a:pt x="67880" y="27910"/>
                </a:lnTo>
                <a:lnTo>
                  <a:pt x="67830" y="27930"/>
                </a:lnTo>
                <a:lnTo>
                  <a:pt x="67710" y="27940"/>
                </a:lnTo>
                <a:lnTo>
                  <a:pt x="67650" y="27930"/>
                </a:lnTo>
                <a:lnTo>
                  <a:pt x="67600" y="27910"/>
                </a:lnTo>
                <a:lnTo>
                  <a:pt x="67500" y="27820"/>
                </a:lnTo>
                <a:lnTo>
                  <a:pt x="67450" y="27800"/>
                </a:lnTo>
                <a:lnTo>
                  <a:pt x="67400" y="27780"/>
                </a:lnTo>
                <a:lnTo>
                  <a:pt x="67290" y="27780"/>
                </a:lnTo>
                <a:lnTo>
                  <a:pt x="66970" y="27850"/>
                </a:lnTo>
                <a:lnTo>
                  <a:pt x="66920" y="27850"/>
                </a:lnTo>
                <a:lnTo>
                  <a:pt x="66890" y="27840"/>
                </a:lnTo>
                <a:lnTo>
                  <a:pt x="66850" y="27820"/>
                </a:lnTo>
                <a:lnTo>
                  <a:pt x="66830" y="27800"/>
                </a:lnTo>
                <a:lnTo>
                  <a:pt x="66810" y="27780"/>
                </a:lnTo>
                <a:lnTo>
                  <a:pt x="66800" y="27740"/>
                </a:lnTo>
                <a:lnTo>
                  <a:pt x="66800" y="27720"/>
                </a:lnTo>
                <a:lnTo>
                  <a:pt x="66800" y="27630"/>
                </a:lnTo>
                <a:lnTo>
                  <a:pt x="66790" y="27460"/>
                </a:lnTo>
                <a:lnTo>
                  <a:pt x="66720" y="27420"/>
                </a:lnTo>
                <a:lnTo>
                  <a:pt x="66540" y="27410"/>
                </a:lnTo>
                <a:lnTo>
                  <a:pt x="66240" y="27330"/>
                </a:lnTo>
                <a:lnTo>
                  <a:pt x="66040" y="27120"/>
                </a:lnTo>
                <a:lnTo>
                  <a:pt x="65940" y="27080"/>
                </a:lnTo>
                <a:lnTo>
                  <a:pt x="65900" y="27080"/>
                </a:lnTo>
                <a:lnTo>
                  <a:pt x="65130" y="26880"/>
                </a:lnTo>
                <a:lnTo>
                  <a:pt x="65020" y="26890"/>
                </a:lnTo>
                <a:lnTo>
                  <a:pt x="64900" y="26930"/>
                </a:lnTo>
                <a:lnTo>
                  <a:pt x="64640" y="26950"/>
                </a:lnTo>
                <a:lnTo>
                  <a:pt x="64580" y="26940"/>
                </a:lnTo>
                <a:lnTo>
                  <a:pt x="64530" y="26930"/>
                </a:lnTo>
                <a:lnTo>
                  <a:pt x="64510" y="26900"/>
                </a:lnTo>
                <a:lnTo>
                  <a:pt x="64440" y="26800"/>
                </a:lnTo>
                <a:lnTo>
                  <a:pt x="64420" y="26770"/>
                </a:lnTo>
                <a:lnTo>
                  <a:pt x="64210" y="26660"/>
                </a:lnTo>
                <a:lnTo>
                  <a:pt x="64170" y="26620"/>
                </a:lnTo>
                <a:lnTo>
                  <a:pt x="64150" y="26590"/>
                </a:lnTo>
                <a:lnTo>
                  <a:pt x="64110" y="26550"/>
                </a:lnTo>
                <a:lnTo>
                  <a:pt x="64090" y="26520"/>
                </a:lnTo>
                <a:lnTo>
                  <a:pt x="63870" y="26340"/>
                </a:lnTo>
                <a:lnTo>
                  <a:pt x="63820" y="26320"/>
                </a:lnTo>
                <a:lnTo>
                  <a:pt x="63550" y="26160"/>
                </a:lnTo>
                <a:lnTo>
                  <a:pt x="63100" y="26040"/>
                </a:lnTo>
                <a:lnTo>
                  <a:pt x="63040" y="26020"/>
                </a:lnTo>
                <a:lnTo>
                  <a:pt x="62990" y="25940"/>
                </a:lnTo>
                <a:lnTo>
                  <a:pt x="62930" y="25800"/>
                </a:lnTo>
                <a:lnTo>
                  <a:pt x="62880" y="25730"/>
                </a:lnTo>
                <a:lnTo>
                  <a:pt x="62830" y="25710"/>
                </a:lnTo>
                <a:lnTo>
                  <a:pt x="62790" y="25700"/>
                </a:lnTo>
                <a:lnTo>
                  <a:pt x="62760" y="25700"/>
                </a:lnTo>
                <a:lnTo>
                  <a:pt x="62700" y="25720"/>
                </a:lnTo>
                <a:lnTo>
                  <a:pt x="62550" y="25840"/>
                </a:lnTo>
                <a:lnTo>
                  <a:pt x="62520" y="25860"/>
                </a:lnTo>
                <a:lnTo>
                  <a:pt x="62470" y="25880"/>
                </a:lnTo>
                <a:lnTo>
                  <a:pt x="62440" y="25870"/>
                </a:lnTo>
                <a:lnTo>
                  <a:pt x="62330" y="25740"/>
                </a:lnTo>
                <a:lnTo>
                  <a:pt x="62290" y="25720"/>
                </a:lnTo>
                <a:lnTo>
                  <a:pt x="62260" y="25730"/>
                </a:lnTo>
                <a:lnTo>
                  <a:pt x="62190" y="25750"/>
                </a:lnTo>
                <a:lnTo>
                  <a:pt x="62090" y="25760"/>
                </a:lnTo>
                <a:lnTo>
                  <a:pt x="61960" y="25830"/>
                </a:lnTo>
                <a:lnTo>
                  <a:pt x="61890" y="25860"/>
                </a:lnTo>
                <a:lnTo>
                  <a:pt x="61860" y="25860"/>
                </a:lnTo>
                <a:lnTo>
                  <a:pt x="61750" y="26050"/>
                </a:lnTo>
                <a:lnTo>
                  <a:pt x="61560" y="26190"/>
                </a:lnTo>
                <a:lnTo>
                  <a:pt x="61550" y="26360"/>
                </a:lnTo>
                <a:lnTo>
                  <a:pt x="61480" y="26550"/>
                </a:lnTo>
                <a:lnTo>
                  <a:pt x="61370" y="26570"/>
                </a:lnTo>
                <a:lnTo>
                  <a:pt x="61240" y="26660"/>
                </a:lnTo>
                <a:lnTo>
                  <a:pt x="61090" y="26810"/>
                </a:lnTo>
                <a:lnTo>
                  <a:pt x="60960" y="26750"/>
                </a:lnTo>
                <a:lnTo>
                  <a:pt x="60830" y="26790"/>
                </a:lnTo>
                <a:lnTo>
                  <a:pt x="60550" y="26930"/>
                </a:lnTo>
                <a:lnTo>
                  <a:pt x="60380" y="27140"/>
                </a:lnTo>
                <a:lnTo>
                  <a:pt x="60180" y="27080"/>
                </a:lnTo>
                <a:lnTo>
                  <a:pt x="60120" y="27110"/>
                </a:lnTo>
                <a:lnTo>
                  <a:pt x="60050" y="27150"/>
                </a:lnTo>
                <a:lnTo>
                  <a:pt x="60200" y="27270"/>
                </a:lnTo>
                <a:lnTo>
                  <a:pt x="60220" y="27440"/>
                </a:lnTo>
                <a:lnTo>
                  <a:pt x="59990" y="27420"/>
                </a:lnTo>
                <a:lnTo>
                  <a:pt x="59840" y="27420"/>
                </a:lnTo>
                <a:lnTo>
                  <a:pt x="59680" y="27480"/>
                </a:lnTo>
                <a:lnTo>
                  <a:pt x="59530" y="27570"/>
                </a:lnTo>
                <a:lnTo>
                  <a:pt x="59440" y="27360"/>
                </a:lnTo>
                <a:lnTo>
                  <a:pt x="59210" y="27170"/>
                </a:lnTo>
                <a:lnTo>
                  <a:pt x="59120" y="27140"/>
                </a:lnTo>
                <a:lnTo>
                  <a:pt x="58870" y="27160"/>
                </a:lnTo>
                <a:lnTo>
                  <a:pt x="58470" y="27310"/>
                </a:lnTo>
                <a:lnTo>
                  <a:pt x="58330" y="27400"/>
                </a:lnTo>
                <a:lnTo>
                  <a:pt x="58010" y="27700"/>
                </a:lnTo>
                <a:lnTo>
                  <a:pt x="57960" y="27820"/>
                </a:lnTo>
                <a:lnTo>
                  <a:pt x="57980" y="27910"/>
                </a:lnTo>
                <a:lnTo>
                  <a:pt x="58040" y="27970"/>
                </a:lnTo>
                <a:lnTo>
                  <a:pt x="58080" y="28040"/>
                </a:lnTo>
                <a:lnTo>
                  <a:pt x="58100" y="28130"/>
                </a:lnTo>
                <a:lnTo>
                  <a:pt x="58120" y="28330"/>
                </a:lnTo>
                <a:lnTo>
                  <a:pt x="58150" y="28420"/>
                </a:lnTo>
                <a:lnTo>
                  <a:pt x="58100" y="28610"/>
                </a:lnTo>
                <a:lnTo>
                  <a:pt x="57950" y="28720"/>
                </a:lnTo>
                <a:lnTo>
                  <a:pt x="57760" y="28740"/>
                </a:lnTo>
                <a:lnTo>
                  <a:pt x="57570" y="28630"/>
                </a:lnTo>
                <a:lnTo>
                  <a:pt x="57360" y="28520"/>
                </a:lnTo>
                <a:lnTo>
                  <a:pt x="57120" y="28520"/>
                </a:lnTo>
                <a:lnTo>
                  <a:pt x="57010" y="28570"/>
                </a:lnTo>
                <a:lnTo>
                  <a:pt x="56990" y="28710"/>
                </a:lnTo>
                <a:lnTo>
                  <a:pt x="56980" y="28880"/>
                </a:lnTo>
                <a:lnTo>
                  <a:pt x="56840" y="28860"/>
                </a:lnTo>
                <a:lnTo>
                  <a:pt x="56670" y="28780"/>
                </a:lnTo>
                <a:lnTo>
                  <a:pt x="56430" y="28780"/>
                </a:lnTo>
                <a:lnTo>
                  <a:pt x="56260" y="28740"/>
                </a:lnTo>
                <a:lnTo>
                  <a:pt x="56100" y="28760"/>
                </a:lnTo>
                <a:lnTo>
                  <a:pt x="56020" y="28600"/>
                </a:lnTo>
                <a:lnTo>
                  <a:pt x="55970" y="28540"/>
                </a:lnTo>
                <a:lnTo>
                  <a:pt x="55850" y="28470"/>
                </a:lnTo>
                <a:lnTo>
                  <a:pt x="55800" y="28380"/>
                </a:lnTo>
                <a:lnTo>
                  <a:pt x="55740" y="28330"/>
                </a:lnTo>
                <a:lnTo>
                  <a:pt x="55670" y="28380"/>
                </a:lnTo>
                <a:lnTo>
                  <a:pt x="55570" y="28480"/>
                </a:lnTo>
                <a:lnTo>
                  <a:pt x="55520" y="28480"/>
                </a:lnTo>
                <a:lnTo>
                  <a:pt x="55440" y="28340"/>
                </a:lnTo>
                <a:lnTo>
                  <a:pt x="55390" y="28260"/>
                </a:lnTo>
                <a:lnTo>
                  <a:pt x="55340" y="28180"/>
                </a:lnTo>
                <a:lnTo>
                  <a:pt x="55300" y="28120"/>
                </a:lnTo>
                <a:lnTo>
                  <a:pt x="55240" y="28080"/>
                </a:lnTo>
                <a:lnTo>
                  <a:pt x="55150" y="28090"/>
                </a:lnTo>
                <a:lnTo>
                  <a:pt x="55070" y="28150"/>
                </a:lnTo>
                <a:lnTo>
                  <a:pt x="55010" y="28220"/>
                </a:lnTo>
                <a:lnTo>
                  <a:pt x="54900" y="28300"/>
                </a:lnTo>
                <a:lnTo>
                  <a:pt x="54830" y="28390"/>
                </a:lnTo>
                <a:lnTo>
                  <a:pt x="54750" y="28440"/>
                </a:lnTo>
                <a:lnTo>
                  <a:pt x="54670" y="28380"/>
                </a:lnTo>
                <a:lnTo>
                  <a:pt x="54600" y="28300"/>
                </a:lnTo>
                <a:lnTo>
                  <a:pt x="54390" y="28170"/>
                </a:lnTo>
                <a:lnTo>
                  <a:pt x="53590" y="27410"/>
                </a:lnTo>
                <a:lnTo>
                  <a:pt x="52930" y="27030"/>
                </a:lnTo>
                <a:lnTo>
                  <a:pt x="52700" y="26840"/>
                </a:lnTo>
                <a:lnTo>
                  <a:pt x="52550" y="26620"/>
                </a:lnTo>
                <a:lnTo>
                  <a:pt x="52460" y="26540"/>
                </a:lnTo>
                <a:lnTo>
                  <a:pt x="52320" y="26510"/>
                </a:lnTo>
                <a:lnTo>
                  <a:pt x="52200" y="26440"/>
                </a:lnTo>
                <a:lnTo>
                  <a:pt x="52170" y="26280"/>
                </a:lnTo>
                <a:lnTo>
                  <a:pt x="52170" y="26080"/>
                </a:lnTo>
                <a:lnTo>
                  <a:pt x="52150" y="25910"/>
                </a:lnTo>
                <a:lnTo>
                  <a:pt x="51990" y="25710"/>
                </a:lnTo>
                <a:lnTo>
                  <a:pt x="51740" y="25640"/>
                </a:lnTo>
                <a:lnTo>
                  <a:pt x="51200" y="25670"/>
                </a:lnTo>
                <a:close/>
                <a:moveTo>
                  <a:pt x="77510" y="18690"/>
                </a:moveTo>
                <a:lnTo>
                  <a:pt x="77380" y="19030"/>
                </a:lnTo>
                <a:lnTo>
                  <a:pt x="77320" y="19070"/>
                </a:lnTo>
                <a:lnTo>
                  <a:pt x="77250" y="19090"/>
                </a:lnTo>
                <a:lnTo>
                  <a:pt x="77380" y="19250"/>
                </a:lnTo>
                <a:lnTo>
                  <a:pt x="77440" y="19440"/>
                </a:lnTo>
                <a:lnTo>
                  <a:pt x="76610" y="19540"/>
                </a:lnTo>
                <a:lnTo>
                  <a:pt x="76450" y="19510"/>
                </a:lnTo>
                <a:lnTo>
                  <a:pt x="76330" y="19430"/>
                </a:lnTo>
                <a:lnTo>
                  <a:pt x="76160" y="19620"/>
                </a:lnTo>
                <a:lnTo>
                  <a:pt x="75940" y="19740"/>
                </a:lnTo>
                <a:lnTo>
                  <a:pt x="75530" y="19850"/>
                </a:lnTo>
                <a:lnTo>
                  <a:pt x="75060" y="19860"/>
                </a:lnTo>
                <a:lnTo>
                  <a:pt x="74810" y="19790"/>
                </a:lnTo>
                <a:lnTo>
                  <a:pt x="74670" y="19600"/>
                </a:lnTo>
                <a:lnTo>
                  <a:pt x="74770" y="19570"/>
                </a:lnTo>
                <a:lnTo>
                  <a:pt x="74920" y="19450"/>
                </a:lnTo>
                <a:lnTo>
                  <a:pt x="75160" y="19400"/>
                </a:lnTo>
                <a:lnTo>
                  <a:pt x="75410" y="19250"/>
                </a:lnTo>
                <a:lnTo>
                  <a:pt x="75480" y="19180"/>
                </a:lnTo>
                <a:lnTo>
                  <a:pt x="75530" y="18820"/>
                </a:lnTo>
                <a:lnTo>
                  <a:pt x="75260" y="18310"/>
                </a:lnTo>
                <a:lnTo>
                  <a:pt x="75280" y="17990"/>
                </a:lnTo>
                <a:lnTo>
                  <a:pt x="75640" y="18010"/>
                </a:lnTo>
                <a:lnTo>
                  <a:pt x="75770" y="18070"/>
                </a:lnTo>
                <a:lnTo>
                  <a:pt x="75720" y="18160"/>
                </a:lnTo>
                <a:lnTo>
                  <a:pt x="75740" y="18230"/>
                </a:lnTo>
                <a:lnTo>
                  <a:pt x="75680" y="18470"/>
                </a:lnTo>
                <a:lnTo>
                  <a:pt x="75670" y="18660"/>
                </a:lnTo>
                <a:lnTo>
                  <a:pt x="75790" y="18460"/>
                </a:lnTo>
                <a:lnTo>
                  <a:pt x="75880" y="18410"/>
                </a:lnTo>
                <a:lnTo>
                  <a:pt x="76180" y="18410"/>
                </a:lnTo>
                <a:lnTo>
                  <a:pt x="76140" y="18440"/>
                </a:lnTo>
                <a:lnTo>
                  <a:pt x="76110" y="18470"/>
                </a:lnTo>
                <a:lnTo>
                  <a:pt x="76090" y="18520"/>
                </a:lnTo>
                <a:lnTo>
                  <a:pt x="76080" y="18590"/>
                </a:lnTo>
                <a:lnTo>
                  <a:pt x="76330" y="18660"/>
                </a:lnTo>
                <a:lnTo>
                  <a:pt x="76270" y="18500"/>
                </a:lnTo>
                <a:lnTo>
                  <a:pt x="76360" y="18200"/>
                </a:lnTo>
                <a:lnTo>
                  <a:pt x="76350" y="17870"/>
                </a:lnTo>
                <a:lnTo>
                  <a:pt x="76250" y="17660"/>
                </a:lnTo>
                <a:lnTo>
                  <a:pt x="76080" y="17730"/>
                </a:lnTo>
                <a:lnTo>
                  <a:pt x="76020" y="17530"/>
                </a:lnTo>
                <a:lnTo>
                  <a:pt x="75940" y="17360"/>
                </a:lnTo>
                <a:lnTo>
                  <a:pt x="75840" y="17230"/>
                </a:lnTo>
                <a:lnTo>
                  <a:pt x="75720" y="17140"/>
                </a:lnTo>
                <a:lnTo>
                  <a:pt x="75580" y="17110"/>
                </a:lnTo>
                <a:lnTo>
                  <a:pt x="75440" y="17140"/>
                </a:lnTo>
                <a:lnTo>
                  <a:pt x="75360" y="17230"/>
                </a:lnTo>
                <a:lnTo>
                  <a:pt x="75430" y="17390"/>
                </a:lnTo>
                <a:lnTo>
                  <a:pt x="75430" y="17480"/>
                </a:lnTo>
                <a:lnTo>
                  <a:pt x="75360" y="17510"/>
                </a:lnTo>
                <a:lnTo>
                  <a:pt x="75300" y="17590"/>
                </a:lnTo>
                <a:lnTo>
                  <a:pt x="75240" y="17690"/>
                </a:lnTo>
                <a:lnTo>
                  <a:pt x="75220" y="17780"/>
                </a:lnTo>
                <a:lnTo>
                  <a:pt x="75180" y="17810"/>
                </a:lnTo>
                <a:lnTo>
                  <a:pt x="74920" y="17900"/>
                </a:lnTo>
                <a:lnTo>
                  <a:pt x="74940" y="17740"/>
                </a:lnTo>
                <a:lnTo>
                  <a:pt x="74990" y="17630"/>
                </a:lnTo>
                <a:lnTo>
                  <a:pt x="75050" y="17560"/>
                </a:lnTo>
                <a:lnTo>
                  <a:pt x="75070" y="17480"/>
                </a:lnTo>
                <a:lnTo>
                  <a:pt x="75030" y="17330"/>
                </a:lnTo>
                <a:lnTo>
                  <a:pt x="74980" y="17310"/>
                </a:lnTo>
                <a:lnTo>
                  <a:pt x="74920" y="17360"/>
                </a:lnTo>
                <a:lnTo>
                  <a:pt x="74680" y="17460"/>
                </a:lnTo>
                <a:lnTo>
                  <a:pt x="74580" y="17610"/>
                </a:lnTo>
                <a:lnTo>
                  <a:pt x="74470" y="17710"/>
                </a:lnTo>
                <a:lnTo>
                  <a:pt x="74330" y="17650"/>
                </a:lnTo>
                <a:lnTo>
                  <a:pt x="74390" y="17410"/>
                </a:lnTo>
                <a:lnTo>
                  <a:pt x="74580" y="17000"/>
                </a:lnTo>
                <a:lnTo>
                  <a:pt x="74620" y="16670"/>
                </a:lnTo>
                <a:lnTo>
                  <a:pt x="74560" y="16480"/>
                </a:lnTo>
                <a:lnTo>
                  <a:pt x="74260" y="16170"/>
                </a:lnTo>
                <a:lnTo>
                  <a:pt x="74170" y="16030"/>
                </a:lnTo>
                <a:lnTo>
                  <a:pt x="74240" y="15890"/>
                </a:lnTo>
                <a:lnTo>
                  <a:pt x="74350" y="15770"/>
                </a:lnTo>
                <a:lnTo>
                  <a:pt x="74490" y="15720"/>
                </a:lnTo>
                <a:lnTo>
                  <a:pt x="74620" y="15770"/>
                </a:lnTo>
                <a:lnTo>
                  <a:pt x="74690" y="15890"/>
                </a:lnTo>
                <a:lnTo>
                  <a:pt x="74840" y="16300"/>
                </a:lnTo>
                <a:lnTo>
                  <a:pt x="74920" y="16460"/>
                </a:lnTo>
                <a:lnTo>
                  <a:pt x="75120" y="16660"/>
                </a:lnTo>
                <a:lnTo>
                  <a:pt x="75600" y="16940"/>
                </a:lnTo>
                <a:lnTo>
                  <a:pt x="75870" y="17050"/>
                </a:lnTo>
                <a:lnTo>
                  <a:pt x="76090" y="17190"/>
                </a:lnTo>
                <a:lnTo>
                  <a:pt x="77380" y="18600"/>
                </a:lnTo>
                <a:lnTo>
                  <a:pt x="77500" y="18690"/>
                </a:lnTo>
                <a:lnTo>
                  <a:pt x="77510" y="18690"/>
                </a:lnTo>
                <a:close/>
                <a:moveTo>
                  <a:pt x="56840" y="18160"/>
                </a:moveTo>
                <a:lnTo>
                  <a:pt x="56950" y="17870"/>
                </a:lnTo>
                <a:lnTo>
                  <a:pt x="57210" y="17650"/>
                </a:lnTo>
                <a:lnTo>
                  <a:pt x="57510" y="17550"/>
                </a:lnTo>
                <a:lnTo>
                  <a:pt x="57730" y="17650"/>
                </a:lnTo>
                <a:lnTo>
                  <a:pt x="57520" y="18300"/>
                </a:lnTo>
                <a:lnTo>
                  <a:pt x="57440" y="18410"/>
                </a:lnTo>
                <a:lnTo>
                  <a:pt x="57350" y="18410"/>
                </a:lnTo>
                <a:lnTo>
                  <a:pt x="57340" y="18330"/>
                </a:lnTo>
                <a:lnTo>
                  <a:pt x="57390" y="18110"/>
                </a:lnTo>
                <a:lnTo>
                  <a:pt x="57360" y="17970"/>
                </a:lnTo>
                <a:lnTo>
                  <a:pt x="57300" y="17970"/>
                </a:lnTo>
                <a:lnTo>
                  <a:pt x="57260" y="18070"/>
                </a:lnTo>
                <a:lnTo>
                  <a:pt x="57290" y="18240"/>
                </a:lnTo>
                <a:lnTo>
                  <a:pt x="57190" y="18330"/>
                </a:lnTo>
                <a:lnTo>
                  <a:pt x="57070" y="18330"/>
                </a:lnTo>
                <a:lnTo>
                  <a:pt x="56950" y="18250"/>
                </a:lnTo>
                <a:lnTo>
                  <a:pt x="56840" y="18160"/>
                </a:lnTo>
                <a:close/>
                <a:moveTo>
                  <a:pt x="57960" y="17000"/>
                </a:moveTo>
                <a:lnTo>
                  <a:pt x="57960" y="16970"/>
                </a:lnTo>
                <a:lnTo>
                  <a:pt x="58000" y="16880"/>
                </a:lnTo>
                <a:lnTo>
                  <a:pt x="58490" y="16640"/>
                </a:lnTo>
                <a:lnTo>
                  <a:pt x="58590" y="16540"/>
                </a:lnTo>
                <a:lnTo>
                  <a:pt x="58470" y="16710"/>
                </a:lnTo>
                <a:lnTo>
                  <a:pt x="58130" y="17020"/>
                </a:lnTo>
                <a:lnTo>
                  <a:pt x="58040" y="17220"/>
                </a:lnTo>
                <a:lnTo>
                  <a:pt x="58000" y="17220"/>
                </a:lnTo>
                <a:lnTo>
                  <a:pt x="57960" y="17000"/>
                </a:lnTo>
                <a:close/>
                <a:moveTo>
                  <a:pt x="69730" y="10460"/>
                </a:moveTo>
                <a:lnTo>
                  <a:pt x="69550" y="10610"/>
                </a:lnTo>
                <a:lnTo>
                  <a:pt x="69510" y="10810"/>
                </a:lnTo>
                <a:lnTo>
                  <a:pt x="69500" y="11060"/>
                </a:lnTo>
                <a:lnTo>
                  <a:pt x="69430" y="11320"/>
                </a:lnTo>
                <a:lnTo>
                  <a:pt x="69380" y="11390"/>
                </a:lnTo>
                <a:lnTo>
                  <a:pt x="69270" y="11480"/>
                </a:lnTo>
                <a:lnTo>
                  <a:pt x="69230" y="11570"/>
                </a:lnTo>
                <a:lnTo>
                  <a:pt x="69200" y="11700"/>
                </a:lnTo>
                <a:lnTo>
                  <a:pt x="69190" y="11820"/>
                </a:lnTo>
                <a:lnTo>
                  <a:pt x="69180" y="12090"/>
                </a:lnTo>
                <a:lnTo>
                  <a:pt x="69130" y="12090"/>
                </a:lnTo>
                <a:lnTo>
                  <a:pt x="69130" y="11920"/>
                </a:lnTo>
                <a:lnTo>
                  <a:pt x="69150" y="11630"/>
                </a:lnTo>
                <a:lnTo>
                  <a:pt x="69380" y="10800"/>
                </a:lnTo>
                <a:lnTo>
                  <a:pt x="69430" y="10480"/>
                </a:lnTo>
                <a:lnTo>
                  <a:pt x="69480" y="10400"/>
                </a:lnTo>
                <a:lnTo>
                  <a:pt x="69600" y="10360"/>
                </a:lnTo>
                <a:lnTo>
                  <a:pt x="69700" y="10360"/>
                </a:lnTo>
                <a:lnTo>
                  <a:pt x="69780" y="10370"/>
                </a:lnTo>
                <a:lnTo>
                  <a:pt x="69830" y="10450"/>
                </a:lnTo>
                <a:lnTo>
                  <a:pt x="69830" y="10590"/>
                </a:lnTo>
                <a:lnTo>
                  <a:pt x="69820" y="10570"/>
                </a:lnTo>
                <a:lnTo>
                  <a:pt x="69800" y="10550"/>
                </a:lnTo>
                <a:lnTo>
                  <a:pt x="69770" y="10540"/>
                </a:lnTo>
                <a:lnTo>
                  <a:pt x="69770" y="10720"/>
                </a:lnTo>
                <a:lnTo>
                  <a:pt x="69730" y="10720"/>
                </a:lnTo>
                <a:lnTo>
                  <a:pt x="69730" y="10460"/>
                </a:lnTo>
                <a:close/>
                <a:moveTo>
                  <a:pt x="73770" y="13050"/>
                </a:moveTo>
                <a:lnTo>
                  <a:pt x="73970" y="13400"/>
                </a:lnTo>
                <a:lnTo>
                  <a:pt x="74090" y="13570"/>
                </a:lnTo>
                <a:lnTo>
                  <a:pt x="74270" y="13640"/>
                </a:lnTo>
                <a:lnTo>
                  <a:pt x="74170" y="13710"/>
                </a:lnTo>
                <a:lnTo>
                  <a:pt x="74080" y="13820"/>
                </a:lnTo>
                <a:lnTo>
                  <a:pt x="74010" y="13990"/>
                </a:lnTo>
                <a:lnTo>
                  <a:pt x="73980" y="14190"/>
                </a:lnTo>
                <a:lnTo>
                  <a:pt x="73980" y="14390"/>
                </a:lnTo>
                <a:lnTo>
                  <a:pt x="73960" y="14470"/>
                </a:lnTo>
                <a:lnTo>
                  <a:pt x="73880" y="14460"/>
                </a:lnTo>
                <a:lnTo>
                  <a:pt x="73720" y="14400"/>
                </a:lnTo>
                <a:lnTo>
                  <a:pt x="73810" y="14400"/>
                </a:lnTo>
                <a:lnTo>
                  <a:pt x="73870" y="14370"/>
                </a:lnTo>
                <a:lnTo>
                  <a:pt x="73900" y="14280"/>
                </a:lnTo>
                <a:lnTo>
                  <a:pt x="73870" y="14150"/>
                </a:lnTo>
                <a:lnTo>
                  <a:pt x="73820" y="14150"/>
                </a:lnTo>
                <a:lnTo>
                  <a:pt x="73750" y="14230"/>
                </a:lnTo>
                <a:lnTo>
                  <a:pt x="73640" y="14270"/>
                </a:lnTo>
                <a:lnTo>
                  <a:pt x="73520" y="14270"/>
                </a:lnTo>
                <a:lnTo>
                  <a:pt x="73430" y="14230"/>
                </a:lnTo>
                <a:lnTo>
                  <a:pt x="73430" y="14150"/>
                </a:lnTo>
                <a:lnTo>
                  <a:pt x="73700" y="14030"/>
                </a:lnTo>
                <a:lnTo>
                  <a:pt x="73810" y="13940"/>
                </a:lnTo>
                <a:lnTo>
                  <a:pt x="73870" y="13800"/>
                </a:lnTo>
                <a:lnTo>
                  <a:pt x="73490" y="13830"/>
                </a:lnTo>
                <a:lnTo>
                  <a:pt x="73330" y="13880"/>
                </a:lnTo>
                <a:lnTo>
                  <a:pt x="73180" y="13980"/>
                </a:lnTo>
                <a:lnTo>
                  <a:pt x="73580" y="13690"/>
                </a:lnTo>
                <a:lnTo>
                  <a:pt x="73720" y="13640"/>
                </a:lnTo>
                <a:lnTo>
                  <a:pt x="73720" y="13550"/>
                </a:lnTo>
                <a:lnTo>
                  <a:pt x="73520" y="13530"/>
                </a:lnTo>
                <a:lnTo>
                  <a:pt x="73420" y="13540"/>
                </a:lnTo>
                <a:lnTo>
                  <a:pt x="73350" y="13590"/>
                </a:lnTo>
                <a:lnTo>
                  <a:pt x="73250" y="13710"/>
                </a:lnTo>
                <a:lnTo>
                  <a:pt x="73190" y="13680"/>
                </a:lnTo>
                <a:lnTo>
                  <a:pt x="73130" y="13600"/>
                </a:lnTo>
                <a:lnTo>
                  <a:pt x="73050" y="13550"/>
                </a:lnTo>
                <a:lnTo>
                  <a:pt x="72330" y="13640"/>
                </a:lnTo>
                <a:lnTo>
                  <a:pt x="72200" y="13720"/>
                </a:lnTo>
                <a:lnTo>
                  <a:pt x="71810" y="14060"/>
                </a:lnTo>
                <a:lnTo>
                  <a:pt x="71730" y="14190"/>
                </a:lnTo>
                <a:lnTo>
                  <a:pt x="71640" y="14380"/>
                </a:lnTo>
                <a:lnTo>
                  <a:pt x="71470" y="14420"/>
                </a:lnTo>
                <a:lnTo>
                  <a:pt x="71310" y="14500"/>
                </a:lnTo>
                <a:lnTo>
                  <a:pt x="71280" y="14840"/>
                </a:lnTo>
                <a:lnTo>
                  <a:pt x="71380" y="14750"/>
                </a:lnTo>
                <a:lnTo>
                  <a:pt x="71380" y="14690"/>
                </a:lnTo>
                <a:lnTo>
                  <a:pt x="71360" y="14670"/>
                </a:lnTo>
                <a:lnTo>
                  <a:pt x="71340" y="14670"/>
                </a:lnTo>
                <a:lnTo>
                  <a:pt x="71330" y="14660"/>
                </a:lnTo>
                <a:lnTo>
                  <a:pt x="71680" y="14600"/>
                </a:lnTo>
                <a:lnTo>
                  <a:pt x="71730" y="14620"/>
                </a:lnTo>
                <a:lnTo>
                  <a:pt x="71780" y="14910"/>
                </a:lnTo>
                <a:lnTo>
                  <a:pt x="71770" y="15040"/>
                </a:lnTo>
                <a:lnTo>
                  <a:pt x="71650" y="15090"/>
                </a:lnTo>
                <a:lnTo>
                  <a:pt x="71440" y="15060"/>
                </a:lnTo>
                <a:lnTo>
                  <a:pt x="71210" y="14980"/>
                </a:lnTo>
                <a:lnTo>
                  <a:pt x="70950" y="14810"/>
                </a:lnTo>
                <a:lnTo>
                  <a:pt x="71010" y="14740"/>
                </a:lnTo>
                <a:lnTo>
                  <a:pt x="71050" y="14590"/>
                </a:lnTo>
                <a:lnTo>
                  <a:pt x="71130" y="14400"/>
                </a:lnTo>
                <a:lnTo>
                  <a:pt x="71020" y="14470"/>
                </a:lnTo>
                <a:lnTo>
                  <a:pt x="70970" y="14520"/>
                </a:lnTo>
                <a:lnTo>
                  <a:pt x="70930" y="14580"/>
                </a:lnTo>
                <a:lnTo>
                  <a:pt x="70960" y="14620"/>
                </a:lnTo>
                <a:lnTo>
                  <a:pt x="70980" y="14660"/>
                </a:lnTo>
                <a:lnTo>
                  <a:pt x="70830" y="14650"/>
                </a:lnTo>
                <a:lnTo>
                  <a:pt x="70760" y="14660"/>
                </a:lnTo>
                <a:lnTo>
                  <a:pt x="70700" y="14710"/>
                </a:lnTo>
                <a:lnTo>
                  <a:pt x="70640" y="14740"/>
                </a:lnTo>
                <a:lnTo>
                  <a:pt x="70560" y="14690"/>
                </a:lnTo>
                <a:lnTo>
                  <a:pt x="70500" y="14620"/>
                </a:lnTo>
                <a:lnTo>
                  <a:pt x="70450" y="14580"/>
                </a:lnTo>
                <a:lnTo>
                  <a:pt x="70340" y="14560"/>
                </a:lnTo>
                <a:lnTo>
                  <a:pt x="70220" y="14500"/>
                </a:lnTo>
                <a:lnTo>
                  <a:pt x="70140" y="14390"/>
                </a:lnTo>
                <a:lnTo>
                  <a:pt x="70180" y="14230"/>
                </a:lnTo>
                <a:lnTo>
                  <a:pt x="70070" y="14200"/>
                </a:lnTo>
                <a:lnTo>
                  <a:pt x="69850" y="14310"/>
                </a:lnTo>
                <a:lnTo>
                  <a:pt x="69770" y="14320"/>
                </a:lnTo>
                <a:lnTo>
                  <a:pt x="69720" y="14220"/>
                </a:lnTo>
                <a:lnTo>
                  <a:pt x="69770" y="14140"/>
                </a:lnTo>
                <a:lnTo>
                  <a:pt x="69870" y="14100"/>
                </a:lnTo>
                <a:lnTo>
                  <a:pt x="69980" y="14150"/>
                </a:lnTo>
                <a:lnTo>
                  <a:pt x="69980" y="14070"/>
                </a:lnTo>
                <a:lnTo>
                  <a:pt x="69530" y="13720"/>
                </a:lnTo>
                <a:lnTo>
                  <a:pt x="69630" y="13450"/>
                </a:lnTo>
                <a:lnTo>
                  <a:pt x="69770" y="13230"/>
                </a:lnTo>
                <a:lnTo>
                  <a:pt x="69950" y="13150"/>
                </a:lnTo>
                <a:lnTo>
                  <a:pt x="70180" y="13290"/>
                </a:lnTo>
                <a:lnTo>
                  <a:pt x="70230" y="13210"/>
                </a:lnTo>
                <a:lnTo>
                  <a:pt x="70310" y="13290"/>
                </a:lnTo>
                <a:lnTo>
                  <a:pt x="70410" y="13270"/>
                </a:lnTo>
                <a:lnTo>
                  <a:pt x="70630" y="13120"/>
                </a:lnTo>
                <a:lnTo>
                  <a:pt x="70510" y="13110"/>
                </a:lnTo>
                <a:lnTo>
                  <a:pt x="70430" y="13030"/>
                </a:lnTo>
                <a:lnTo>
                  <a:pt x="70390" y="12900"/>
                </a:lnTo>
                <a:lnTo>
                  <a:pt x="70430" y="12770"/>
                </a:lnTo>
                <a:lnTo>
                  <a:pt x="70430" y="12700"/>
                </a:lnTo>
                <a:lnTo>
                  <a:pt x="70330" y="12690"/>
                </a:lnTo>
                <a:lnTo>
                  <a:pt x="70270" y="12620"/>
                </a:lnTo>
                <a:lnTo>
                  <a:pt x="70230" y="12560"/>
                </a:lnTo>
                <a:lnTo>
                  <a:pt x="70150" y="12520"/>
                </a:lnTo>
                <a:lnTo>
                  <a:pt x="69830" y="12610"/>
                </a:lnTo>
                <a:lnTo>
                  <a:pt x="69950" y="12350"/>
                </a:lnTo>
                <a:lnTo>
                  <a:pt x="70010" y="12280"/>
                </a:lnTo>
                <a:lnTo>
                  <a:pt x="70210" y="12230"/>
                </a:lnTo>
                <a:lnTo>
                  <a:pt x="70430" y="12120"/>
                </a:lnTo>
                <a:lnTo>
                  <a:pt x="70580" y="12090"/>
                </a:lnTo>
                <a:lnTo>
                  <a:pt x="70580" y="12000"/>
                </a:lnTo>
                <a:lnTo>
                  <a:pt x="70630" y="11980"/>
                </a:lnTo>
                <a:lnTo>
                  <a:pt x="70670" y="11920"/>
                </a:lnTo>
                <a:lnTo>
                  <a:pt x="70470" y="11840"/>
                </a:lnTo>
                <a:lnTo>
                  <a:pt x="70380" y="11780"/>
                </a:lnTo>
                <a:lnTo>
                  <a:pt x="70330" y="11670"/>
                </a:lnTo>
                <a:lnTo>
                  <a:pt x="70350" y="11640"/>
                </a:lnTo>
                <a:lnTo>
                  <a:pt x="70370" y="11620"/>
                </a:lnTo>
                <a:lnTo>
                  <a:pt x="70390" y="11580"/>
                </a:lnTo>
                <a:lnTo>
                  <a:pt x="70380" y="11490"/>
                </a:lnTo>
                <a:lnTo>
                  <a:pt x="70170" y="11570"/>
                </a:lnTo>
                <a:lnTo>
                  <a:pt x="70030" y="11590"/>
                </a:lnTo>
                <a:lnTo>
                  <a:pt x="69980" y="11530"/>
                </a:lnTo>
                <a:lnTo>
                  <a:pt x="69960" y="11490"/>
                </a:lnTo>
                <a:lnTo>
                  <a:pt x="69930" y="11480"/>
                </a:lnTo>
                <a:lnTo>
                  <a:pt x="69890" y="11450"/>
                </a:lnTo>
                <a:lnTo>
                  <a:pt x="69880" y="11360"/>
                </a:lnTo>
                <a:lnTo>
                  <a:pt x="69870" y="11250"/>
                </a:lnTo>
                <a:lnTo>
                  <a:pt x="69840" y="11180"/>
                </a:lnTo>
                <a:lnTo>
                  <a:pt x="69790" y="11150"/>
                </a:lnTo>
                <a:lnTo>
                  <a:pt x="69730" y="11150"/>
                </a:lnTo>
                <a:lnTo>
                  <a:pt x="69900" y="11070"/>
                </a:lnTo>
                <a:lnTo>
                  <a:pt x="70450" y="10990"/>
                </a:lnTo>
                <a:lnTo>
                  <a:pt x="70580" y="11020"/>
                </a:lnTo>
                <a:lnTo>
                  <a:pt x="70610" y="11090"/>
                </a:lnTo>
                <a:lnTo>
                  <a:pt x="70700" y="11130"/>
                </a:lnTo>
                <a:lnTo>
                  <a:pt x="70780" y="11190"/>
                </a:lnTo>
                <a:lnTo>
                  <a:pt x="70820" y="11360"/>
                </a:lnTo>
                <a:lnTo>
                  <a:pt x="70850" y="11450"/>
                </a:lnTo>
                <a:lnTo>
                  <a:pt x="70910" y="11400"/>
                </a:lnTo>
                <a:lnTo>
                  <a:pt x="70940" y="11260"/>
                </a:lnTo>
                <a:lnTo>
                  <a:pt x="70880" y="11060"/>
                </a:lnTo>
                <a:lnTo>
                  <a:pt x="70980" y="10910"/>
                </a:lnTo>
                <a:lnTo>
                  <a:pt x="71120" y="10770"/>
                </a:lnTo>
                <a:lnTo>
                  <a:pt x="71250" y="10670"/>
                </a:lnTo>
                <a:lnTo>
                  <a:pt x="71380" y="10620"/>
                </a:lnTo>
                <a:lnTo>
                  <a:pt x="71300" y="10880"/>
                </a:lnTo>
                <a:lnTo>
                  <a:pt x="71240" y="10990"/>
                </a:lnTo>
                <a:lnTo>
                  <a:pt x="71180" y="11060"/>
                </a:lnTo>
                <a:lnTo>
                  <a:pt x="71220" y="11060"/>
                </a:lnTo>
                <a:lnTo>
                  <a:pt x="71260" y="11070"/>
                </a:lnTo>
                <a:lnTo>
                  <a:pt x="71300" y="11100"/>
                </a:lnTo>
                <a:lnTo>
                  <a:pt x="71330" y="11150"/>
                </a:lnTo>
                <a:lnTo>
                  <a:pt x="71290" y="11210"/>
                </a:lnTo>
                <a:lnTo>
                  <a:pt x="71230" y="11400"/>
                </a:lnTo>
                <a:lnTo>
                  <a:pt x="71330" y="11400"/>
                </a:lnTo>
                <a:lnTo>
                  <a:pt x="71420" y="11370"/>
                </a:lnTo>
                <a:lnTo>
                  <a:pt x="71480" y="11290"/>
                </a:lnTo>
                <a:lnTo>
                  <a:pt x="71530" y="11150"/>
                </a:lnTo>
                <a:lnTo>
                  <a:pt x="71460" y="11140"/>
                </a:lnTo>
                <a:lnTo>
                  <a:pt x="71390" y="11080"/>
                </a:lnTo>
                <a:lnTo>
                  <a:pt x="71330" y="11060"/>
                </a:lnTo>
                <a:lnTo>
                  <a:pt x="71330" y="10970"/>
                </a:lnTo>
                <a:lnTo>
                  <a:pt x="71430" y="10880"/>
                </a:lnTo>
                <a:lnTo>
                  <a:pt x="71510" y="11050"/>
                </a:lnTo>
                <a:lnTo>
                  <a:pt x="71640" y="11210"/>
                </a:lnTo>
                <a:lnTo>
                  <a:pt x="71730" y="11380"/>
                </a:lnTo>
                <a:lnTo>
                  <a:pt x="71680" y="11570"/>
                </a:lnTo>
                <a:lnTo>
                  <a:pt x="71820" y="11780"/>
                </a:lnTo>
                <a:lnTo>
                  <a:pt x="72000" y="11850"/>
                </a:lnTo>
                <a:lnTo>
                  <a:pt x="72380" y="11840"/>
                </a:lnTo>
                <a:lnTo>
                  <a:pt x="72330" y="11750"/>
                </a:lnTo>
                <a:lnTo>
                  <a:pt x="72400" y="11580"/>
                </a:lnTo>
                <a:lnTo>
                  <a:pt x="72430" y="11530"/>
                </a:lnTo>
                <a:lnTo>
                  <a:pt x="72480" y="11490"/>
                </a:lnTo>
                <a:lnTo>
                  <a:pt x="72480" y="11400"/>
                </a:lnTo>
                <a:lnTo>
                  <a:pt x="72420" y="11220"/>
                </a:lnTo>
                <a:lnTo>
                  <a:pt x="72380" y="11130"/>
                </a:lnTo>
                <a:lnTo>
                  <a:pt x="72330" y="11060"/>
                </a:lnTo>
                <a:lnTo>
                  <a:pt x="72330" y="10970"/>
                </a:lnTo>
                <a:lnTo>
                  <a:pt x="72370" y="10940"/>
                </a:lnTo>
                <a:lnTo>
                  <a:pt x="72390" y="10920"/>
                </a:lnTo>
                <a:lnTo>
                  <a:pt x="72420" y="10890"/>
                </a:lnTo>
                <a:lnTo>
                  <a:pt x="72480" y="10880"/>
                </a:lnTo>
                <a:lnTo>
                  <a:pt x="72480" y="10800"/>
                </a:lnTo>
                <a:lnTo>
                  <a:pt x="72390" y="10810"/>
                </a:lnTo>
                <a:lnTo>
                  <a:pt x="72330" y="10860"/>
                </a:lnTo>
                <a:lnTo>
                  <a:pt x="72280" y="10930"/>
                </a:lnTo>
                <a:lnTo>
                  <a:pt x="72230" y="10970"/>
                </a:lnTo>
                <a:lnTo>
                  <a:pt x="72150" y="10990"/>
                </a:lnTo>
                <a:lnTo>
                  <a:pt x="71900" y="10970"/>
                </a:lnTo>
                <a:lnTo>
                  <a:pt x="71860" y="10930"/>
                </a:lnTo>
                <a:lnTo>
                  <a:pt x="71820" y="10850"/>
                </a:lnTo>
                <a:lnTo>
                  <a:pt x="71770" y="10760"/>
                </a:lnTo>
                <a:lnTo>
                  <a:pt x="71700" y="10720"/>
                </a:lnTo>
                <a:lnTo>
                  <a:pt x="71590" y="10690"/>
                </a:lnTo>
                <a:lnTo>
                  <a:pt x="71550" y="10630"/>
                </a:lnTo>
                <a:lnTo>
                  <a:pt x="71520" y="10550"/>
                </a:lnTo>
                <a:lnTo>
                  <a:pt x="71480" y="10460"/>
                </a:lnTo>
                <a:lnTo>
                  <a:pt x="71390" y="10330"/>
                </a:lnTo>
                <a:lnTo>
                  <a:pt x="71370" y="10280"/>
                </a:lnTo>
                <a:lnTo>
                  <a:pt x="71280" y="10360"/>
                </a:lnTo>
                <a:lnTo>
                  <a:pt x="71220" y="10430"/>
                </a:lnTo>
                <a:lnTo>
                  <a:pt x="71100" y="10590"/>
                </a:lnTo>
                <a:lnTo>
                  <a:pt x="70930" y="10690"/>
                </a:lnTo>
                <a:lnTo>
                  <a:pt x="70810" y="10830"/>
                </a:lnTo>
                <a:lnTo>
                  <a:pt x="70680" y="10930"/>
                </a:lnTo>
                <a:lnTo>
                  <a:pt x="70530" y="10880"/>
                </a:lnTo>
                <a:lnTo>
                  <a:pt x="70500" y="10730"/>
                </a:lnTo>
                <a:lnTo>
                  <a:pt x="70560" y="10500"/>
                </a:lnTo>
                <a:lnTo>
                  <a:pt x="70650" y="10290"/>
                </a:lnTo>
                <a:lnTo>
                  <a:pt x="70750" y="10190"/>
                </a:lnTo>
                <a:lnTo>
                  <a:pt x="70780" y="10140"/>
                </a:lnTo>
                <a:lnTo>
                  <a:pt x="70810" y="10020"/>
                </a:lnTo>
                <a:lnTo>
                  <a:pt x="70820" y="9900"/>
                </a:lnTo>
                <a:lnTo>
                  <a:pt x="70800" y="9850"/>
                </a:lnTo>
                <a:lnTo>
                  <a:pt x="70480" y="9930"/>
                </a:lnTo>
                <a:lnTo>
                  <a:pt x="70370" y="10010"/>
                </a:lnTo>
                <a:lnTo>
                  <a:pt x="70320" y="10000"/>
                </a:lnTo>
                <a:lnTo>
                  <a:pt x="70330" y="9850"/>
                </a:lnTo>
                <a:lnTo>
                  <a:pt x="70370" y="9760"/>
                </a:lnTo>
                <a:lnTo>
                  <a:pt x="70440" y="9680"/>
                </a:lnTo>
                <a:lnTo>
                  <a:pt x="70530" y="9620"/>
                </a:lnTo>
                <a:lnTo>
                  <a:pt x="71530" y="9320"/>
                </a:lnTo>
                <a:lnTo>
                  <a:pt x="71740" y="9320"/>
                </a:lnTo>
                <a:lnTo>
                  <a:pt x="71930" y="9430"/>
                </a:lnTo>
                <a:lnTo>
                  <a:pt x="71930" y="9500"/>
                </a:lnTo>
                <a:lnTo>
                  <a:pt x="71820" y="9600"/>
                </a:lnTo>
                <a:lnTo>
                  <a:pt x="71670" y="9680"/>
                </a:lnTo>
                <a:lnTo>
                  <a:pt x="71530" y="9800"/>
                </a:lnTo>
                <a:lnTo>
                  <a:pt x="71480" y="9980"/>
                </a:lnTo>
                <a:lnTo>
                  <a:pt x="71500" y="10200"/>
                </a:lnTo>
                <a:lnTo>
                  <a:pt x="71560" y="10380"/>
                </a:lnTo>
                <a:lnTo>
                  <a:pt x="71660" y="10520"/>
                </a:lnTo>
                <a:lnTo>
                  <a:pt x="71780" y="10620"/>
                </a:lnTo>
                <a:lnTo>
                  <a:pt x="72080" y="10730"/>
                </a:lnTo>
                <a:lnTo>
                  <a:pt x="73030" y="10540"/>
                </a:lnTo>
                <a:lnTo>
                  <a:pt x="73350" y="10620"/>
                </a:lnTo>
                <a:lnTo>
                  <a:pt x="73570" y="10860"/>
                </a:lnTo>
                <a:lnTo>
                  <a:pt x="73620" y="11180"/>
                </a:lnTo>
                <a:lnTo>
                  <a:pt x="73430" y="11490"/>
                </a:lnTo>
                <a:lnTo>
                  <a:pt x="73110" y="11710"/>
                </a:lnTo>
                <a:lnTo>
                  <a:pt x="72950" y="11860"/>
                </a:lnTo>
                <a:lnTo>
                  <a:pt x="72880" y="12050"/>
                </a:lnTo>
                <a:lnTo>
                  <a:pt x="72910" y="12260"/>
                </a:lnTo>
                <a:lnTo>
                  <a:pt x="72970" y="12480"/>
                </a:lnTo>
                <a:lnTo>
                  <a:pt x="73050" y="12660"/>
                </a:lnTo>
                <a:lnTo>
                  <a:pt x="73130" y="12770"/>
                </a:lnTo>
                <a:lnTo>
                  <a:pt x="73280" y="12850"/>
                </a:lnTo>
                <a:lnTo>
                  <a:pt x="73620" y="12940"/>
                </a:lnTo>
                <a:lnTo>
                  <a:pt x="73770" y="13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