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Hessen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Hess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10" y="59450"/>
                </a:moveTo>
                <a:lnTo>
                  <a:pt x="47170" y="59570"/>
                </a:lnTo>
                <a:lnTo>
                  <a:pt x="47160" y="59610"/>
                </a:lnTo>
                <a:lnTo>
                  <a:pt x="47150" y="59650"/>
                </a:lnTo>
                <a:lnTo>
                  <a:pt x="47140" y="59670"/>
                </a:lnTo>
                <a:lnTo>
                  <a:pt x="46980" y="59930"/>
                </a:lnTo>
                <a:lnTo>
                  <a:pt x="46900" y="60090"/>
                </a:lnTo>
                <a:lnTo>
                  <a:pt x="46820" y="60230"/>
                </a:lnTo>
                <a:lnTo>
                  <a:pt x="46670" y="60360"/>
                </a:lnTo>
                <a:lnTo>
                  <a:pt x="46220" y="60630"/>
                </a:lnTo>
                <a:lnTo>
                  <a:pt x="45780" y="60800"/>
                </a:lnTo>
                <a:lnTo>
                  <a:pt x="45700" y="60810"/>
                </a:lnTo>
                <a:lnTo>
                  <a:pt x="45640" y="60810"/>
                </a:lnTo>
                <a:lnTo>
                  <a:pt x="45610" y="60800"/>
                </a:lnTo>
                <a:lnTo>
                  <a:pt x="45560" y="60780"/>
                </a:lnTo>
                <a:lnTo>
                  <a:pt x="45500" y="60720"/>
                </a:lnTo>
                <a:lnTo>
                  <a:pt x="45460" y="60680"/>
                </a:lnTo>
                <a:lnTo>
                  <a:pt x="45400" y="60590"/>
                </a:lnTo>
                <a:lnTo>
                  <a:pt x="45390" y="60580"/>
                </a:lnTo>
                <a:lnTo>
                  <a:pt x="45370" y="60560"/>
                </a:lnTo>
                <a:lnTo>
                  <a:pt x="45350" y="60560"/>
                </a:lnTo>
                <a:lnTo>
                  <a:pt x="45330" y="60570"/>
                </a:lnTo>
                <a:lnTo>
                  <a:pt x="45240" y="60610"/>
                </a:lnTo>
                <a:lnTo>
                  <a:pt x="45200" y="60620"/>
                </a:lnTo>
                <a:lnTo>
                  <a:pt x="45110" y="60760"/>
                </a:lnTo>
                <a:lnTo>
                  <a:pt x="44940" y="61390"/>
                </a:lnTo>
                <a:lnTo>
                  <a:pt x="44960" y="61550"/>
                </a:lnTo>
                <a:lnTo>
                  <a:pt x="44970" y="61610"/>
                </a:lnTo>
                <a:lnTo>
                  <a:pt x="44970" y="61660"/>
                </a:lnTo>
                <a:lnTo>
                  <a:pt x="44980" y="61750"/>
                </a:lnTo>
                <a:lnTo>
                  <a:pt x="44980" y="61860"/>
                </a:lnTo>
                <a:lnTo>
                  <a:pt x="44950" y="61910"/>
                </a:lnTo>
                <a:lnTo>
                  <a:pt x="44900" y="61950"/>
                </a:lnTo>
                <a:lnTo>
                  <a:pt x="44780" y="62040"/>
                </a:lnTo>
                <a:lnTo>
                  <a:pt x="44660" y="62090"/>
                </a:lnTo>
                <a:lnTo>
                  <a:pt x="44580" y="62110"/>
                </a:lnTo>
                <a:lnTo>
                  <a:pt x="44480" y="62160"/>
                </a:lnTo>
                <a:lnTo>
                  <a:pt x="44430" y="62210"/>
                </a:lnTo>
                <a:lnTo>
                  <a:pt x="44370" y="62290"/>
                </a:lnTo>
                <a:lnTo>
                  <a:pt x="44320" y="62450"/>
                </a:lnTo>
                <a:lnTo>
                  <a:pt x="44320" y="62530"/>
                </a:lnTo>
                <a:lnTo>
                  <a:pt x="44330" y="62580"/>
                </a:lnTo>
                <a:lnTo>
                  <a:pt x="44370" y="62630"/>
                </a:lnTo>
                <a:lnTo>
                  <a:pt x="44360" y="62660"/>
                </a:lnTo>
                <a:lnTo>
                  <a:pt x="44340" y="62680"/>
                </a:lnTo>
                <a:lnTo>
                  <a:pt x="44120" y="62740"/>
                </a:lnTo>
                <a:lnTo>
                  <a:pt x="43980" y="62790"/>
                </a:lnTo>
                <a:lnTo>
                  <a:pt x="43880" y="62790"/>
                </a:lnTo>
                <a:lnTo>
                  <a:pt x="43850" y="62780"/>
                </a:lnTo>
                <a:lnTo>
                  <a:pt x="43820" y="62770"/>
                </a:lnTo>
                <a:lnTo>
                  <a:pt x="43800" y="62750"/>
                </a:lnTo>
                <a:lnTo>
                  <a:pt x="43790" y="62740"/>
                </a:lnTo>
                <a:lnTo>
                  <a:pt x="43780" y="62740"/>
                </a:lnTo>
                <a:lnTo>
                  <a:pt x="43750" y="62730"/>
                </a:lnTo>
                <a:lnTo>
                  <a:pt x="43720" y="62740"/>
                </a:lnTo>
                <a:lnTo>
                  <a:pt x="43600" y="62770"/>
                </a:lnTo>
                <a:lnTo>
                  <a:pt x="43590" y="62770"/>
                </a:lnTo>
                <a:lnTo>
                  <a:pt x="43570" y="62760"/>
                </a:lnTo>
                <a:lnTo>
                  <a:pt x="43560" y="62750"/>
                </a:lnTo>
                <a:lnTo>
                  <a:pt x="43520" y="62690"/>
                </a:lnTo>
                <a:lnTo>
                  <a:pt x="43500" y="62670"/>
                </a:lnTo>
                <a:lnTo>
                  <a:pt x="43480" y="62660"/>
                </a:lnTo>
                <a:lnTo>
                  <a:pt x="43470" y="62650"/>
                </a:lnTo>
                <a:lnTo>
                  <a:pt x="43450" y="62650"/>
                </a:lnTo>
                <a:lnTo>
                  <a:pt x="43380" y="62690"/>
                </a:lnTo>
                <a:lnTo>
                  <a:pt x="43360" y="62690"/>
                </a:lnTo>
                <a:lnTo>
                  <a:pt x="43310" y="62680"/>
                </a:lnTo>
                <a:lnTo>
                  <a:pt x="43250" y="62650"/>
                </a:lnTo>
                <a:lnTo>
                  <a:pt x="43220" y="62660"/>
                </a:lnTo>
                <a:lnTo>
                  <a:pt x="43210" y="62690"/>
                </a:lnTo>
                <a:lnTo>
                  <a:pt x="43210" y="62760"/>
                </a:lnTo>
                <a:lnTo>
                  <a:pt x="43230" y="62990"/>
                </a:lnTo>
                <a:lnTo>
                  <a:pt x="43220" y="63040"/>
                </a:lnTo>
                <a:lnTo>
                  <a:pt x="43170" y="63190"/>
                </a:lnTo>
                <a:lnTo>
                  <a:pt x="43160" y="63250"/>
                </a:lnTo>
                <a:lnTo>
                  <a:pt x="43150" y="63280"/>
                </a:lnTo>
                <a:lnTo>
                  <a:pt x="43160" y="63310"/>
                </a:lnTo>
                <a:lnTo>
                  <a:pt x="43160" y="63330"/>
                </a:lnTo>
                <a:lnTo>
                  <a:pt x="43170" y="63350"/>
                </a:lnTo>
                <a:lnTo>
                  <a:pt x="43180" y="63360"/>
                </a:lnTo>
                <a:lnTo>
                  <a:pt x="43200" y="63370"/>
                </a:lnTo>
                <a:lnTo>
                  <a:pt x="43330" y="63380"/>
                </a:lnTo>
                <a:lnTo>
                  <a:pt x="43350" y="63390"/>
                </a:lnTo>
                <a:lnTo>
                  <a:pt x="43370" y="63410"/>
                </a:lnTo>
                <a:lnTo>
                  <a:pt x="43380" y="63420"/>
                </a:lnTo>
                <a:lnTo>
                  <a:pt x="43380" y="63440"/>
                </a:lnTo>
                <a:lnTo>
                  <a:pt x="43360" y="63480"/>
                </a:lnTo>
                <a:lnTo>
                  <a:pt x="43280" y="63650"/>
                </a:lnTo>
                <a:lnTo>
                  <a:pt x="43250" y="63720"/>
                </a:lnTo>
                <a:lnTo>
                  <a:pt x="43240" y="63770"/>
                </a:lnTo>
                <a:lnTo>
                  <a:pt x="43250" y="63810"/>
                </a:lnTo>
                <a:lnTo>
                  <a:pt x="43290" y="64020"/>
                </a:lnTo>
                <a:lnTo>
                  <a:pt x="43270" y="64060"/>
                </a:lnTo>
                <a:lnTo>
                  <a:pt x="43220" y="64110"/>
                </a:lnTo>
                <a:lnTo>
                  <a:pt x="42770" y="64300"/>
                </a:lnTo>
                <a:lnTo>
                  <a:pt x="42660" y="64320"/>
                </a:lnTo>
                <a:lnTo>
                  <a:pt x="42490" y="64290"/>
                </a:lnTo>
                <a:lnTo>
                  <a:pt x="42440" y="64230"/>
                </a:lnTo>
                <a:lnTo>
                  <a:pt x="42390" y="64160"/>
                </a:lnTo>
                <a:lnTo>
                  <a:pt x="42380" y="64130"/>
                </a:lnTo>
                <a:lnTo>
                  <a:pt x="42350" y="64040"/>
                </a:lnTo>
                <a:lnTo>
                  <a:pt x="42330" y="64010"/>
                </a:lnTo>
                <a:lnTo>
                  <a:pt x="42320" y="63990"/>
                </a:lnTo>
                <a:lnTo>
                  <a:pt x="42270" y="63940"/>
                </a:lnTo>
                <a:lnTo>
                  <a:pt x="42200" y="63890"/>
                </a:lnTo>
                <a:lnTo>
                  <a:pt x="41920" y="63760"/>
                </a:lnTo>
                <a:lnTo>
                  <a:pt x="41880" y="63750"/>
                </a:lnTo>
                <a:lnTo>
                  <a:pt x="41790" y="63770"/>
                </a:lnTo>
                <a:lnTo>
                  <a:pt x="41750" y="63760"/>
                </a:lnTo>
                <a:lnTo>
                  <a:pt x="41700" y="63740"/>
                </a:lnTo>
                <a:lnTo>
                  <a:pt x="41680" y="63730"/>
                </a:lnTo>
                <a:lnTo>
                  <a:pt x="41350" y="63720"/>
                </a:lnTo>
                <a:lnTo>
                  <a:pt x="41280" y="63700"/>
                </a:lnTo>
                <a:lnTo>
                  <a:pt x="41240" y="63700"/>
                </a:lnTo>
                <a:lnTo>
                  <a:pt x="41190" y="63710"/>
                </a:lnTo>
                <a:lnTo>
                  <a:pt x="40960" y="63770"/>
                </a:lnTo>
                <a:lnTo>
                  <a:pt x="40930" y="63790"/>
                </a:lnTo>
                <a:lnTo>
                  <a:pt x="40920" y="63810"/>
                </a:lnTo>
                <a:lnTo>
                  <a:pt x="40910" y="63860"/>
                </a:lnTo>
                <a:lnTo>
                  <a:pt x="40910" y="63920"/>
                </a:lnTo>
                <a:lnTo>
                  <a:pt x="40910" y="63940"/>
                </a:lnTo>
                <a:lnTo>
                  <a:pt x="40890" y="63980"/>
                </a:lnTo>
                <a:lnTo>
                  <a:pt x="40770" y="64130"/>
                </a:lnTo>
                <a:lnTo>
                  <a:pt x="40660" y="64210"/>
                </a:lnTo>
                <a:lnTo>
                  <a:pt x="40610" y="64230"/>
                </a:lnTo>
                <a:lnTo>
                  <a:pt x="40590" y="64230"/>
                </a:lnTo>
                <a:lnTo>
                  <a:pt x="40590" y="64210"/>
                </a:lnTo>
                <a:lnTo>
                  <a:pt x="40600" y="64180"/>
                </a:lnTo>
                <a:lnTo>
                  <a:pt x="40650" y="64110"/>
                </a:lnTo>
                <a:lnTo>
                  <a:pt x="40650" y="64090"/>
                </a:lnTo>
                <a:lnTo>
                  <a:pt x="40650" y="64080"/>
                </a:lnTo>
                <a:lnTo>
                  <a:pt x="40630" y="64060"/>
                </a:lnTo>
                <a:lnTo>
                  <a:pt x="40540" y="64030"/>
                </a:lnTo>
                <a:lnTo>
                  <a:pt x="40500" y="64010"/>
                </a:lnTo>
                <a:lnTo>
                  <a:pt x="40400" y="63930"/>
                </a:lnTo>
                <a:lnTo>
                  <a:pt x="40370" y="63920"/>
                </a:lnTo>
                <a:lnTo>
                  <a:pt x="40350" y="63910"/>
                </a:lnTo>
                <a:lnTo>
                  <a:pt x="40330" y="63910"/>
                </a:lnTo>
                <a:lnTo>
                  <a:pt x="40310" y="63920"/>
                </a:lnTo>
                <a:lnTo>
                  <a:pt x="39940" y="64090"/>
                </a:lnTo>
                <a:lnTo>
                  <a:pt x="39700" y="64150"/>
                </a:lnTo>
                <a:lnTo>
                  <a:pt x="39660" y="64160"/>
                </a:lnTo>
                <a:lnTo>
                  <a:pt x="39630" y="64190"/>
                </a:lnTo>
                <a:lnTo>
                  <a:pt x="39610" y="64210"/>
                </a:lnTo>
                <a:lnTo>
                  <a:pt x="39600" y="64240"/>
                </a:lnTo>
                <a:lnTo>
                  <a:pt x="39590" y="64280"/>
                </a:lnTo>
                <a:lnTo>
                  <a:pt x="39580" y="64330"/>
                </a:lnTo>
                <a:lnTo>
                  <a:pt x="39580" y="64500"/>
                </a:lnTo>
                <a:lnTo>
                  <a:pt x="39580" y="64540"/>
                </a:lnTo>
                <a:lnTo>
                  <a:pt x="39560" y="64590"/>
                </a:lnTo>
                <a:lnTo>
                  <a:pt x="39540" y="64610"/>
                </a:lnTo>
                <a:lnTo>
                  <a:pt x="39520" y="64620"/>
                </a:lnTo>
                <a:lnTo>
                  <a:pt x="39490" y="64620"/>
                </a:lnTo>
                <a:lnTo>
                  <a:pt x="39450" y="64620"/>
                </a:lnTo>
                <a:lnTo>
                  <a:pt x="39430" y="64630"/>
                </a:lnTo>
                <a:lnTo>
                  <a:pt x="39370" y="64710"/>
                </a:lnTo>
                <a:lnTo>
                  <a:pt x="39350" y="64740"/>
                </a:lnTo>
                <a:lnTo>
                  <a:pt x="39400" y="64770"/>
                </a:lnTo>
                <a:lnTo>
                  <a:pt x="39470" y="64820"/>
                </a:lnTo>
                <a:lnTo>
                  <a:pt x="39500" y="64830"/>
                </a:lnTo>
                <a:lnTo>
                  <a:pt x="39540" y="64790"/>
                </a:lnTo>
                <a:lnTo>
                  <a:pt x="39610" y="64780"/>
                </a:lnTo>
                <a:lnTo>
                  <a:pt x="39680" y="64790"/>
                </a:lnTo>
                <a:lnTo>
                  <a:pt x="39710" y="64830"/>
                </a:lnTo>
                <a:lnTo>
                  <a:pt x="39720" y="64850"/>
                </a:lnTo>
                <a:lnTo>
                  <a:pt x="39760" y="65100"/>
                </a:lnTo>
                <a:lnTo>
                  <a:pt x="39830" y="65210"/>
                </a:lnTo>
                <a:lnTo>
                  <a:pt x="39820" y="65340"/>
                </a:lnTo>
                <a:lnTo>
                  <a:pt x="39820" y="65350"/>
                </a:lnTo>
                <a:lnTo>
                  <a:pt x="39850" y="65420"/>
                </a:lnTo>
                <a:lnTo>
                  <a:pt x="39900" y="65520"/>
                </a:lnTo>
                <a:lnTo>
                  <a:pt x="39910" y="65550"/>
                </a:lnTo>
                <a:lnTo>
                  <a:pt x="39890" y="65550"/>
                </a:lnTo>
                <a:lnTo>
                  <a:pt x="39880" y="65560"/>
                </a:lnTo>
                <a:lnTo>
                  <a:pt x="39730" y="65500"/>
                </a:lnTo>
                <a:lnTo>
                  <a:pt x="39710" y="66340"/>
                </a:lnTo>
                <a:lnTo>
                  <a:pt x="39720" y="66390"/>
                </a:lnTo>
                <a:lnTo>
                  <a:pt x="39810" y="66670"/>
                </a:lnTo>
                <a:lnTo>
                  <a:pt x="39880" y="66860"/>
                </a:lnTo>
                <a:lnTo>
                  <a:pt x="39970" y="67150"/>
                </a:lnTo>
                <a:lnTo>
                  <a:pt x="40000" y="67190"/>
                </a:lnTo>
                <a:lnTo>
                  <a:pt x="40020" y="67230"/>
                </a:lnTo>
                <a:lnTo>
                  <a:pt x="40020" y="67250"/>
                </a:lnTo>
                <a:lnTo>
                  <a:pt x="40030" y="67260"/>
                </a:lnTo>
                <a:lnTo>
                  <a:pt x="40050" y="67260"/>
                </a:lnTo>
                <a:lnTo>
                  <a:pt x="40060" y="67260"/>
                </a:lnTo>
                <a:lnTo>
                  <a:pt x="40070" y="67250"/>
                </a:lnTo>
                <a:lnTo>
                  <a:pt x="40080" y="67220"/>
                </a:lnTo>
                <a:lnTo>
                  <a:pt x="40130" y="67140"/>
                </a:lnTo>
                <a:lnTo>
                  <a:pt x="40150" y="67110"/>
                </a:lnTo>
                <a:lnTo>
                  <a:pt x="40160" y="67100"/>
                </a:lnTo>
                <a:lnTo>
                  <a:pt x="40170" y="67110"/>
                </a:lnTo>
                <a:lnTo>
                  <a:pt x="40190" y="67110"/>
                </a:lnTo>
                <a:lnTo>
                  <a:pt x="40200" y="67130"/>
                </a:lnTo>
                <a:lnTo>
                  <a:pt x="40200" y="67150"/>
                </a:lnTo>
                <a:lnTo>
                  <a:pt x="40200" y="67200"/>
                </a:lnTo>
                <a:lnTo>
                  <a:pt x="40180" y="67290"/>
                </a:lnTo>
                <a:lnTo>
                  <a:pt x="40180" y="67360"/>
                </a:lnTo>
                <a:lnTo>
                  <a:pt x="40180" y="67430"/>
                </a:lnTo>
                <a:lnTo>
                  <a:pt x="40220" y="67550"/>
                </a:lnTo>
                <a:lnTo>
                  <a:pt x="40240" y="67600"/>
                </a:lnTo>
                <a:lnTo>
                  <a:pt x="40280" y="67640"/>
                </a:lnTo>
                <a:lnTo>
                  <a:pt x="40310" y="67670"/>
                </a:lnTo>
                <a:lnTo>
                  <a:pt x="40340" y="67670"/>
                </a:lnTo>
                <a:lnTo>
                  <a:pt x="40380" y="67670"/>
                </a:lnTo>
                <a:lnTo>
                  <a:pt x="40410" y="67650"/>
                </a:lnTo>
                <a:lnTo>
                  <a:pt x="40440" y="67650"/>
                </a:lnTo>
                <a:lnTo>
                  <a:pt x="40470" y="67650"/>
                </a:lnTo>
                <a:lnTo>
                  <a:pt x="40490" y="67650"/>
                </a:lnTo>
                <a:lnTo>
                  <a:pt x="40510" y="67670"/>
                </a:lnTo>
                <a:lnTo>
                  <a:pt x="40540" y="67710"/>
                </a:lnTo>
                <a:lnTo>
                  <a:pt x="40550" y="67750"/>
                </a:lnTo>
                <a:lnTo>
                  <a:pt x="40550" y="67790"/>
                </a:lnTo>
                <a:lnTo>
                  <a:pt x="40510" y="67860"/>
                </a:lnTo>
                <a:lnTo>
                  <a:pt x="40410" y="67990"/>
                </a:lnTo>
                <a:lnTo>
                  <a:pt x="40390" y="68030"/>
                </a:lnTo>
                <a:lnTo>
                  <a:pt x="40390" y="68080"/>
                </a:lnTo>
                <a:lnTo>
                  <a:pt x="40420" y="68120"/>
                </a:lnTo>
                <a:lnTo>
                  <a:pt x="40480" y="68160"/>
                </a:lnTo>
                <a:lnTo>
                  <a:pt x="40590" y="68210"/>
                </a:lnTo>
                <a:lnTo>
                  <a:pt x="40610" y="68240"/>
                </a:lnTo>
                <a:lnTo>
                  <a:pt x="40600" y="68280"/>
                </a:lnTo>
                <a:lnTo>
                  <a:pt x="40510" y="68480"/>
                </a:lnTo>
                <a:lnTo>
                  <a:pt x="40490" y="68540"/>
                </a:lnTo>
                <a:lnTo>
                  <a:pt x="40480" y="68580"/>
                </a:lnTo>
                <a:lnTo>
                  <a:pt x="40480" y="68630"/>
                </a:lnTo>
                <a:lnTo>
                  <a:pt x="40490" y="68690"/>
                </a:lnTo>
                <a:lnTo>
                  <a:pt x="40510" y="68730"/>
                </a:lnTo>
                <a:lnTo>
                  <a:pt x="40510" y="68750"/>
                </a:lnTo>
                <a:lnTo>
                  <a:pt x="40490" y="68780"/>
                </a:lnTo>
                <a:lnTo>
                  <a:pt x="40450" y="68820"/>
                </a:lnTo>
                <a:lnTo>
                  <a:pt x="40420" y="68850"/>
                </a:lnTo>
                <a:lnTo>
                  <a:pt x="40390" y="68860"/>
                </a:lnTo>
                <a:lnTo>
                  <a:pt x="40360" y="68860"/>
                </a:lnTo>
                <a:lnTo>
                  <a:pt x="40310" y="68870"/>
                </a:lnTo>
                <a:lnTo>
                  <a:pt x="40280" y="68870"/>
                </a:lnTo>
                <a:lnTo>
                  <a:pt x="40250" y="68880"/>
                </a:lnTo>
                <a:lnTo>
                  <a:pt x="40240" y="68940"/>
                </a:lnTo>
                <a:lnTo>
                  <a:pt x="40250" y="69040"/>
                </a:lnTo>
                <a:lnTo>
                  <a:pt x="40330" y="69340"/>
                </a:lnTo>
                <a:lnTo>
                  <a:pt x="40330" y="69410"/>
                </a:lnTo>
                <a:lnTo>
                  <a:pt x="40310" y="69460"/>
                </a:lnTo>
                <a:lnTo>
                  <a:pt x="40290" y="69480"/>
                </a:lnTo>
                <a:lnTo>
                  <a:pt x="40270" y="69510"/>
                </a:lnTo>
                <a:lnTo>
                  <a:pt x="40250" y="69520"/>
                </a:lnTo>
                <a:lnTo>
                  <a:pt x="40190" y="69570"/>
                </a:lnTo>
                <a:lnTo>
                  <a:pt x="40110" y="69650"/>
                </a:lnTo>
                <a:lnTo>
                  <a:pt x="40100" y="69680"/>
                </a:lnTo>
                <a:lnTo>
                  <a:pt x="40080" y="69700"/>
                </a:lnTo>
                <a:lnTo>
                  <a:pt x="40050" y="69740"/>
                </a:lnTo>
                <a:lnTo>
                  <a:pt x="40050" y="69780"/>
                </a:lnTo>
                <a:lnTo>
                  <a:pt x="40080" y="69820"/>
                </a:lnTo>
                <a:lnTo>
                  <a:pt x="40220" y="69960"/>
                </a:lnTo>
                <a:lnTo>
                  <a:pt x="40330" y="70140"/>
                </a:lnTo>
                <a:lnTo>
                  <a:pt x="40260" y="70250"/>
                </a:lnTo>
                <a:lnTo>
                  <a:pt x="40240" y="70250"/>
                </a:lnTo>
                <a:lnTo>
                  <a:pt x="40200" y="70250"/>
                </a:lnTo>
                <a:lnTo>
                  <a:pt x="40110" y="70150"/>
                </a:lnTo>
                <a:lnTo>
                  <a:pt x="40070" y="70170"/>
                </a:lnTo>
                <a:lnTo>
                  <a:pt x="40060" y="70190"/>
                </a:lnTo>
                <a:lnTo>
                  <a:pt x="40070" y="70230"/>
                </a:lnTo>
                <a:lnTo>
                  <a:pt x="40090" y="70280"/>
                </a:lnTo>
                <a:lnTo>
                  <a:pt x="40210" y="70410"/>
                </a:lnTo>
                <a:lnTo>
                  <a:pt x="40250" y="70460"/>
                </a:lnTo>
                <a:lnTo>
                  <a:pt x="40280" y="70540"/>
                </a:lnTo>
                <a:lnTo>
                  <a:pt x="40290" y="70560"/>
                </a:lnTo>
                <a:lnTo>
                  <a:pt x="40370" y="70670"/>
                </a:lnTo>
                <a:lnTo>
                  <a:pt x="40430" y="70800"/>
                </a:lnTo>
                <a:lnTo>
                  <a:pt x="40450" y="70860"/>
                </a:lnTo>
                <a:lnTo>
                  <a:pt x="40450" y="70890"/>
                </a:lnTo>
                <a:lnTo>
                  <a:pt x="40430" y="70900"/>
                </a:lnTo>
                <a:lnTo>
                  <a:pt x="40410" y="70900"/>
                </a:lnTo>
                <a:lnTo>
                  <a:pt x="40390" y="70900"/>
                </a:lnTo>
                <a:lnTo>
                  <a:pt x="40360" y="70880"/>
                </a:lnTo>
                <a:lnTo>
                  <a:pt x="40350" y="70870"/>
                </a:lnTo>
                <a:lnTo>
                  <a:pt x="40290" y="70790"/>
                </a:lnTo>
                <a:lnTo>
                  <a:pt x="40280" y="70780"/>
                </a:lnTo>
                <a:lnTo>
                  <a:pt x="40260" y="70770"/>
                </a:lnTo>
                <a:lnTo>
                  <a:pt x="40240" y="70770"/>
                </a:lnTo>
                <a:lnTo>
                  <a:pt x="40160" y="70780"/>
                </a:lnTo>
                <a:lnTo>
                  <a:pt x="40080" y="70770"/>
                </a:lnTo>
                <a:lnTo>
                  <a:pt x="40020" y="70770"/>
                </a:lnTo>
                <a:lnTo>
                  <a:pt x="39850" y="70940"/>
                </a:lnTo>
                <a:lnTo>
                  <a:pt x="39810" y="70950"/>
                </a:lnTo>
                <a:lnTo>
                  <a:pt x="39780" y="70970"/>
                </a:lnTo>
                <a:lnTo>
                  <a:pt x="39680" y="70950"/>
                </a:lnTo>
                <a:lnTo>
                  <a:pt x="39660" y="70940"/>
                </a:lnTo>
                <a:lnTo>
                  <a:pt x="39600" y="70930"/>
                </a:lnTo>
                <a:lnTo>
                  <a:pt x="39210" y="70940"/>
                </a:lnTo>
                <a:lnTo>
                  <a:pt x="39180" y="70950"/>
                </a:lnTo>
                <a:lnTo>
                  <a:pt x="39180" y="70960"/>
                </a:lnTo>
                <a:lnTo>
                  <a:pt x="39180" y="70970"/>
                </a:lnTo>
                <a:lnTo>
                  <a:pt x="39180" y="70980"/>
                </a:lnTo>
                <a:lnTo>
                  <a:pt x="39010" y="71160"/>
                </a:lnTo>
                <a:lnTo>
                  <a:pt x="38990" y="71190"/>
                </a:lnTo>
                <a:lnTo>
                  <a:pt x="38990" y="71200"/>
                </a:lnTo>
                <a:lnTo>
                  <a:pt x="39000" y="71220"/>
                </a:lnTo>
                <a:lnTo>
                  <a:pt x="39040" y="71280"/>
                </a:lnTo>
                <a:lnTo>
                  <a:pt x="39080" y="71340"/>
                </a:lnTo>
                <a:lnTo>
                  <a:pt x="39090" y="71370"/>
                </a:lnTo>
                <a:lnTo>
                  <a:pt x="39110" y="71410"/>
                </a:lnTo>
                <a:lnTo>
                  <a:pt x="39120" y="71490"/>
                </a:lnTo>
                <a:lnTo>
                  <a:pt x="39110" y="71520"/>
                </a:lnTo>
                <a:lnTo>
                  <a:pt x="39090" y="71570"/>
                </a:lnTo>
                <a:lnTo>
                  <a:pt x="38940" y="71670"/>
                </a:lnTo>
                <a:lnTo>
                  <a:pt x="38900" y="71680"/>
                </a:lnTo>
                <a:lnTo>
                  <a:pt x="38870" y="71670"/>
                </a:lnTo>
                <a:lnTo>
                  <a:pt x="38860" y="71650"/>
                </a:lnTo>
                <a:lnTo>
                  <a:pt x="38840" y="71600"/>
                </a:lnTo>
                <a:lnTo>
                  <a:pt x="38820" y="71570"/>
                </a:lnTo>
                <a:lnTo>
                  <a:pt x="38800" y="71580"/>
                </a:lnTo>
                <a:lnTo>
                  <a:pt x="38790" y="71600"/>
                </a:lnTo>
                <a:lnTo>
                  <a:pt x="38780" y="71630"/>
                </a:lnTo>
                <a:lnTo>
                  <a:pt x="38750" y="71760"/>
                </a:lnTo>
                <a:lnTo>
                  <a:pt x="38740" y="71790"/>
                </a:lnTo>
                <a:lnTo>
                  <a:pt x="38730" y="71820"/>
                </a:lnTo>
                <a:lnTo>
                  <a:pt x="38640" y="71940"/>
                </a:lnTo>
                <a:lnTo>
                  <a:pt x="38510" y="72080"/>
                </a:lnTo>
                <a:lnTo>
                  <a:pt x="38440" y="72130"/>
                </a:lnTo>
                <a:lnTo>
                  <a:pt x="38400" y="72140"/>
                </a:lnTo>
                <a:lnTo>
                  <a:pt x="38350" y="72110"/>
                </a:lnTo>
                <a:lnTo>
                  <a:pt x="38290" y="72110"/>
                </a:lnTo>
                <a:lnTo>
                  <a:pt x="38190" y="72080"/>
                </a:lnTo>
                <a:lnTo>
                  <a:pt x="38170" y="72070"/>
                </a:lnTo>
                <a:lnTo>
                  <a:pt x="38160" y="72060"/>
                </a:lnTo>
                <a:lnTo>
                  <a:pt x="38140" y="72030"/>
                </a:lnTo>
                <a:lnTo>
                  <a:pt x="38140" y="72000"/>
                </a:lnTo>
                <a:lnTo>
                  <a:pt x="38150" y="71910"/>
                </a:lnTo>
                <a:lnTo>
                  <a:pt x="38160" y="71850"/>
                </a:lnTo>
                <a:lnTo>
                  <a:pt x="38160" y="71840"/>
                </a:lnTo>
                <a:lnTo>
                  <a:pt x="38170" y="71830"/>
                </a:lnTo>
                <a:lnTo>
                  <a:pt x="38190" y="71810"/>
                </a:lnTo>
                <a:lnTo>
                  <a:pt x="38270" y="71770"/>
                </a:lnTo>
                <a:lnTo>
                  <a:pt x="38280" y="71760"/>
                </a:lnTo>
                <a:lnTo>
                  <a:pt x="38290" y="71730"/>
                </a:lnTo>
                <a:lnTo>
                  <a:pt x="38300" y="71710"/>
                </a:lnTo>
                <a:lnTo>
                  <a:pt x="38300" y="71670"/>
                </a:lnTo>
                <a:lnTo>
                  <a:pt x="38280" y="71500"/>
                </a:lnTo>
                <a:lnTo>
                  <a:pt x="38270" y="71450"/>
                </a:lnTo>
                <a:lnTo>
                  <a:pt x="38270" y="71410"/>
                </a:lnTo>
                <a:lnTo>
                  <a:pt x="38280" y="71370"/>
                </a:lnTo>
                <a:lnTo>
                  <a:pt x="38290" y="71330"/>
                </a:lnTo>
                <a:lnTo>
                  <a:pt x="38310" y="71300"/>
                </a:lnTo>
                <a:lnTo>
                  <a:pt x="38420" y="71170"/>
                </a:lnTo>
                <a:lnTo>
                  <a:pt x="38440" y="71150"/>
                </a:lnTo>
                <a:lnTo>
                  <a:pt x="38470" y="71150"/>
                </a:lnTo>
                <a:lnTo>
                  <a:pt x="38510" y="71210"/>
                </a:lnTo>
                <a:lnTo>
                  <a:pt x="38540" y="71240"/>
                </a:lnTo>
                <a:lnTo>
                  <a:pt x="38580" y="71270"/>
                </a:lnTo>
                <a:lnTo>
                  <a:pt x="38600" y="71270"/>
                </a:lnTo>
                <a:lnTo>
                  <a:pt x="38620" y="71260"/>
                </a:lnTo>
                <a:lnTo>
                  <a:pt x="38680" y="71180"/>
                </a:lnTo>
                <a:lnTo>
                  <a:pt x="38700" y="71140"/>
                </a:lnTo>
                <a:lnTo>
                  <a:pt x="38720" y="71090"/>
                </a:lnTo>
                <a:lnTo>
                  <a:pt x="38740" y="71050"/>
                </a:lnTo>
                <a:lnTo>
                  <a:pt x="38740" y="71020"/>
                </a:lnTo>
                <a:lnTo>
                  <a:pt x="38750" y="70990"/>
                </a:lnTo>
                <a:lnTo>
                  <a:pt x="38750" y="70980"/>
                </a:lnTo>
                <a:lnTo>
                  <a:pt x="38740" y="70970"/>
                </a:lnTo>
                <a:lnTo>
                  <a:pt x="38720" y="70910"/>
                </a:lnTo>
                <a:lnTo>
                  <a:pt x="38370" y="70950"/>
                </a:lnTo>
                <a:lnTo>
                  <a:pt x="38270" y="70950"/>
                </a:lnTo>
                <a:lnTo>
                  <a:pt x="38240" y="70930"/>
                </a:lnTo>
                <a:lnTo>
                  <a:pt x="38220" y="70910"/>
                </a:lnTo>
                <a:lnTo>
                  <a:pt x="38210" y="70880"/>
                </a:lnTo>
                <a:lnTo>
                  <a:pt x="38180" y="70790"/>
                </a:lnTo>
                <a:lnTo>
                  <a:pt x="38140" y="70730"/>
                </a:lnTo>
                <a:lnTo>
                  <a:pt x="38120" y="70720"/>
                </a:lnTo>
                <a:lnTo>
                  <a:pt x="38080" y="70720"/>
                </a:lnTo>
                <a:lnTo>
                  <a:pt x="37930" y="70730"/>
                </a:lnTo>
                <a:lnTo>
                  <a:pt x="37810" y="70710"/>
                </a:lnTo>
                <a:lnTo>
                  <a:pt x="37670" y="70640"/>
                </a:lnTo>
                <a:lnTo>
                  <a:pt x="37470" y="70510"/>
                </a:lnTo>
                <a:lnTo>
                  <a:pt x="37420" y="70460"/>
                </a:lnTo>
                <a:lnTo>
                  <a:pt x="37400" y="70440"/>
                </a:lnTo>
                <a:lnTo>
                  <a:pt x="37380" y="70410"/>
                </a:lnTo>
                <a:lnTo>
                  <a:pt x="37360" y="70380"/>
                </a:lnTo>
                <a:lnTo>
                  <a:pt x="37270" y="70150"/>
                </a:lnTo>
                <a:lnTo>
                  <a:pt x="37240" y="70040"/>
                </a:lnTo>
                <a:lnTo>
                  <a:pt x="37240" y="70020"/>
                </a:lnTo>
                <a:lnTo>
                  <a:pt x="37240" y="70010"/>
                </a:lnTo>
                <a:lnTo>
                  <a:pt x="37260" y="69980"/>
                </a:lnTo>
                <a:lnTo>
                  <a:pt x="37270" y="69950"/>
                </a:lnTo>
                <a:lnTo>
                  <a:pt x="37280" y="69930"/>
                </a:lnTo>
                <a:lnTo>
                  <a:pt x="37280" y="69890"/>
                </a:lnTo>
                <a:lnTo>
                  <a:pt x="37270" y="69830"/>
                </a:lnTo>
                <a:lnTo>
                  <a:pt x="37200" y="69720"/>
                </a:lnTo>
                <a:lnTo>
                  <a:pt x="37180" y="69690"/>
                </a:lnTo>
                <a:lnTo>
                  <a:pt x="37180" y="69620"/>
                </a:lnTo>
                <a:lnTo>
                  <a:pt x="37160" y="69600"/>
                </a:lnTo>
                <a:lnTo>
                  <a:pt x="37130" y="69600"/>
                </a:lnTo>
                <a:lnTo>
                  <a:pt x="36620" y="69730"/>
                </a:lnTo>
                <a:lnTo>
                  <a:pt x="36600" y="69750"/>
                </a:lnTo>
                <a:lnTo>
                  <a:pt x="36590" y="69760"/>
                </a:lnTo>
                <a:lnTo>
                  <a:pt x="36590" y="69790"/>
                </a:lnTo>
                <a:lnTo>
                  <a:pt x="36640" y="70020"/>
                </a:lnTo>
                <a:lnTo>
                  <a:pt x="36640" y="70040"/>
                </a:lnTo>
                <a:lnTo>
                  <a:pt x="36710" y="70300"/>
                </a:lnTo>
                <a:lnTo>
                  <a:pt x="36730" y="70390"/>
                </a:lnTo>
                <a:lnTo>
                  <a:pt x="36730" y="70420"/>
                </a:lnTo>
                <a:lnTo>
                  <a:pt x="36730" y="70450"/>
                </a:lnTo>
                <a:lnTo>
                  <a:pt x="36730" y="70480"/>
                </a:lnTo>
                <a:lnTo>
                  <a:pt x="36720" y="70500"/>
                </a:lnTo>
                <a:lnTo>
                  <a:pt x="36700" y="70520"/>
                </a:lnTo>
                <a:lnTo>
                  <a:pt x="36670" y="70540"/>
                </a:lnTo>
                <a:lnTo>
                  <a:pt x="36580" y="70570"/>
                </a:lnTo>
                <a:lnTo>
                  <a:pt x="36570" y="70580"/>
                </a:lnTo>
                <a:lnTo>
                  <a:pt x="36540" y="70600"/>
                </a:lnTo>
                <a:lnTo>
                  <a:pt x="36520" y="70620"/>
                </a:lnTo>
                <a:lnTo>
                  <a:pt x="36360" y="70670"/>
                </a:lnTo>
                <a:lnTo>
                  <a:pt x="35860" y="70160"/>
                </a:lnTo>
                <a:lnTo>
                  <a:pt x="35690" y="70020"/>
                </a:lnTo>
                <a:lnTo>
                  <a:pt x="35600" y="69990"/>
                </a:lnTo>
                <a:lnTo>
                  <a:pt x="35570" y="69980"/>
                </a:lnTo>
                <a:lnTo>
                  <a:pt x="35510" y="69990"/>
                </a:lnTo>
                <a:lnTo>
                  <a:pt x="35270" y="70090"/>
                </a:lnTo>
                <a:lnTo>
                  <a:pt x="35150" y="69740"/>
                </a:lnTo>
                <a:lnTo>
                  <a:pt x="34970" y="69390"/>
                </a:lnTo>
                <a:lnTo>
                  <a:pt x="34860" y="69130"/>
                </a:lnTo>
                <a:lnTo>
                  <a:pt x="34870" y="68830"/>
                </a:lnTo>
                <a:lnTo>
                  <a:pt x="35000" y="68610"/>
                </a:lnTo>
                <a:lnTo>
                  <a:pt x="35190" y="68480"/>
                </a:lnTo>
                <a:lnTo>
                  <a:pt x="35430" y="68430"/>
                </a:lnTo>
                <a:lnTo>
                  <a:pt x="35590" y="68240"/>
                </a:lnTo>
                <a:lnTo>
                  <a:pt x="35690" y="68080"/>
                </a:lnTo>
                <a:lnTo>
                  <a:pt x="35710" y="67970"/>
                </a:lnTo>
                <a:lnTo>
                  <a:pt x="35600" y="67930"/>
                </a:lnTo>
                <a:lnTo>
                  <a:pt x="35460" y="67960"/>
                </a:lnTo>
                <a:lnTo>
                  <a:pt x="35320" y="67970"/>
                </a:lnTo>
                <a:lnTo>
                  <a:pt x="35260" y="67850"/>
                </a:lnTo>
                <a:lnTo>
                  <a:pt x="35250" y="67780"/>
                </a:lnTo>
                <a:lnTo>
                  <a:pt x="35210" y="67690"/>
                </a:lnTo>
                <a:lnTo>
                  <a:pt x="35070" y="67430"/>
                </a:lnTo>
                <a:lnTo>
                  <a:pt x="35050" y="67330"/>
                </a:lnTo>
                <a:lnTo>
                  <a:pt x="35030" y="67240"/>
                </a:lnTo>
                <a:lnTo>
                  <a:pt x="35000" y="67120"/>
                </a:lnTo>
                <a:lnTo>
                  <a:pt x="34930" y="66960"/>
                </a:lnTo>
                <a:lnTo>
                  <a:pt x="34770" y="66720"/>
                </a:lnTo>
                <a:lnTo>
                  <a:pt x="34710" y="66570"/>
                </a:lnTo>
                <a:lnTo>
                  <a:pt x="34820" y="66180"/>
                </a:lnTo>
                <a:lnTo>
                  <a:pt x="34680" y="65800"/>
                </a:lnTo>
                <a:lnTo>
                  <a:pt x="33890" y="64910"/>
                </a:lnTo>
                <a:lnTo>
                  <a:pt x="33780" y="64840"/>
                </a:lnTo>
                <a:lnTo>
                  <a:pt x="33690" y="64810"/>
                </a:lnTo>
                <a:lnTo>
                  <a:pt x="33500" y="64820"/>
                </a:lnTo>
                <a:lnTo>
                  <a:pt x="32590" y="65130"/>
                </a:lnTo>
                <a:lnTo>
                  <a:pt x="32300" y="65350"/>
                </a:lnTo>
                <a:lnTo>
                  <a:pt x="31950" y="65530"/>
                </a:lnTo>
                <a:lnTo>
                  <a:pt x="31640" y="65640"/>
                </a:lnTo>
                <a:lnTo>
                  <a:pt x="31340" y="65650"/>
                </a:lnTo>
                <a:lnTo>
                  <a:pt x="31210" y="65450"/>
                </a:lnTo>
                <a:lnTo>
                  <a:pt x="31190" y="65310"/>
                </a:lnTo>
                <a:lnTo>
                  <a:pt x="31140" y="65220"/>
                </a:lnTo>
                <a:lnTo>
                  <a:pt x="30660" y="64790"/>
                </a:lnTo>
                <a:lnTo>
                  <a:pt x="30590" y="64760"/>
                </a:lnTo>
                <a:lnTo>
                  <a:pt x="30560" y="64730"/>
                </a:lnTo>
                <a:lnTo>
                  <a:pt x="30850" y="64510"/>
                </a:lnTo>
                <a:lnTo>
                  <a:pt x="30980" y="64440"/>
                </a:lnTo>
                <a:lnTo>
                  <a:pt x="31060" y="64380"/>
                </a:lnTo>
                <a:lnTo>
                  <a:pt x="31080" y="64340"/>
                </a:lnTo>
                <a:lnTo>
                  <a:pt x="31090" y="64240"/>
                </a:lnTo>
                <a:lnTo>
                  <a:pt x="31100" y="64180"/>
                </a:lnTo>
                <a:lnTo>
                  <a:pt x="31120" y="64130"/>
                </a:lnTo>
                <a:lnTo>
                  <a:pt x="31170" y="64020"/>
                </a:lnTo>
                <a:lnTo>
                  <a:pt x="31200" y="63990"/>
                </a:lnTo>
                <a:lnTo>
                  <a:pt x="31240" y="63980"/>
                </a:lnTo>
                <a:lnTo>
                  <a:pt x="31270" y="63990"/>
                </a:lnTo>
                <a:lnTo>
                  <a:pt x="31300" y="64000"/>
                </a:lnTo>
                <a:lnTo>
                  <a:pt x="31340" y="64000"/>
                </a:lnTo>
                <a:lnTo>
                  <a:pt x="31410" y="63970"/>
                </a:lnTo>
                <a:lnTo>
                  <a:pt x="31450" y="63970"/>
                </a:lnTo>
                <a:lnTo>
                  <a:pt x="31480" y="63970"/>
                </a:lnTo>
                <a:lnTo>
                  <a:pt x="31500" y="63990"/>
                </a:lnTo>
                <a:lnTo>
                  <a:pt x="31540" y="64040"/>
                </a:lnTo>
                <a:lnTo>
                  <a:pt x="31570" y="64070"/>
                </a:lnTo>
                <a:lnTo>
                  <a:pt x="31600" y="64090"/>
                </a:lnTo>
                <a:lnTo>
                  <a:pt x="31640" y="64110"/>
                </a:lnTo>
                <a:lnTo>
                  <a:pt x="31660" y="64100"/>
                </a:lnTo>
                <a:lnTo>
                  <a:pt x="31670" y="64070"/>
                </a:lnTo>
                <a:lnTo>
                  <a:pt x="31670" y="64030"/>
                </a:lnTo>
                <a:lnTo>
                  <a:pt x="31670" y="64000"/>
                </a:lnTo>
                <a:lnTo>
                  <a:pt x="31680" y="63950"/>
                </a:lnTo>
                <a:lnTo>
                  <a:pt x="31720" y="63840"/>
                </a:lnTo>
                <a:lnTo>
                  <a:pt x="31730" y="63810"/>
                </a:lnTo>
                <a:lnTo>
                  <a:pt x="31720" y="63790"/>
                </a:lnTo>
                <a:lnTo>
                  <a:pt x="31710" y="63770"/>
                </a:lnTo>
                <a:lnTo>
                  <a:pt x="31690" y="63750"/>
                </a:lnTo>
                <a:lnTo>
                  <a:pt x="31560" y="63670"/>
                </a:lnTo>
                <a:lnTo>
                  <a:pt x="31530" y="63650"/>
                </a:lnTo>
                <a:lnTo>
                  <a:pt x="31500" y="63620"/>
                </a:lnTo>
                <a:lnTo>
                  <a:pt x="31480" y="63580"/>
                </a:lnTo>
                <a:lnTo>
                  <a:pt x="31470" y="63500"/>
                </a:lnTo>
                <a:lnTo>
                  <a:pt x="31490" y="63390"/>
                </a:lnTo>
                <a:lnTo>
                  <a:pt x="31580" y="63190"/>
                </a:lnTo>
                <a:lnTo>
                  <a:pt x="31620" y="63110"/>
                </a:lnTo>
                <a:lnTo>
                  <a:pt x="31660" y="63070"/>
                </a:lnTo>
                <a:lnTo>
                  <a:pt x="31790" y="63010"/>
                </a:lnTo>
                <a:lnTo>
                  <a:pt x="31890" y="62940"/>
                </a:lnTo>
                <a:lnTo>
                  <a:pt x="32090" y="62850"/>
                </a:lnTo>
                <a:lnTo>
                  <a:pt x="32130" y="62780"/>
                </a:lnTo>
                <a:lnTo>
                  <a:pt x="32160" y="62760"/>
                </a:lnTo>
                <a:lnTo>
                  <a:pt x="32180" y="62740"/>
                </a:lnTo>
                <a:lnTo>
                  <a:pt x="32200" y="62750"/>
                </a:lnTo>
                <a:lnTo>
                  <a:pt x="32220" y="62760"/>
                </a:lnTo>
                <a:lnTo>
                  <a:pt x="32260" y="62800"/>
                </a:lnTo>
                <a:lnTo>
                  <a:pt x="32290" y="62840"/>
                </a:lnTo>
                <a:lnTo>
                  <a:pt x="32310" y="62860"/>
                </a:lnTo>
                <a:lnTo>
                  <a:pt x="32350" y="62880"/>
                </a:lnTo>
                <a:lnTo>
                  <a:pt x="32400" y="62890"/>
                </a:lnTo>
                <a:lnTo>
                  <a:pt x="32430" y="62860"/>
                </a:lnTo>
                <a:lnTo>
                  <a:pt x="32450" y="62810"/>
                </a:lnTo>
                <a:lnTo>
                  <a:pt x="32540" y="62680"/>
                </a:lnTo>
                <a:lnTo>
                  <a:pt x="32550" y="62650"/>
                </a:lnTo>
                <a:lnTo>
                  <a:pt x="32540" y="62630"/>
                </a:lnTo>
                <a:lnTo>
                  <a:pt x="32480" y="62550"/>
                </a:lnTo>
                <a:lnTo>
                  <a:pt x="32480" y="62520"/>
                </a:lnTo>
                <a:lnTo>
                  <a:pt x="32480" y="62480"/>
                </a:lnTo>
                <a:lnTo>
                  <a:pt x="32510" y="62400"/>
                </a:lnTo>
                <a:lnTo>
                  <a:pt x="32540" y="62360"/>
                </a:lnTo>
                <a:lnTo>
                  <a:pt x="32560" y="62340"/>
                </a:lnTo>
                <a:lnTo>
                  <a:pt x="32930" y="62360"/>
                </a:lnTo>
                <a:lnTo>
                  <a:pt x="33050" y="62330"/>
                </a:lnTo>
                <a:lnTo>
                  <a:pt x="33090" y="62300"/>
                </a:lnTo>
                <a:lnTo>
                  <a:pt x="33110" y="62280"/>
                </a:lnTo>
                <a:lnTo>
                  <a:pt x="33120" y="62250"/>
                </a:lnTo>
                <a:lnTo>
                  <a:pt x="33130" y="62220"/>
                </a:lnTo>
                <a:lnTo>
                  <a:pt x="33130" y="62180"/>
                </a:lnTo>
                <a:lnTo>
                  <a:pt x="33120" y="62150"/>
                </a:lnTo>
                <a:lnTo>
                  <a:pt x="33100" y="62090"/>
                </a:lnTo>
                <a:lnTo>
                  <a:pt x="33010" y="61800"/>
                </a:lnTo>
                <a:lnTo>
                  <a:pt x="32970" y="61700"/>
                </a:lnTo>
                <a:lnTo>
                  <a:pt x="32950" y="61690"/>
                </a:lnTo>
                <a:lnTo>
                  <a:pt x="32880" y="61660"/>
                </a:lnTo>
                <a:lnTo>
                  <a:pt x="32810" y="61580"/>
                </a:lnTo>
                <a:lnTo>
                  <a:pt x="32760" y="61490"/>
                </a:lnTo>
                <a:lnTo>
                  <a:pt x="32630" y="61170"/>
                </a:lnTo>
                <a:lnTo>
                  <a:pt x="32590" y="61110"/>
                </a:lnTo>
                <a:lnTo>
                  <a:pt x="32460" y="61050"/>
                </a:lnTo>
                <a:lnTo>
                  <a:pt x="32450" y="61030"/>
                </a:lnTo>
                <a:lnTo>
                  <a:pt x="32440" y="60990"/>
                </a:lnTo>
                <a:lnTo>
                  <a:pt x="32440" y="60940"/>
                </a:lnTo>
                <a:lnTo>
                  <a:pt x="32420" y="60920"/>
                </a:lnTo>
                <a:lnTo>
                  <a:pt x="32390" y="60910"/>
                </a:lnTo>
                <a:lnTo>
                  <a:pt x="32090" y="60830"/>
                </a:lnTo>
                <a:lnTo>
                  <a:pt x="32050" y="60800"/>
                </a:lnTo>
                <a:lnTo>
                  <a:pt x="32040" y="60780"/>
                </a:lnTo>
                <a:lnTo>
                  <a:pt x="32050" y="60720"/>
                </a:lnTo>
                <a:lnTo>
                  <a:pt x="32140" y="60650"/>
                </a:lnTo>
                <a:lnTo>
                  <a:pt x="32180" y="60540"/>
                </a:lnTo>
                <a:lnTo>
                  <a:pt x="32200" y="60420"/>
                </a:lnTo>
                <a:lnTo>
                  <a:pt x="32230" y="60320"/>
                </a:lnTo>
                <a:lnTo>
                  <a:pt x="32340" y="60210"/>
                </a:lnTo>
                <a:lnTo>
                  <a:pt x="32360" y="60180"/>
                </a:lnTo>
                <a:lnTo>
                  <a:pt x="32370" y="60160"/>
                </a:lnTo>
                <a:lnTo>
                  <a:pt x="32360" y="60140"/>
                </a:lnTo>
                <a:lnTo>
                  <a:pt x="32290" y="60110"/>
                </a:lnTo>
                <a:lnTo>
                  <a:pt x="32270" y="60090"/>
                </a:lnTo>
                <a:lnTo>
                  <a:pt x="32250" y="60070"/>
                </a:lnTo>
                <a:lnTo>
                  <a:pt x="32230" y="60050"/>
                </a:lnTo>
                <a:lnTo>
                  <a:pt x="32230" y="60030"/>
                </a:lnTo>
                <a:lnTo>
                  <a:pt x="32220" y="59960"/>
                </a:lnTo>
                <a:lnTo>
                  <a:pt x="32220" y="59930"/>
                </a:lnTo>
                <a:lnTo>
                  <a:pt x="32220" y="59920"/>
                </a:lnTo>
                <a:lnTo>
                  <a:pt x="32230" y="59540"/>
                </a:lnTo>
                <a:lnTo>
                  <a:pt x="32250" y="59450"/>
                </a:lnTo>
                <a:lnTo>
                  <a:pt x="32260" y="59400"/>
                </a:lnTo>
                <a:lnTo>
                  <a:pt x="32300" y="59390"/>
                </a:lnTo>
                <a:lnTo>
                  <a:pt x="32340" y="59360"/>
                </a:lnTo>
                <a:lnTo>
                  <a:pt x="32380" y="59310"/>
                </a:lnTo>
                <a:lnTo>
                  <a:pt x="32460" y="59210"/>
                </a:lnTo>
                <a:lnTo>
                  <a:pt x="32490" y="59160"/>
                </a:lnTo>
                <a:lnTo>
                  <a:pt x="32530" y="59130"/>
                </a:lnTo>
                <a:lnTo>
                  <a:pt x="32620" y="59110"/>
                </a:lnTo>
                <a:lnTo>
                  <a:pt x="32690" y="59110"/>
                </a:lnTo>
                <a:lnTo>
                  <a:pt x="32720" y="59110"/>
                </a:lnTo>
                <a:lnTo>
                  <a:pt x="32740" y="59130"/>
                </a:lnTo>
                <a:lnTo>
                  <a:pt x="32870" y="59290"/>
                </a:lnTo>
                <a:lnTo>
                  <a:pt x="32890" y="59310"/>
                </a:lnTo>
                <a:lnTo>
                  <a:pt x="32910" y="59320"/>
                </a:lnTo>
                <a:lnTo>
                  <a:pt x="32990" y="59330"/>
                </a:lnTo>
                <a:lnTo>
                  <a:pt x="33010" y="59330"/>
                </a:lnTo>
                <a:lnTo>
                  <a:pt x="33030" y="59330"/>
                </a:lnTo>
                <a:lnTo>
                  <a:pt x="33070" y="59310"/>
                </a:lnTo>
                <a:lnTo>
                  <a:pt x="33180" y="59220"/>
                </a:lnTo>
                <a:lnTo>
                  <a:pt x="33210" y="59190"/>
                </a:lnTo>
                <a:lnTo>
                  <a:pt x="33230" y="59160"/>
                </a:lnTo>
                <a:lnTo>
                  <a:pt x="33240" y="59140"/>
                </a:lnTo>
                <a:lnTo>
                  <a:pt x="33360" y="58840"/>
                </a:lnTo>
                <a:lnTo>
                  <a:pt x="33430" y="58650"/>
                </a:lnTo>
                <a:lnTo>
                  <a:pt x="33400" y="58630"/>
                </a:lnTo>
                <a:lnTo>
                  <a:pt x="33400" y="58600"/>
                </a:lnTo>
                <a:lnTo>
                  <a:pt x="33330" y="58560"/>
                </a:lnTo>
                <a:lnTo>
                  <a:pt x="33310" y="58530"/>
                </a:lnTo>
                <a:lnTo>
                  <a:pt x="33280" y="58460"/>
                </a:lnTo>
                <a:lnTo>
                  <a:pt x="33260" y="58290"/>
                </a:lnTo>
                <a:lnTo>
                  <a:pt x="33220" y="58180"/>
                </a:lnTo>
                <a:lnTo>
                  <a:pt x="33120" y="57970"/>
                </a:lnTo>
                <a:lnTo>
                  <a:pt x="33110" y="57920"/>
                </a:lnTo>
                <a:lnTo>
                  <a:pt x="33110" y="57890"/>
                </a:lnTo>
                <a:lnTo>
                  <a:pt x="33120" y="57850"/>
                </a:lnTo>
                <a:lnTo>
                  <a:pt x="33150" y="57790"/>
                </a:lnTo>
                <a:lnTo>
                  <a:pt x="33180" y="57720"/>
                </a:lnTo>
                <a:lnTo>
                  <a:pt x="33210" y="57530"/>
                </a:lnTo>
                <a:lnTo>
                  <a:pt x="33280" y="57370"/>
                </a:lnTo>
                <a:lnTo>
                  <a:pt x="33300" y="57340"/>
                </a:lnTo>
                <a:lnTo>
                  <a:pt x="33330" y="57310"/>
                </a:lnTo>
                <a:lnTo>
                  <a:pt x="33410" y="57290"/>
                </a:lnTo>
                <a:lnTo>
                  <a:pt x="33430" y="57280"/>
                </a:lnTo>
                <a:lnTo>
                  <a:pt x="33450" y="57250"/>
                </a:lnTo>
                <a:lnTo>
                  <a:pt x="33470" y="57160"/>
                </a:lnTo>
                <a:lnTo>
                  <a:pt x="33510" y="56860"/>
                </a:lnTo>
                <a:lnTo>
                  <a:pt x="33510" y="56840"/>
                </a:lnTo>
                <a:lnTo>
                  <a:pt x="33500" y="56820"/>
                </a:lnTo>
                <a:lnTo>
                  <a:pt x="33490" y="56800"/>
                </a:lnTo>
                <a:lnTo>
                  <a:pt x="33480" y="56780"/>
                </a:lnTo>
                <a:lnTo>
                  <a:pt x="33450" y="56750"/>
                </a:lnTo>
                <a:lnTo>
                  <a:pt x="33290" y="56620"/>
                </a:lnTo>
                <a:lnTo>
                  <a:pt x="33270" y="56610"/>
                </a:lnTo>
                <a:lnTo>
                  <a:pt x="33270" y="56590"/>
                </a:lnTo>
                <a:lnTo>
                  <a:pt x="33260" y="56580"/>
                </a:lnTo>
                <a:lnTo>
                  <a:pt x="33270" y="56540"/>
                </a:lnTo>
                <a:lnTo>
                  <a:pt x="33270" y="56530"/>
                </a:lnTo>
                <a:lnTo>
                  <a:pt x="33260" y="56510"/>
                </a:lnTo>
                <a:lnTo>
                  <a:pt x="33240" y="56500"/>
                </a:lnTo>
                <a:lnTo>
                  <a:pt x="33230" y="56500"/>
                </a:lnTo>
                <a:lnTo>
                  <a:pt x="33210" y="56480"/>
                </a:lnTo>
                <a:lnTo>
                  <a:pt x="33200" y="56470"/>
                </a:lnTo>
                <a:lnTo>
                  <a:pt x="33200" y="56460"/>
                </a:lnTo>
                <a:lnTo>
                  <a:pt x="33200" y="56440"/>
                </a:lnTo>
                <a:lnTo>
                  <a:pt x="33200" y="56420"/>
                </a:lnTo>
                <a:lnTo>
                  <a:pt x="33210" y="56400"/>
                </a:lnTo>
                <a:lnTo>
                  <a:pt x="33250" y="56360"/>
                </a:lnTo>
                <a:lnTo>
                  <a:pt x="33600" y="56060"/>
                </a:lnTo>
                <a:lnTo>
                  <a:pt x="33650" y="55910"/>
                </a:lnTo>
                <a:lnTo>
                  <a:pt x="33660" y="55890"/>
                </a:lnTo>
                <a:lnTo>
                  <a:pt x="33670" y="55880"/>
                </a:lnTo>
                <a:lnTo>
                  <a:pt x="33810" y="55780"/>
                </a:lnTo>
                <a:lnTo>
                  <a:pt x="33830" y="55760"/>
                </a:lnTo>
                <a:lnTo>
                  <a:pt x="33860" y="55700"/>
                </a:lnTo>
                <a:lnTo>
                  <a:pt x="33870" y="55690"/>
                </a:lnTo>
                <a:lnTo>
                  <a:pt x="34190" y="55400"/>
                </a:lnTo>
                <a:lnTo>
                  <a:pt x="34280" y="55290"/>
                </a:lnTo>
                <a:lnTo>
                  <a:pt x="34300" y="55270"/>
                </a:lnTo>
                <a:lnTo>
                  <a:pt x="34330" y="55260"/>
                </a:lnTo>
                <a:lnTo>
                  <a:pt x="34420" y="55260"/>
                </a:lnTo>
                <a:lnTo>
                  <a:pt x="34440" y="55270"/>
                </a:lnTo>
                <a:lnTo>
                  <a:pt x="34460" y="55300"/>
                </a:lnTo>
                <a:lnTo>
                  <a:pt x="34520" y="55440"/>
                </a:lnTo>
                <a:lnTo>
                  <a:pt x="34570" y="55480"/>
                </a:lnTo>
                <a:lnTo>
                  <a:pt x="34690" y="55500"/>
                </a:lnTo>
                <a:lnTo>
                  <a:pt x="34790" y="55480"/>
                </a:lnTo>
                <a:lnTo>
                  <a:pt x="34890" y="55480"/>
                </a:lnTo>
                <a:lnTo>
                  <a:pt x="34920" y="55470"/>
                </a:lnTo>
                <a:lnTo>
                  <a:pt x="34960" y="55440"/>
                </a:lnTo>
                <a:lnTo>
                  <a:pt x="35110" y="55320"/>
                </a:lnTo>
                <a:lnTo>
                  <a:pt x="35120" y="55300"/>
                </a:lnTo>
                <a:lnTo>
                  <a:pt x="35130" y="55280"/>
                </a:lnTo>
                <a:lnTo>
                  <a:pt x="35130" y="55220"/>
                </a:lnTo>
                <a:lnTo>
                  <a:pt x="35120" y="55160"/>
                </a:lnTo>
                <a:lnTo>
                  <a:pt x="35150" y="55120"/>
                </a:lnTo>
                <a:lnTo>
                  <a:pt x="35350" y="54930"/>
                </a:lnTo>
                <a:lnTo>
                  <a:pt x="35470" y="54850"/>
                </a:lnTo>
                <a:lnTo>
                  <a:pt x="35510" y="54850"/>
                </a:lnTo>
                <a:lnTo>
                  <a:pt x="35590" y="54870"/>
                </a:lnTo>
                <a:lnTo>
                  <a:pt x="35610" y="54870"/>
                </a:lnTo>
                <a:lnTo>
                  <a:pt x="35630" y="54840"/>
                </a:lnTo>
                <a:lnTo>
                  <a:pt x="35640" y="54790"/>
                </a:lnTo>
                <a:lnTo>
                  <a:pt x="35650" y="54610"/>
                </a:lnTo>
                <a:lnTo>
                  <a:pt x="35650" y="54550"/>
                </a:lnTo>
                <a:lnTo>
                  <a:pt x="35660" y="54530"/>
                </a:lnTo>
                <a:lnTo>
                  <a:pt x="35720" y="54400"/>
                </a:lnTo>
                <a:lnTo>
                  <a:pt x="35810" y="54190"/>
                </a:lnTo>
                <a:lnTo>
                  <a:pt x="35860" y="54140"/>
                </a:lnTo>
                <a:lnTo>
                  <a:pt x="35910" y="54120"/>
                </a:lnTo>
                <a:lnTo>
                  <a:pt x="35930" y="54120"/>
                </a:lnTo>
                <a:lnTo>
                  <a:pt x="35950" y="54110"/>
                </a:lnTo>
                <a:lnTo>
                  <a:pt x="35960" y="54090"/>
                </a:lnTo>
                <a:lnTo>
                  <a:pt x="35970" y="54070"/>
                </a:lnTo>
                <a:lnTo>
                  <a:pt x="35980" y="54020"/>
                </a:lnTo>
                <a:lnTo>
                  <a:pt x="36020" y="53950"/>
                </a:lnTo>
                <a:lnTo>
                  <a:pt x="36040" y="53880"/>
                </a:lnTo>
                <a:lnTo>
                  <a:pt x="36070" y="53830"/>
                </a:lnTo>
                <a:lnTo>
                  <a:pt x="36080" y="53820"/>
                </a:lnTo>
                <a:lnTo>
                  <a:pt x="36160" y="53720"/>
                </a:lnTo>
                <a:lnTo>
                  <a:pt x="36200" y="53640"/>
                </a:lnTo>
                <a:lnTo>
                  <a:pt x="36200" y="53590"/>
                </a:lnTo>
                <a:lnTo>
                  <a:pt x="36190" y="53530"/>
                </a:lnTo>
                <a:lnTo>
                  <a:pt x="36140" y="53370"/>
                </a:lnTo>
                <a:lnTo>
                  <a:pt x="36130" y="53290"/>
                </a:lnTo>
                <a:lnTo>
                  <a:pt x="36140" y="53230"/>
                </a:lnTo>
                <a:lnTo>
                  <a:pt x="36160" y="53180"/>
                </a:lnTo>
                <a:lnTo>
                  <a:pt x="36150" y="53140"/>
                </a:lnTo>
                <a:lnTo>
                  <a:pt x="36130" y="53100"/>
                </a:lnTo>
                <a:lnTo>
                  <a:pt x="36080" y="52990"/>
                </a:lnTo>
                <a:lnTo>
                  <a:pt x="36050" y="52950"/>
                </a:lnTo>
                <a:lnTo>
                  <a:pt x="36030" y="52890"/>
                </a:lnTo>
                <a:lnTo>
                  <a:pt x="36060" y="52800"/>
                </a:lnTo>
                <a:lnTo>
                  <a:pt x="36800" y="52790"/>
                </a:lnTo>
                <a:lnTo>
                  <a:pt x="37030" y="52850"/>
                </a:lnTo>
                <a:lnTo>
                  <a:pt x="37050" y="52850"/>
                </a:lnTo>
                <a:lnTo>
                  <a:pt x="37070" y="52850"/>
                </a:lnTo>
                <a:lnTo>
                  <a:pt x="37090" y="52840"/>
                </a:lnTo>
                <a:lnTo>
                  <a:pt x="37180" y="52760"/>
                </a:lnTo>
                <a:lnTo>
                  <a:pt x="37370" y="52660"/>
                </a:lnTo>
                <a:lnTo>
                  <a:pt x="37380" y="52640"/>
                </a:lnTo>
                <a:lnTo>
                  <a:pt x="37390" y="52620"/>
                </a:lnTo>
                <a:lnTo>
                  <a:pt x="37380" y="52560"/>
                </a:lnTo>
                <a:lnTo>
                  <a:pt x="37370" y="52530"/>
                </a:lnTo>
                <a:lnTo>
                  <a:pt x="37310" y="52430"/>
                </a:lnTo>
                <a:lnTo>
                  <a:pt x="37310" y="52410"/>
                </a:lnTo>
                <a:lnTo>
                  <a:pt x="37300" y="52390"/>
                </a:lnTo>
                <a:lnTo>
                  <a:pt x="37300" y="52380"/>
                </a:lnTo>
                <a:lnTo>
                  <a:pt x="37300" y="52360"/>
                </a:lnTo>
                <a:lnTo>
                  <a:pt x="37320" y="52340"/>
                </a:lnTo>
                <a:lnTo>
                  <a:pt x="37470" y="52140"/>
                </a:lnTo>
                <a:lnTo>
                  <a:pt x="37700" y="51870"/>
                </a:lnTo>
                <a:lnTo>
                  <a:pt x="37710" y="51850"/>
                </a:lnTo>
                <a:lnTo>
                  <a:pt x="37720" y="51810"/>
                </a:lnTo>
                <a:lnTo>
                  <a:pt x="37720" y="51740"/>
                </a:lnTo>
                <a:lnTo>
                  <a:pt x="37720" y="51700"/>
                </a:lnTo>
                <a:lnTo>
                  <a:pt x="37710" y="51670"/>
                </a:lnTo>
                <a:lnTo>
                  <a:pt x="37700" y="51600"/>
                </a:lnTo>
                <a:lnTo>
                  <a:pt x="37700" y="51590"/>
                </a:lnTo>
                <a:lnTo>
                  <a:pt x="37690" y="51570"/>
                </a:lnTo>
                <a:lnTo>
                  <a:pt x="37660" y="51430"/>
                </a:lnTo>
                <a:lnTo>
                  <a:pt x="37660" y="51380"/>
                </a:lnTo>
                <a:lnTo>
                  <a:pt x="37610" y="51190"/>
                </a:lnTo>
                <a:lnTo>
                  <a:pt x="37610" y="51160"/>
                </a:lnTo>
                <a:lnTo>
                  <a:pt x="37600" y="51120"/>
                </a:lnTo>
                <a:lnTo>
                  <a:pt x="37570" y="50980"/>
                </a:lnTo>
                <a:lnTo>
                  <a:pt x="37560" y="50970"/>
                </a:lnTo>
                <a:lnTo>
                  <a:pt x="37550" y="50950"/>
                </a:lnTo>
                <a:lnTo>
                  <a:pt x="37490" y="50920"/>
                </a:lnTo>
                <a:lnTo>
                  <a:pt x="37480" y="50910"/>
                </a:lnTo>
                <a:lnTo>
                  <a:pt x="37480" y="50900"/>
                </a:lnTo>
                <a:lnTo>
                  <a:pt x="37480" y="50890"/>
                </a:lnTo>
                <a:lnTo>
                  <a:pt x="37510" y="50810"/>
                </a:lnTo>
                <a:lnTo>
                  <a:pt x="37510" y="50790"/>
                </a:lnTo>
                <a:lnTo>
                  <a:pt x="37510" y="50770"/>
                </a:lnTo>
                <a:lnTo>
                  <a:pt x="37500" y="50760"/>
                </a:lnTo>
                <a:lnTo>
                  <a:pt x="37490" y="50740"/>
                </a:lnTo>
                <a:lnTo>
                  <a:pt x="37470" y="50730"/>
                </a:lnTo>
                <a:lnTo>
                  <a:pt x="37460" y="50730"/>
                </a:lnTo>
                <a:lnTo>
                  <a:pt x="37420" y="50730"/>
                </a:lnTo>
                <a:lnTo>
                  <a:pt x="37390" y="50750"/>
                </a:lnTo>
                <a:lnTo>
                  <a:pt x="37230" y="50870"/>
                </a:lnTo>
                <a:lnTo>
                  <a:pt x="37080" y="50910"/>
                </a:lnTo>
                <a:lnTo>
                  <a:pt x="36930" y="50930"/>
                </a:lnTo>
                <a:lnTo>
                  <a:pt x="36900" y="50940"/>
                </a:lnTo>
                <a:lnTo>
                  <a:pt x="36880" y="50950"/>
                </a:lnTo>
                <a:lnTo>
                  <a:pt x="36870" y="50960"/>
                </a:lnTo>
                <a:lnTo>
                  <a:pt x="36860" y="50970"/>
                </a:lnTo>
                <a:lnTo>
                  <a:pt x="36820" y="51050"/>
                </a:lnTo>
                <a:lnTo>
                  <a:pt x="36810" y="51070"/>
                </a:lnTo>
                <a:lnTo>
                  <a:pt x="36790" y="51080"/>
                </a:lnTo>
                <a:lnTo>
                  <a:pt x="36770" y="51090"/>
                </a:lnTo>
                <a:lnTo>
                  <a:pt x="36730" y="51090"/>
                </a:lnTo>
                <a:lnTo>
                  <a:pt x="36660" y="51070"/>
                </a:lnTo>
                <a:lnTo>
                  <a:pt x="36630" y="51060"/>
                </a:lnTo>
                <a:lnTo>
                  <a:pt x="36620" y="51050"/>
                </a:lnTo>
                <a:lnTo>
                  <a:pt x="36610" y="51030"/>
                </a:lnTo>
                <a:lnTo>
                  <a:pt x="36600" y="51020"/>
                </a:lnTo>
                <a:lnTo>
                  <a:pt x="36590" y="51000"/>
                </a:lnTo>
                <a:lnTo>
                  <a:pt x="36580" y="50960"/>
                </a:lnTo>
                <a:lnTo>
                  <a:pt x="36580" y="50920"/>
                </a:lnTo>
                <a:lnTo>
                  <a:pt x="36570" y="50900"/>
                </a:lnTo>
                <a:lnTo>
                  <a:pt x="36560" y="50890"/>
                </a:lnTo>
                <a:lnTo>
                  <a:pt x="36540" y="50860"/>
                </a:lnTo>
                <a:lnTo>
                  <a:pt x="36490" y="50830"/>
                </a:lnTo>
                <a:lnTo>
                  <a:pt x="36460" y="50800"/>
                </a:lnTo>
                <a:lnTo>
                  <a:pt x="36450" y="50780"/>
                </a:lnTo>
                <a:lnTo>
                  <a:pt x="36440" y="50770"/>
                </a:lnTo>
                <a:lnTo>
                  <a:pt x="36430" y="50750"/>
                </a:lnTo>
                <a:lnTo>
                  <a:pt x="36430" y="50740"/>
                </a:lnTo>
                <a:lnTo>
                  <a:pt x="36430" y="50710"/>
                </a:lnTo>
                <a:lnTo>
                  <a:pt x="36450" y="50670"/>
                </a:lnTo>
                <a:lnTo>
                  <a:pt x="36520" y="50510"/>
                </a:lnTo>
                <a:lnTo>
                  <a:pt x="36560" y="50440"/>
                </a:lnTo>
                <a:lnTo>
                  <a:pt x="36720" y="50230"/>
                </a:lnTo>
                <a:lnTo>
                  <a:pt x="36960" y="49990"/>
                </a:lnTo>
                <a:lnTo>
                  <a:pt x="36980" y="49960"/>
                </a:lnTo>
                <a:lnTo>
                  <a:pt x="36990" y="49930"/>
                </a:lnTo>
                <a:lnTo>
                  <a:pt x="36990" y="49910"/>
                </a:lnTo>
                <a:lnTo>
                  <a:pt x="36990" y="49890"/>
                </a:lnTo>
                <a:lnTo>
                  <a:pt x="37000" y="49880"/>
                </a:lnTo>
                <a:lnTo>
                  <a:pt x="37060" y="49830"/>
                </a:lnTo>
                <a:lnTo>
                  <a:pt x="37140" y="49780"/>
                </a:lnTo>
                <a:lnTo>
                  <a:pt x="37180" y="49700"/>
                </a:lnTo>
                <a:lnTo>
                  <a:pt x="37190" y="49680"/>
                </a:lnTo>
                <a:lnTo>
                  <a:pt x="37200" y="49670"/>
                </a:lnTo>
                <a:lnTo>
                  <a:pt x="37230" y="49650"/>
                </a:lnTo>
                <a:lnTo>
                  <a:pt x="37360" y="49620"/>
                </a:lnTo>
                <a:lnTo>
                  <a:pt x="37540" y="49540"/>
                </a:lnTo>
                <a:lnTo>
                  <a:pt x="37590" y="49530"/>
                </a:lnTo>
                <a:lnTo>
                  <a:pt x="37710" y="49530"/>
                </a:lnTo>
                <a:lnTo>
                  <a:pt x="37860" y="49510"/>
                </a:lnTo>
                <a:lnTo>
                  <a:pt x="38040" y="49450"/>
                </a:lnTo>
                <a:lnTo>
                  <a:pt x="38130" y="49440"/>
                </a:lnTo>
                <a:lnTo>
                  <a:pt x="38170" y="49440"/>
                </a:lnTo>
                <a:lnTo>
                  <a:pt x="38210" y="49440"/>
                </a:lnTo>
                <a:lnTo>
                  <a:pt x="38240" y="49450"/>
                </a:lnTo>
                <a:lnTo>
                  <a:pt x="38280" y="49470"/>
                </a:lnTo>
                <a:lnTo>
                  <a:pt x="38430" y="49520"/>
                </a:lnTo>
                <a:lnTo>
                  <a:pt x="38450" y="49520"/>
                </a:lnTo>
                <a:lnTo>
                  <a:pt x="38470" y="49520"/>
                </a:lnTo>
                <a:lnTo>
                  <a:pt x="38490" y="49510"/>
                </a:lnTo>
                <a:lnTo>
                  <a:pt x="38670" y="49370"/>
                </a:lnTo>
                <a:lnTo>
                  <a:pt x="38750" y="49340"/>
                </a:lnTo>
                <a:lnTo>
                  <a:pt x="39050" y="49330"/>
                </a:lnTo>
                <a:lnTo>
                  <a:pt x="39080" y="49310"/>
                </a:lnTo>
                <a:lnTo>
                  <a:pt x="39100" y="49270"/>
                </a:lnTo>
                <a:lnTo>
                  <a:pt x="39140" y="49170"/>
                </a:lnTo>
                <a:lnTo>
                  <a:pt x="39150" y="49120"/>
                </a:lnTo>
                <a:lnTo>
                  <a:pt x="39150" y="49080"/>
                </a:lnTo>
                <a:lnTo>
                  <a:pt x="39130" y="49040"/>
                </a:lnTo>
                <a:lnTo>
                  <a:pt x="39110" y="49020"/>
                </a:lnTo>
                <a:lnTo>
                  <a:pt x="39090" y="49010"/>
                </a:lnTo>
                <a:lnTo>
                  <a:pt x="38940" y="48990"/>
                </a:lnTo>
                <a:lnTo>
                  <a:pt x="38930" y="48980"/>
                </a:lnTo>
                <a:lnTo>
                  <a:pt x="38920" y="48970"/>
                </a:lnTo>
                <a:lnTo>
                  <a:pt x="38910" y="48960"/>
                </a:lnTo>
                <a:lnTo>
                  <a:pt x="38910" y="48930"/>
                </a:lnTo>
                <a:lnTo>
                  <a:pt x="38910" y="48820"/>
                </a:lnTo>
                <a:lnTo>
                  <a:pt x="38910" y="48800"/>
                </a:lnTo>
                <a:lnTo>
                  <a:pt x="38900" y="48690"/>
                </a:lnTo>
                <a:lnTo>
                  <a:pt x="38880" y="48640"/>
                </a:lnTo>
                <a:lnTo>
                  <a:pt x="38870" y="48590"/>
                </a:lnTo>
                <a:lnTo>
                  <a:pt x="38860" y="48570"/>
                </a:lnTo>
                <a:lnTo>
                  <a:pt x="38790" y="48480"/>
                </a:lnTo>
                <a:lnTo>
                  <a:pt x="38780" y="48470"/>
                </a:lnTo>
                <a:lnTo>
                  <a:pt x="38780" y="48440"/>
                </a:lnTo>
                <a:lnTo>
                  <a:pt x="38780" y="48410"/>
                </a:lnTo>
                <a:lnTo>
                  <a:pt x="38790" y="48360"/>
                </a:lnTo>
                <a:lnTo>
                  <a:pt x="38800" y="48330"/>
                </a:lnTo>
                <a:lnTo>
                  <a:pt x="38810" y="48310"/>
                </a:lnTo>
                <a:lnTo>
                  <a:pt x="38840" y="48280"/>
                </a:lnTo>
                <a:lnTo>
                  <a:pt x="39220" y="48090"/>
                </a:lnTo>
                <a:lnTo>
                  <a:pt x="39520" y="48010"/>
                </a:lnTo>
                <a:lnTo>
                  <a:pt x="39630" y="47950"/>
                </a:lnTo>
                <a:lnTo>
                  <a:pt x="39680" y="47960"/>
                </a:lnTo>
                <a:lnTo>
                  <a:pt x="39740" y="47990"/>
                </a:lnTo>
                <a:lnTo>
                  <a:pt x="39880" y="48100"/>
                </a:lnTo>
                <a:lnTo>
                  <a:pt x="39990" y="48150"/>
                </a:lnTo>
                <a:lnTo>
                  <a:pt x="40010" y="48150"/>
                </a:lnTo>
                <a:lnTo>
                  <a:pt x="40040" y="48150"/>
                </a:lnTo>
                <a:lnTo>
                  <a:pt x="40070" y="48160"/>
                </a:lnTo>
                <a:lnTo>
                  <a:pt x="40090" y="48190"/>
                </a:lnTo>
                <a:lnTo>
                  <a:pt x="40140" y="48250"/>
                </a:lnTo>
                <a:lnTo>
                  <a:pt x="40150" y="48360"/>
                </a:lnTo>
                <a:lnTo>
                  <a:pt x="40150" y="48390"/>
                </a:lnTo>
                <a:lnTo>
                  <a:pt x="40150" y="48400"/>
                </a:lnTo>
                <a:lnTo>
                  <a:pt x="40140" y="48520"/>
                </a:lnTo>
                <a:lnTo>
                  <a:pt x="40140" y="48540"/>
                </a:lnTo>
                <a:lnTo>
                  <a:pt x="40140" y="48560"/>
                </a:lnTo>
                <a:lnTo>
                  <a:pt x="40180" y="48600"/>
                </a:lnTo>
                <a:lnTo>
                  <a:pt x="40310" y="48720"/>
                </a:lnTo>
                <a:lnTo>
                  <a:pt x="40590" y="48780"/>
                </a:lnTo>
                <a:lnTo>
                  <a:pt x="40640" y="48780"/>
                </a:lnTo>
                <a:lnTo>
                  <a:pt x="40670" y="48770"/>
                </a:lnTo>
                <a:lnTo>
                  <a:pt x="40930" y="48560"/>
                </a:lnTo>
                <a:lnTo>
                  <a:pt x="40970" y="48550"/>
                </a:lnTo>
                <a:lnTo>
                  <a:pt x="41050" y="48570"/>
                </a:lnTo>
                <a:lnTo>
                  <a:pt x="41070" y="48560"/>
                </a:lnTo>
                <a:lnTo>
                  <a:pt x="41090" y="48540"/>
                </a:lnTo>
                <a:lnTo>
                  <a:pt x="41100" y="48480"/>
                </a:lnTo>
                <a:lnTo>
                  <a:pt x="41110" y="48450"/>
                </a:lnTo>
                <a:lnTo>
                  <a:pt x="41110" y="48420"/>
                </a:lnTo>
                <a:lnTo>
                  <a:pt x="41120" y="48410"/>
                </a:lnTo>
                <a:lnTo>
                  <a:pt x="41110" y="48380"/>
                </a:lnTo>
                <a:lnTo>
                  <a:pt x="41110" y="48340"/>
                </a:lnTo>
                <a:lnTo>
                  <a:pt x="41120" y="48330"/>
                </a:lnTo>
                <a:lnTo>
                  <a:pt x="41130" y="48280"/>
                </a:lnTo>
                <a:lnTo>
                  <a:pt x="41140" y="48240"/>
                </a:lnTo>
                <a:lnTo>
                  <a:pt x="41160" y="48210"/>
                </a:lnTo>
                <a:lnTo>
                  <a:pt x="41180" y="48170"/>
                </a:lnTo>
                <a:lnTo>
                  <a:pt x="41220" y="48140"/>
                </a:lnTo>
                <a:lnTo>
                  <a:pt x="41360" y="48050"/>
                </a:lnTo>
                <a:lnTo>
                  <a:pt x="41440" y="48030"/>
                </a:lnTo>
                <a:lnTo>
                  <a:pt x="41490" y="47990"/>
                </a:lnTo>
                <a:lnTo>
                  <a:pt x="41580" y="47900"/>
                </a:lnTo>
                <a:lnTo>
                  <a:pt x="41680" y="47850"/>
                </a:lnTo>
                <a:lnTo>
                  <a:pt x="41710" y="47820"/>
                </a:lnTo>
                <a:lnTo>
                  <a:pt x="41730" y="47780"/>
                </a:lnTo>
                <a:lnTo>
                  <a:pt x="41760" y="47690"/>
                </a:lnTo>
                <a:lnTo>
                  <a:pt x="41790" y="47640"/>
                </a:lnTo>
                <a:lnTo>
                  <a:pt x="41820" y="47590"/>
                </a:lnTo>
                <a:lnTo>
                  <a:pt x="41900" y="47520"/>
                </a:lnTo>
                <a:lnTo>
                  <a:pt x="41940" y="47470"/>
                </a:lnTo>
                <a:lnTo>
                  <a:pt x="41970" y="47420"/>
                </a:lnTo>
                <a:lnTo>
                  <a:pt x="42000" y="47340"/>
                </a:lnTo>
                <a:lnTo>
                  <a:pt x="42020" y="47260"/>
                </a:lnTo>
                <a:lnTo>
                  <a:pt x="42030" y="47240"/>
                </a:lnTo>
                <a:lnTo>
                  <a:pt x="42030" y="47230"/>
                </a:lnTo>
                <a:lnTo>
                  <a:pt x="42050" y="47160"/>
                </a:lnTo>
                <a:lnTo>
                  <a:pt x="42060" y="47110"/>
                </a:lnTo>
                <a:lnTo>
                  <a:pt x="42080" y="47070"/>
                </a:lnTo>
                <a:lnTo>
                  <a:pt x="42100" y="47000"/>
                </a:lnTo>
                <a:lnTo>
                  <a:pt x="42110" y="46990"/>
                </a:lnTo>
                <a:lnTo>
                  <a:pt x="42110" y="46970"/>
                </a:lnTo>
                <a:lnTo>
                  <a:pt x="42110" y="46950"/>
                </a:lnTo>
                <a:lnTo>
                  <a:pt x="42100" y="46930"/>
                </a:lnTo>
                <a:lnTo>
                  <a:pt x="42090" y="46920"/>
                </a:lnTo>
                <a:lnTo>
                  <a:pt x="41990" y="46860"/>
                </a:lnTo>
                <a:lnTo>
                  <a:pt x="41980" y="46850"/>
                </a:lnTo>
                <a:lnTo>
                  <a:pt x="41960" y="46820"/>
                </a:lnTo>
                <a:lnTo>
                  <a:pt x="41950" y="46800"/>
                </a:lnTo>
                <a:lnTo>
                  <a:pt x="41980" y="46780"/>
                </a:lnTo>
                <a:lnTo>
                  <a:pt x="42040" y="46740"/>
                </a:lnTo>
                <a:lnTo>
                  <a:pt x="42570" y="46560"/>
                </a:lnTo>
                <a:lnTo>
                  <a:pt x="42610" y="46510"/>
                </a:lnTo>
                <a:lnTo>
                  <a:pt x="42730" y="46310"/>
                </a:lnTo>
                <a:lnTo>
                  <a:pt x="42790" y="46360"/>
                </a:lnTo>
                <a:lnTo>
                  <a:pt x="42920" y="46240"/>
                </a:lnTo>
                <a:lnTo>
                  <a:pt x="43040" y="46240"/>
                </a:lnTo>
                <a:lnTo>
                  <a:pt x="43070" y="46260"/>
                </a:lnTo>
                <a:lnTo>
                  <a:pt x="43100" y="46300"/>
                </a:lnTo>
                <a:lnTo>
                  <a:pt x="43100" y="46340"/>
                </a:lnTo>
                <a:lnTo>
                  <a:pt x="43100" y="46380"/>
                </a:lnTo>
                <a:lnTo>
                  <a:pt x="43100" y="46420"/>
                </a:lnTo>
                <a:lnTo>
                  <a:pt x="43100" y="46450"/>
                </a:lnTo>
                <a:lnTo>
                  <a:pt x="43110" y="46480"/>
                </a:lnTo>
                <a:lnTo>
                  <a:pt x="43130" y="46500"/>
                </a:lnTo>
                <a:lnTo>
                  <a:pt x="43160" y="46530"/>
                </a:lnTo>
                <a:lnTo>
                  <a:pt x="43220" y="46550"/>
                </a:lnTo>
                <a:lnTo>
                  <a:pt x="43320" y="46550"/>
                </a:lnTo>
                <a:lnTo>
                  <a:pt x="43370" y="46540"/>
                </a:lnTo>
                <a:lnTo>
                  <a:pt x="43400" y="46530"/>
                </a:lnTo>
                <a:lnTo>
                  <a:pt x="43420" y="46500"/>
                </a:lnTo>
                <a:lnTo>
                  <a:pt x="43440" y="46480"/>
                </a:lnTo>
                <a:lnTo>
                  <a:pt x="43480" y="46440"/>
                </a:lnTo>
                <a:lnTo>
                  <a:pt x="43500" y="46420"/>
                </a:lnTo>
                <a:lnTo>
                  <a:pt x="43530" y="46410"/>
                </a:lnTo>
                <a:lnTo>
                  <a:pt x="43550" y="46410"/>
                </a:lnTo>
                <a:lnTo>
                  <a:pt x="43580" y="46430"/>
                </a:lnTo>
                <a:lnTo>
                  <a:pt x="43610" y="46480"/>
                </a:lnTo>
                <a:lnTo>
                  <a:pt x="43640" y="46520"/>
                </a:lnTo>
                <a:lnTo>
                  <a:pt x="43730" y="46560"/>
                </a:lnTo>
                <a:lnTo>
                  <a:pt x="43790" y="46580"/>
                </a:lnTo>
                <a:lnTo>
                  <a:pt x="43840" y="46580"/>
                </a:lnTo>
                <a:lnTo>
                  <a:pt x="43930" y="46560"/>
                </a:lnTo>
                <a:lnTo>
                  <a:pt x="44010" y="46520"/>
                </a:lnTo>
                <a:lnTo>
                  <a:pt x="44050" y="46520"/>
                </a:lnTo>
                <a:lnTo>
                  <a:pt x="44070" y="46540"/>
                </a:lnTo>
                <a:lnTo>
                  <a:pt x="44080" y="46600"/>
                </a:lnTo>
                <a:lnTo>
                  <a:pt x="44100" y="46640"/>
                </a:lnTo>
                <a:lnTo>
                  <a:pt x="44120" y="46680"/>
                </a:lnTo>
                <a:lnTo>
                  <a:pt x="44270" y="46750"/>
                </a:lnTo>
                <a:lnTo>
                  <a:pt x="44290" y="46790"/>
                </a:lnTo>
                <a:lnTo>
                  <a:pt x="44310" y="46840"/>
                </a:lnTo>
                <a:lnTo>
                  <a:pt x="44330" y="46940"/>
                </a:lnTo>
                <a:lnTo>
                  <a:pt x="44380" y="47060"/>
                </a:lnTo>
                <a:lnTo>
                  <a:pt x="44520" y="47210"/>
                </a:lnTo>
                <a:lnTo>
                  <a:pt x="44460" y="47340"/>
                </a:lnTo>
                <a:lnTo>
                  <a:pt x="44420" y="47360"/>
                </a:lnTo>
                <a:lnTo>
                  <a:pt x="44390" y="47350"/>
                </a:lnTo>
                <a:lnTo>
                  <a:pt x="44220" y="47210"/>
                </a:lnTo>
                <a:lnTo>
                  <a:pt x="44200" y="47200"/>
                </a:lnTo>
                <a:lnTo>
                  <a:pt x="44190" y="47200"/>
                </a:lnTo>
                <a:lnTo>
                  <a:pt x="44170" y="47210"/>
                </a:lnTo>
                <a:lnTo>
                  <a:pt x="44160" y="47220"/>
                </a:lnTo>
                <a:lnTo>
                  <a:pt x="44140" y="47250"/>
                </a:lnTo>
                <a:lnTo>
                  <a:pt x="44140" y="47280"/>
                </a:lnTo>
                <a:lnTo>
                  <a:pt x="44150" y="47330"/>
                </a:lnTo>
                <a:lnTo>
                  <a:pt x="44220" y="47450"/>
                </a:lnTo>
                <a:lnTo>
                  <a:pt x="44220" y="47470"/>
                </a:lnTo>
                <a:lnTo>
                  <a:pt x="44200" y="47480"/>
                </a:lnTo>
                <a:lnTo>
                  <a:pt x="44160" y="47490"/>
                </a:lnTo>
                <a:lnTo>
                  <a:pt x="44130" y="47480"/>
                </a:lnTo>
                <a:lnTo>
                  <a:pt x="44110" y="47470"/>
                </a:lnTo>
                <a:lnTo>
                  <a:pt x="44060" y="47440"/>
                </a:lnTo>
                <a:lnTo>
                  <a:pt x="44040" y="47440"/>
                </a:lnTo>
                <a:lnTo>
                  <a:pt x="44020" y="47470"/>
                </a:lnTo>
                <a:lnTo>
                  <a:pt x="44010" y="47540"/>
                </a:lnTo>
                <a:lnTo>
                  <a:pt x="44010" y="47670"/>
                </a:lnTo>
                <a:lnTo>
                  <a:pt x="44000" y="47730"/>
                </a:lnTo>
                <a:lnTo>
                  <a:pt x="43990" y="47780"/>
                </a:lnTo>
                <a:lnTo>
                  <a:pt x="43970" y="47800"/>
                </a:lnTo>
                <a:lnTo>
                  <a:pt x="43940" y="47810"/>
                </a:lnTo>
                <a:lnTo>
                  <a:pt x="43870" y="47810"/>
                </a:lnTo>
                <a:lnTo>
                  <a:pt x="43860" y="47840"/>
                </a:lnTo>
                <a:lnTo>
                  <a:pt x="43870" y="47920"/>
                </a:lnTo>
                <a:lnTo>
                  <a:pt x="44020" y="48240"/>
                </a:lnTo>
                <a:lnTo>
                  <a:pt x="44060" y="48320"/>
                </a:lnTo>
                <a:lnTo>
                  <a:pt x="44100" y="48360"/>
                </a:lnTo>
                <a:lnTo>
                  <a:pt x="44160" y="48380"/>
                </a:lnTo>
                <a:lnTo>
                  <a:pt x="44170" y="48400"/>
                </a:lnTo>
                <a:lnTo>
                  <a:pt x="44180" y="48430"/>
                </a:lnTo>
                <a:lnTo>
                  <a:pt x="44160" y="48460"/>
                </a:lnTo>
                <a:lnTo>
                  <a:pt x="44120" y="48510"/>
                </a:lnTo>
                <a:lnTo>
                  <a:pt x="44110" y="48540"/>
                </a:lnTo>
                <a:lnTo>
                  <a:pt x="44120" y="48580"/>
                </a:lnTo>
                <a:lnTo>
                  <a:pt x="44150" y="48620"/>
                </a:lnTo>
                <a:lnTo>
                  <a:pt x="44170" y="48670"/>
                </a:lnTo>
                <a:lnTo>
                  <a:pt x="44160" y="48740"/>
                </a:lnTo>
                <a:lnTo>
                  <a:pt x="44150" y="48780"/>
                </a:lnTo>
                <a:lnTo>
                  <a:pt x="44150" y="48830"/>
                </a:lnTo>
                <a:lnTo>
                  <a:pt x="44180" y="49120"/>
                </a:lnTo>
                <a:lnTo>
                  <a:pt x="44160" y="49180"/>
                </a:lnTo>
                <a:lnTo>
                  <a:pt x="44130" y="49210"/>
                </a:lnTo>
                <a:lnTo>
                  <a:pt x="43930" y="49240"/>
                </a:lnTo>
                <a:lnTo>
                  <a:pt x="43870" y="49260"/>
                </a:lnTo>
                <a:lnTo>
                  <a:pt x="43840" y="49260"/>
                </a:lnTo>
                <a:lnTo>
                  <a:pt x="43790" y="49240"/>
                </a:lnTo>
                <a:lnTo>
                  <a:pt x="43770" y="49240"/>
                </a:lnTo>
                <a:lnTo>
                  <a:pt x="43740" y="49250"/>
                </a:lnTo>
                <a:lnTo>
                  <a:pt x="43730" y="49280"/>
                </a:lnTo>
                <a:lnTo>
                  <a:pt x="43710" y="49320"/>
                </a:lnTo>
                <a:lnTo>
                  <a:pt x="43690" y="49340"/>
                </a:lnTo>
                <a:lnTo>
                  <a:pt x="43630" y="49400"/>
                </a:lnTo>
                <a:lnTo>
                  <a:pt x="43630" y="49440"/>
                </a:lnTo>
                <a:lnTo>
                  <a:pt x="43640" y="49490"/>
                </a:lnTo>
                <a:lnTo>
                  <a:pt x="43690" y="49590"/>
                </a:lnTo>
                <a:lnTo>
                  <a:pt x="43690" y="49640"/>
                </a:lnTo>
                <a:lnTo>
                  <a:pt x="43680" y="49670"/>
                </a:lnTo>
                <a:lnTo>
                  <a:pt x="43660" y="49680"/>
                </a:lnTo>
                <a:lnTo>
                  <a:pt x="43620" y="49680"/>
                </a:lnTo>
                <a:lnTo>
                  <a:pt x="43560" y="49670"/>
                </a:lnTo>
                <a:lnTo>
                  <a:pt x="43450" y="49620"/>
                </a:lnTo>
                <a:lnTo>
                  <a:pt x="43420" y="49610"/>
                </a:lnTo>
                <a:lnTo>
                  <a:pt x="43430" y="49650"/>
                </a:lnTo>
                <a:lnTo>
                  <a:pt x="43470" y="49710"/>
                </a:lnTo>
                <a:lnTo>
                  <a:pt x="43670" y="49900"/>
                </a:lnTo>
                <a:lnTo>
                  <a:pt x="43800" y="49930"/>
                </a:lnTo>
                <a:lnTo>
                  <a:pt x="44300" y="50160"/>
                </a:lnTo>
                <a:lnTo>
                  <a:pt x="44350" y="50170"/>
                </a:lnTo>
                <a:lnTo>
                  <a:pt x="44400" y="50160"/>
                </a:lnTo>
                <a:lnTo>
                  <a:pt x="44500" y="50220"/>
                </a:lnTo>
                <a:lnTo>
                  <a:pt x="44710" y="50490"/>
                </a:lnTo>
                <a:lnTo>
                  <a:pt x="44790" y="50500"/>
                </a:lnTo>
                <a:lnTo>
                  <a:pt x="44810" y="50500"/>
                </a:lnTo>
                <a:lnTo>
                  <a:pt x="44870" y="50470"/>
                </a:lnTo>
                <a:lnTo>
                  <a:pt x="45080" y="50280"/>
                </a:lnTo>
                <a:lnTo>
                  <a:pt x="45130" y="50220"/>
                </a:lnTo>
                <a:lnTo>
                  <a:pt x="45160" y="50170"/>
                </a:lnTo>
                <a:lnTo>
                  <a:pt x="45160" y="50140"/>
                </a:lnTo>
                <a:lnTo>
                  <a:pt x="45150" y="50120"/>
                </a:lnTo>
                <a:lnTo>
                  <a:pt x="45160" y="50100"/>
                </a:lnTo>
                <a:lnTo>
                  <a:pt x="45160" y="50080"/>
                </a:lnTo>
                <a:lnTo>
                  <a:pt x="45170" y="50070"/>
                </a:lnTo>
                <a:lnTo>
                  <a:pt x="45180" y="50050"/>
                </a:lnTo>
                <a:lnTo>
                  <a:pt x="45190" y="50040"/>
                </a:lnTo>
                <a:lnTo>
                  <a:pt x="45200" y="50030"/>
                </a:lnTo>
                <a:lnTo>
                  <a:pt x="45210" y="50020"/>
                </a:lnTo>
                <a:lnTo>
                  <a:pt x="45230" y="50000"/>
                </a:lnTo>
                <a:lnTo>
                  <a:pt x="45240" y="49970"/>
                </a:lnTo>
                <a:lnTo>
                  <a:pt x="45240" y="49950"/>
                </a:lnTo>
                <a:lnTo>
                  <a:pt x="45240" y="49940"/>
                </a:lnTo>
                <a:lnTo>
                  <a:pt x="45230" y="49930"/>
                </a:lnTo>
                <a:lnTo>
                  <a:pt x="45220" y="49910"/>
                </a:lnTo>
                <a:lnTo>
                  <a:pt x="45200" y="49900"/>
                </a:lnTo>
                <a:lnTo>
                  <a:pt x="45170" y="49900"/>
                </a:lnTo>
                <a:lnTo>
                  <a:pt x="45140" y="49920"/>
                </a:lnTo>
                <a:lnTo>
                  <a:pt x="45060" y="49990"/>
                </a:lnTo>
                <a:lnTo>
                  <a:pt x="45040" y="50020"/>
                </a:lnTo>
                <a:lnTo>
                  <a:pt x="45020" y="50030"/>
                </a:lnTo>
                <a:lnTo>
                  <a:pt x="44990" y="50030"/>
                </a:lnTo>
                <a:lnTo>
                  <a:pt x="44940" y="49990"/>
                </a:lnTo>
                <a:lnTo>
                  <a:pt x="44760" y="49800"/>
                </a:lnTo>
                <a:lnTo>
                  <a:pt x="44740" y="49760"/>
                </a:lnTo>
                <a:lnTo>
                  <a:pt x="44720" y="49700"/>
                </a:lnTo>
                <a:lnTo>
                  <a:pt x="44720" y="49680"/>
                </a:lnTo>
                <a:lnTo>
                  <a:pt x="44720" y="49660"/>
                </a:lnTo>
                <a:lnTo>
                  <a:pt x="44720" y="49650"/>
                </a:lnTo>
                <a:lnTo>
                  <a:pt x="45030" y="49470"/>
                </a:lnTo>
                <a:lnTo>
                  <a:pt x="45120" y="49390"/>
                </a:lnTo>
                <a:lnTo>
                  <a:pt x="45300" y="49340"/>
                </a:lnTo>
                <a:lnTo>
                  <a:pt x="45340" y="49290"/>
                </a:lnTo>
                <a:lnTo>
                  <a:pt x="45370" y="49260"/>
                </a:lnTo>
                <a:lnTo>
                  <a:pt x="45340" y="49220"/>
                </a:lnTo>
                <a:lnTo>
                  <a:pt x="45330" y="49200"/>
                </a:lnTo>
                <a:lnTo>
                  <a:pt x="45330" y="49170"/>
                </a:lnTo>
                <a:lnTo>
                  <a:pt x="45320" y="49140"/>
                </a:lnTo>
                <a:lnTo>
                  <a:pt x="45330" y="49130"/>
                </a:lnTo>
                <a:lnTo>
                  <a:pt x="45360" y="49120"/>
                </a:lnTo>
                <a:lnTo>
                  <a:pt x="45410" y="49140"/>
                </a:lnTo>
                <a:lnTo>
                  <a:pt x="45540" y="49210"/>
                </a:lnTo>
                <a:lnTo>
                  <a:pt x="45590" y="49250"/>
                </a:lnTo>
                <a:lnTo>
                  <a:pt x="45630" y="49300"/>
                </a:lnTo>
                <a:lnTo>
                  <a:pt x="45640" y="49330"/>
                </a:lnTo>
                <a:lnTo>
                  <a:pt x="45680" y="49440"/>
                </a:lnTo>
                <a:lnTo>
                  <a:pt x="45710" y="49500"/>
                </a:lnTo>
                <a:lnTo>
                  <a:pt x="45740" y="49520"/>
                </a:lnTo>
                <a:lnTo>
                  <a:pt x="45770" y="49550"/>
                </a:lnTo>
                <a:lnTo>
                  <a:pt x="45800" y="49550"/>
                </a:lnTo>
                <a:lnTo>
                  <a:pt x="45840" y="49530"/>
                </a:lnTo>
                <a:lnTo>
                  <a:pt x="45890" y="49470"/>
                </a:lnTo>
                <a:lnTo>
                  <a:pt x="45900" y="49440"/>
                </a:lnTo>
                <a:lnTo>
                  <a:pt x="45900" y="49400"/>
                </a:lnTo>
                <a:lnTo>
                  <a:pt x="45840" y="49270"/>
                </a:lnTo>
                <a:lnTo>
                  <a:pt x="45830" y="49250"/>
                </a:lnTo>
                <a:lnTo>
                  <a:pt x="45820" y="49230"/>
                </a:lnTo>
                <a:lnTo>
                  <a:pt x="45810" y="49210"/>
                </a:lnTo>
                <a:lnTo>
                  <a:pt x="45800" y="49170"/>
                </a:lnTo>
                <a:lnTo>
                  <a:pt x="45800" y="49140"/>
                </a:lnTo>
                <a:lnTo>
                  <a:pt x="45810" y="49120"/>
                </a:lnTo>
                <a:lnTo>
                  <a:pt x="45830" y="49100"/>
                </a:lnTo>
                <a:lnTo>
                  <a:pt x="45860" y="49100"/>
                </a:lnTo>
                <a:lnTo>
                  <a:pt x="45950" y="49100"/>
                </a:lnTo>
                <a:lnTo>
                  <a:pt x="45970" y="49090"/>
                </a:lnTo>
                <a:lnTo>
                  <a:pt x="46020" y="49030"/>
                </a:lnTo>
                <a:lnTo>
                  <a:pt x="46040" y="49010"/>
                </a:lnTo>
                <a:lnTo>
                  <a:pt x="46070" y="49000"/>
                </a:lnTo>
                <a:lnTo>
                  <a:pt x="46090" y="49000"/>
                </a:lnTo>
                <a:lnTo>
                  <a:pt x="46110" y="49030"/>
                </a:lnTo>
                <a:lnTo>
                  <a:pt x="46120" y="49090"/>
                </a:lnTo>
                <a:lnTo>
                  <a:pt x="46120" y="49160"/>
                </a:lnTo>
                <a:lnTo>
                  <a:pt x="46130" y="49180"/>
                </a:lnTo>
                <a:lnTo>
                  <a:pt x="46190" y="49250"/>
                </a:lnTo>
                <a:lnTo>
                  <a:pt x="46440" y="49440"/>
                </a:lnTo>
                <a:lnTo>
                  <a:pt x="46300" y="49550"/>
                </a:lnTo>
                <a:lnTo>
                  <a:pt x="46280" y="49610"/>
                </a:lnTo>
                <a:lnTo>
                  <a:pt x="46250" y="49690"/>
                </a:lnTo>
                <a:lnTo>
                  <a:pt x="46260" y="49730"/>
                </a:lnTo>
                <a:lnTo>
                  <a:pt x="46270" y="49770"/>
                </a:lnTo>
                <a:lnTo>
                  <a:pt x="46280" y="49800"/>
                </a:lnTo>
                <a:lnTo>
                  <a:pt x="46290" y="49830"/>
                </a:lnTo>
                <a:lnTo>
                  <a:pt x="46290" y="49900"/>
                </a:lnTo>
                <a:lnTo>
                  <a:pt x="46300" y="49930"/>
                </a:lnTo>
                <a:lnTo>
                  <a:pt x="46310" y="49950"/>
                </a:lnTo>
                <a:lnTo>
                  <a:pt x="46350" y="49990"/>
                </a:lnTo>
                <a:lnTo>
                  <a:pt x="46380" y="50020"/>
                </a:lnTo>
                <a:lnTo>
                  <a:pt x="46400" y="50080"/>
                </a:lnTo>
                <a:lnTo>
                  <a:pt x="46420" y="50190"/>
                </a:lnTo>
                <a:lnTo>
                  <a:pt x="46410" y="50300"/>
                </a:lnTo>
                <a:lnTo>
                  <a:pt x="46430" y="50340"/>
                </a:lnTo>
                <a:lnTo>
                  <a:pt x="46450" y="50360"/>
                </a:lnTo>
                <a:lnTo>
                  <a:pt x="46470" y="50350"/>
                </a:lnTo>
                <a:lnTo>
                  <a:pt x="46510" y="50360"/>
                </a:lnTo>
                <a:lnTo>
                  <a:pt x="46560" y="50390"/>
                </a:lnTo>
                <a:lnTo>
                  <a:pt x="46610" y="50490"/>
                </a:lnTo>
                <a:lnTo>
                  <a:pt x="46660" y="50530"/>
                </a:lnTo>
                <a:lnTo>
                  <a:pt x="46700" y="50560"/>
                </a:lnTo>
                <a:lnTo>
                  <a:pt x="46730" y="50560"/>
                </a:lnTo>
                <a:lnTo>
                  <a:pt x="46810" y="50550"/>
                </a:lnTo>
                <a:lnTo>
                  <a:pt x="46830" y="50550"/>
                </a:lnTo>
                <a:lnTo>
                  <a:pt x="47000" y="50620"/>
                </a:lnTo>
                <a:lnTo>
                  <a:pt x="47110" y="50630"/>
                </a:lnTo>
                <a:lnTo>
                  <a:pt x="47170" y="50660"/>
                </a:lnTo>
                <a:lnTo>
                  <a:pt x="47200" y="50700"/>
                </a:lnTo>
                <a:lnTo>
                  <a:pt x="47200" y="50730"/>
                </a:lnTo>
                <a:lnTo>
                  <a:pt x="47170" y="50820"/>
                </a:lnTo>
                <a:lnTo>
                  <a:pt x="47170" y="50880"/>
                </a:lnTo>
                <a:lnTo>
                  <a:pt x="47180" y="50930"/>
                </a:lnTo>
                <a:lnTo>
                  <a:pt x="47200" y="50950"/>
                </a:lnTo>
                <a:lnTo>
                  <a:pt x="47320" y="51050"/>
                </a:lnTo>
                <a:lnTo>
                  <a:pt x="47340" y="51100"/>
                </a:lnTo>
                <a:lnTo>
                  <a:pt x="47350" y="51230"/>
                </a:lnTo>
                <a:lnTo>
                  <a:pt x="47380" y="51270"/>
                </a:lnTo>
                <a:lnTo>
                  <a:pt x="47400" y="51290"/>
                </a:lnTo>
                <a:lnTo>
                  <a:pt x="47440" y="51290"/>
                </a:lnTo>
                <a:lnTo>
                  <a:pt x="47470" y="51300"/>
                </a:lnTo>
                <a:lnTo>
                  <a:pt x="47510" y="51330"/>
                </a:lnTo>
                <a:lnTo>
                  <a:pt x="47540" y="51340"/>
                </a:lnTo>
                <a:lnTo>
                  <a:pt x="47580" y="51350"/>
                </a:lnTo>
                <a:lnTo>
                  <a:pt x="47630" y="51370"/>
                </a:lnTo>
                <a:lnTo>
                  <a:pt x="47670" y="51380"/>
                </a:lnTo>
                <a:lnTo>
                  <a:pt x="47740" y="51390"/>
                </a:lnTo>
                <a:lnTo>
                  <a:pt x="47780" y="51400"/>
                </a:lnTo>
                <a:lnTo>
                  <a:pt x="47850" y="51460"/>
                </a:lnTo>
                <a:lnTo>
                  <a:pt x="47890" y="51470"/>
                </a:lnTo>
                <a:lnTo>
                  <a:pt x="47930" y="51480"/>
                </a:lnTo>
                <a:lnTo>
                  <a:pt x="48000" y="51480"/>
                </a:lnTo>
                <a:lnTo>
                  <a:pt x="48070" y="51480"/>
                </a:lnTo>
                <a:lnTo>
                  <a:pt x="48170" y="51540"/>
                </a:lnTo>
                <a:lnTo>
                  <a:pt x="48250" y="51620"/>
                </a:lnTo>
                <a:lnTo>
                  <a:pt x="48400" y="51700"/>
                </a:lnTo>
                <a:lnTo>
                  <a:pt x="48490" y="51740"/>
                </a:lnTo>
                <a:lnTo>
                  <a:pt x="48500" y="51760"/>
                </a:lnTo>
                <a:lnTo>
                  <a:pt x="48510" y="51790"/>
                </a:lnTo>
                <a:lnTo>
                  <a:pt x="48510" y="51800"/>
                </a:lnTo>
                <a:lnTo>
                  <a:pt x="48480" y="51870"/>
                </a:lnTo>
                <a:lnTo>
                  <a:pt x="48370" y="52010"/>
                </a:lnTo>
                <a:lnTo>
                  <a:pt x="48330" y="52120"/>
                </a:lnTo>
                <a:lnTo>
                  <a:pt x="48330" y="52170"/>
                </a:lnTo>
                <a:lnTo>
                  <a:pt x="48330" y="52240"/>
                </a:lnTo>
                <a:lnTo>
                  <a:pt x="48290" y="52480"/>
                </a:lnTo>
                <a:lnTo>
                  <a:pt x="48260" y="52530"/>
                </a:lnTo>
                <a:lnTo>
                  <a:pt x="48240" y="52530"/>
                </a:lnTo>
                <a:lnTo>
                  <a:pt x="48230" y="52510"/>
                </a:lnTo>
                <a:lnTo>
                  <a:pt x="48220" y="52460"/>
                </a:lnTo>
                <a:lnTo>
                  <a:pt x="48210" y="52440"/>
                </a:lnTo>
                <a:lnTo>
                  <a:pt x="48160" y="52400"/>
                </a:lnTo>
                <a:lnTo>
                  <a:pt x="48160" y="52390"/>
                </a:lnTo>
                <a:lnTo>
                  <a:pt x="48160" y="52380"/>
                </a:lnTo>
                <a:lnTo>
                  <a:pt x="48170" y="52360"/>
                </a:lnTo>
                <a:lnTo>
                  <a:pt x="48170" y="52330"/>
                </a:lnTo>
                <a:lnTo>
                  <a:pt x="48160" y="52310"/>
                </a:lnTo>
                <a:lnTo>
                  <a:pt x="48110" y="52230"/>
                </a:lnTo>
                <a:lnTo>
                  <a:pt x="48080" y="52200"/>
                </a:lnTo>
                <a:lnTo>
                  <a:pt x="48030" y="52190"/>
                </a:lnTo>
                <a:lnTo>
                  <a:pt x="47950" y="52200"/>
                </a:lnTo>
                <a:lnTo>
                  <a:pt x="47790" y="52240"/>
                </a:lnTo>
                <a:lnTo>
                  <a:pt x="47740" y="52270"/>
                </a:lnTo>
                <a:lnTo>
                  <a:pt x="47730" y="52300"/>
                </a:lnTo>
                <a:lnTo>
                  <a:pt x="47750" y="52320"/>
                </a:lnTo>
                <a:lnTo>
                  <a:pt x="47770" y="52330"/>
                </a:lnTo>
                <a:lnTo>
                  <a:pt x="47790" y="52360"/>
                </a:lnTo>
                <a:lnTo>
                  <a:pt x="47800" y="52390"/>
                </a:lnTo>
                <a:lnTo>
                  <a:pt x="47810" y="52420"/>
                </a:lnTo>
                <a:lnTo>
                  <a:pt x="47820" y="52440"/>
                </a:lnTo>
                <a:lnTo>
                  <a:pt x="47840" y="52470"/>
                </a:lnTo>
                <a:lnTo>
                  <a:pt x="47860" y="52480"/>
                </a:lnTo>
                <a:lnTo>
                  <a:pt x="47890" y="52490"/>
                </a:lnTo>
                <a:lnTo>
                  <a:pt x="48020" y="52520"/>
                </a:lnTo>
                <a:lnTo>
                  <a:pt x="48040" y="52540"/>
                </a:lnTo>
                <a:lnTo>
                  <a:pt x="48040" y="52590"/>
                </a:lnTo>
                <a:lnTo>
                  <a:pt x="48020" y="52690"/>
                </a:lnTo>
                <a:lnTo>
                  <a:pt x="47920" y="52840"/>
                </a:lnTo>
                <a:lnTo>
                  <a:pt x="47890" y="52940"/>
                </a:lnTo>
                <a:lnTo>
                  <a:pt x="47860" y="53020"/>
                </a:lnTo>
                <a:lnTo>
                  <a:pt x="47840" y="53130"/>
                </a:lnTo>
                <a:lnTo>
                  <a:pt x="47840" y="53200"/>
                </a:lnTo>
                <a:lnTo>
                  <a:pt x="47850" y="53240"/>
                </a:lnTo>
                <a:lnTo>
                  <a:pt x="47880" y="53250"/>
                </a:lnTo>
                <a:lnTo>
                  <a:pt x="47950" y="53260"/>
                </a:lnTo>
                <a:lnTo>
                  <a:pt x="47980" y="53260"/>
                </a:lnTo>
                <a:lnTo>
                  <a:pt x="48000" y="53280"/>
                </a:lnTo>
                <a:lnTo>
                  <a:pt x="48040" y="53320"/>
                </a:lnTo>
                <a:lnTo>
                  <a:pt x="48070" y="53330"/>
                </a:lnTo>
                <a:lnTo>
                  <a:pt x="48090" y="53340"/>
                </a:lnTo>
                <a:lnTo>
                  <a:pt x="48190" y="53350"/>
                </a:lnTo>
                <a:lnTo>
                  <a:pt x="48220" y="53360"/>
                </a:lnTo>
                <a:lnTo>
                  <a:pt x="48230" y="53380"/>
                </a:lnTo>
                <a:lnTo>
                  <a:pt x="48260" y="53440"/>
                </a:lnTo>
                <a:lnTo>
                  <a:pt x="48310" y="53510"/>
                </a:lnTo>
                <a:lnTo>
                  <a:pt x="48330" y="53540"/>
                </a:lnTo>
                <a:lnTo>
                  <a:pt x="48340" y="53590"/>
                </a:lnTo>
                <a:lnTo>
                  <a:pt x="48330" y="53640"/>
                </a:lnTo>
                <a:lnTo>
                  <a:pt x="48230" y="53890"/>
                </a:lnTo>
                <a:lnTo>
                  <a:pt x="48210" y="53920"/>
                </a:lnTo>
                <a:lnTo>
                  <a:pt x="48180" y="53930"/>
                </a:lnTo>
                <a:lnTo>
                  <a:pt x="48020" y="53920"/>
                </a:lnTo>
                <a:lnTo>
                  <a:pt x="47850" y="53950"/>
                </a:lnTo>
                <a:lnTo>
                  <a:pt x="47820" y="53950"/>
                </a:lnTo>
                <a:lnTo>
                  <a:pt x="47780" y="53940"/>
                </a:lnTo>
                <a:lnTo>
                  <a:pt x="47760" y="53930"/>
                </a:lnTo>
                <a:lnTo>
                  <a:pt x="47720" y="53900"/>
                </a:lnTo>
                <a:lnTo>
                  <a:pt x="47710" y="53890"/>
                </a:lnTo>
                <a:lnTo>
                  <a:pt x="47700" y="53880"/>
                </a:lnTo>
                <a:lnTo>
                  <a:pt x="47700" y="53860"/>
                </a:lnTo>
                <a:lnTo>
                  <a:pt x="47710" y="53810"/>
                </a:lnTo>
                <a:lnTo>
                  <a:pt x="47710" y="53780"/>
                </a:lnTo>
                <a:lnTo>
                  <a:pt x="47700" y="53770"/>
                </a:lnTo>
                <a:lnTo>
                  <a:pt x="47670" y="53780"/>
                </a:lnTo>
                <a:lnTo>
                  <a:pt x="47600" y="53810"/>
                </a:lnTo>
                <a:lnTo>
                  <a:pt x="47570" y="53810"/>
                </a:lnTo>
                <a:lnTo>
                  <a:pt x="47490" y="53780"/>
                </a:lnTo>
                <a:lnTo>
                  <a:pt x="47270" y="53780"/>
                </a:lnTo>
                <a:lnTo>
                  <a:pt x="47180" y="53800"/>
                </a:lnTo>
                <a:lnTo>
                  <a:pt x="47000" y="53930"/>
                </a:lnTo>
                <a:lnTo>
                  <a:pt x="46980" y="54080"/>
                </a:lnTo>
                <a:lnTo>
                  <a:pt x="47000" y="54160"/>
                </a:lnTo>
                <a:lnTo>
                  <a:pt x="47030" y="54170"/>
                </a:lnTo>
                <a:lnTo>
                  <a:pt x="47050" y="54200"/>
                </a:lnTo>
                <a:lnTo>
                  <a:pt x="47080" y="54240"/>
                </a:lnTo>
                <a:lnTo>
                  <a:pt x="47130" y="54320"/>
                </a:lnTo>
                <a:lnTo>
                  <a:pt x="47150" y="54470"/>
                </a:lnTo>
                <a:lnTo>
                  <a:pt x="47140" y="54530"/>
                </a:lnTo>
                <a:lnTo>
                  <a:pt x="47110" y="54560"/>
                </a:lnTo>
                <a:lnTo>
                  <a:pt x="47000" y="54590"/>
                </a:lnTo>
                <a:lnTo>
                  <a:pt x="46910" y="54610"/>
                </a:lnTo>
                <a:lnTo>
                  <a:pt x="46650" y="54580"/>
                </a:lnTo>
                <a:lnTo>
                  <a:pt x="46630" y="54570"/>
                </a:lnTo>
                <a:lnTo>
                  <a:pt x="46610" y="54560"/>
                </a:lnTo>
                <a:lnTo>
                  <a:pt x="46600" y="54550"/>
                </a:lnTo>
                <a:lnTo>
                  <a:pt x="46580" y="54530"/>
                </a:lnTo>
                <a:lnTo>
                  <a:pt x="46540" y="54540"/>
                </a:lnTo>
                <a:lnTo>
                  <a:pt x="46490" y="54550"/>
                </a:lnTo>
                <a:lnTo>
                  <a:pt x="46470" y="54580"/>
                </a:lnTo>
                <a:lnTo>
                  <a:pt x="46460" y="54620"/>
                </a:lnTo>
                <a:lnTo>
                  <a:pt x="46460" y="54690"/>
                </a:lnTo>
                <a:lnTo>
                  <a:pt x="46470" y="54730"/>
                </a:lnTo>
                <a:lnTo>
                  <a:pt x="46490" y="54750"/>
                </a:lnTo>
                <a:lnTo>
                  <a:pt x="46520" y="54740"/>
                </a:lnTo>
                <a:lnTo>
                  <a:pt x="46540" y="54730"/>
                </a:lnTo>
                <a:lnTo>
                  <a:pt x="46570" y="54690"/>
                </a:lnTo>
                <a:lnTo>
                  <a:pt x="46590" y="54700"/>
                </a:lnTo>
                <a:lnTo>
                  <a:pt x="46600" y="54740"/>
                </a:lnTo>
                <a:lnTo>
                  <a:pt x="46600" y="54870"/>
                </a:lnTo>
                <a:lnTo>
                  <a:pt x="46600" y="54930"/>
                </a:lnTo>
                <a:lnTo>
                  <a:pt x="46620" y="54960"/>
                </a:lnTo>
                <a:lnTo>
                  <a:pt x="46650" y="54960"/>
                </a:lnTo>
                <a:lnTo>
                  <a:pt x="46670" y="54950"/>
                </a:lnTo>
                <a:lnTo>
                  <a:pt x="46690" y="54930"/>
                </a:lnTo>
                <a:lnTo>
                  <a:pt x="46710" y="54900"/>
                </a:lnTo>
                <a:lnTo>
                  <a:pt x="46720" y="54880"/>
                </a:lnTo>
                <a:lnTo>
                  <a:pt x="46740" y="54850"/>
                </a:lnTo>
                <a:lnTo>
                  <a:pt x="46750" y="54830"/>
                </a:lnTo>
                <a:lnTo>
                  <a:pt x="46770" y="54810"/>
                </a:lnTo>
                <a:lnTo>
                  <a:pt x="46790" y="54800"/>
                </a:lnTo>
                <a:lnTo>
                  <a:pt x="46810" y="54790"/>
                </a:lnTo>
                <a:lnTo>
                  <a:pt x="46830" y="54790"/>
                </a:lnTo>
                <a:lnTo>
                  <a:pt x="46860" y="54790"/>
                </a:lnTo>
                <a:lnTo>
                  <a:pt x="46870" y="54800"/>
                </a:lnTo>
                <a:lnTo>
                  <a:pt x="46890" y="54810"/>
                </a:lnTo>
                <a:lnTo>
                  <a:pt x="46970" y="54860"/>
                </a:lnTo>
                <a:lnTo>
                  <a:pt x="47050" y="54930"/>
                </a:lnTo>
                <a:lnTo>
                  <a:pt x="47070" y="54970"/>
                </a:lnTo>
                <a:lnTo>
                  <a:pt x="47100" y="55020"/>
                </a:lnTo>
                <a:lnTo>
                  <a:pt x="47130" y="55120"/>
                </a:lnTo>
                <a:lnTo>
                  <a:pt x="47160" y="55160"/>
                </a:lnTo>
                <a:lnTo>
                  <a:pt x="47220" y="55240"/>
                </a:lnTo>
                <a:lnTo>
                  <a:pt x="47020" y="55470"/>
                </a:lnTo>
                <a:lnTo>
                  <a:pt x="47000" y="55510"/>
                </a:lnTo>
                <a:lnTo>
                  <a:pt x="46980" y="55560"/>
                </a:lnTo>
                <a:lnTo>
                  <a:pt x="47010" y="55650"/>
                </a:lnTo>
                <a:lnTo>
                  <a:pt x="47000" y="55760"/>
                </a:lnTo>
                <a:lnTo>
                  <a:pt x="46980" y="55810"/>
                </a:lnTo>
                <a:lnTo>
                  <a:pt x="46950" y="55820"/>
                </a:lnTo>
                <a:lnTo>
                  <a:pt x="46910" y="55830"/>
                </a:lnTo>
                <a:lnTo>
                  <a:pt x="46860" y="55840"/>
                </a:lnTo>
                <a:lnTo>
                  <a:pt x="46800" y="55870"/>
                </a:lnTo>
                <a:lnTo>
                  <a:pt x="46760" y="55890"/>
                </a:lnTo>
                <a:lnTo>
                  <a:pt x="46610" y="55910"/>
                </a:lnTo>
                <a:lnTo>
                  <a:pt x="46500" y="55960"/>
                </a:lnTo>
                <a:lnTo>
                  <a:pt x="46460" y="55990"/>
                </a:lnTo>
                <a:lnTo>
                  <a:pt x="46440" y="56010"/>
                </a:lnTo>
                <a:lnTo>
                  <a:pt x="46450" y="56040"/>
                </a:lnTo>
                <a:lnTo>
                  <a:pt x="46450" y="56070"/>
                </a:lnTo>
                <a:lnTo>
                  <a:pt x="46410" y="56160"/>
                </a:lnTo>
                <a:lnTo>
                  <a:pt x="46390" y="56190"/>
                </a:lnTo>
                <a:lnTo>
                  <a:pt x="46390" y="56230"/>
                </a:lnTo>
                <a:lnTo>
                  <a:pt x="46390" y="56270"/>
                </a:lnTo>
                <a:lnTo>
                  <a:pt x="46400" y="56300"/>
                </a:lnTo>
                <a:lnTo>
                  <a:pt x="46410" y="56370"/>
                </a:lnTo>
                <a:lnTo>
                  <a:pt x="46420" y="56410"/>
                </a:lnTo>
                <a:lnTo>
                  <a:pt x="46420" y="56460"/>
                </a:lnTo>
                <a:lnTo>
                  <a:pt x="46410" y="56480"/>
                </a:lnTo>
                <a:lnTo>
                  <a:pt x="46390" y="56480"/>
                </a:lnTo>
                <a:lnTo>
                  <a:pt x="46380" y="56470"/>
                </a:lnTo>
                <a:lnTo>
                  <a:pt x="46370" y="56460"/>
                </a:lnTo>
                <a:lnTo>
                  <a:pt x="46340" y="56470"/>
                </a:lnTo>
                <a:lnTo>
                  <a:pt x="46310" y="56490"/>
                </a:lnTo>
                <a:lnTo>
                  <a:pt x="46270" y="56500"/>
                </a:lnTo>
                <a:lnTo>
                  <a:pt x="46230" y="56610"/>
                </a:lnTo>
                <a:lnTo>
                  <a:pt x="46320" y="56700"/>
                </a:lnTo>
                <a:lnTo>
                  <a:pt x="46340" y="56750"/>
                </a:lnTo>
                <a:lnTo>
                  <a:pt x="46350" y="56780"/>
                </a:lnTo>
                <a:lnTo>
                  <a:pt x="46350" y="56850"/>
                </a:lnTo>
                <a:lnTo>
                  <a:pt x="46340" y="56920"/>
                </a:lnTo>
                <a:lnTo>
                  <a:pt x="46330" y="56960"/>
                </a:lnTo>
                <a:lnTo>
                  <a:pt x="46300" y="57030"/>
                </a:lnTo>
                <a:lnTo>
                  <a:pt x="46200" y="57210"/>
                </a:lnTo>
                <a:lnTo>
                  <a:pt x="46170" y="57290"/>
                </a:lnTo>
                <a:lnTo>
                  <a:pt x="46170" y="57340"/>
                </a:lnTo>
                <a:lnTo>
                  <a:pt x="46190" y="57400"/>
                </a:lnTo>
                <a:lnTo>
                  <a:pt x="46180" y="57430"/>
                </a:lnTo>
                <a:lnTo>
                  <a:pt x="46130" y="57490"/>
                </a:lnTo>
                <a:lnTo>
                  <a:pt x="46110" y="57510"/>
                </a:lnTo>
                <a:lnTo>
                  <a:pt x="46090" y="57530"/>
                </a:lnTo>
                <a:lnTo>
                  <a:pt x="46060" y="57540"/>
                </a:lnTo>
                <a:lnTo>
                  <a:pt x="46030" y="57570"/>
                </a:lnTo>
                <a:lnTo>
                  <a:pt x="46000" y="57620"/>
                </a:lnTo>
                <a:lnTo>
                  <a:pt x="45950" y="57720"/>
                </a:lnTo>
                <a:lnTo>
                  <a:pt x="45930" y="57780"/>
                </a:lnTo>
                <a:lnTo>
                  <a:pt x="45920" y="57840"/>
                </a:lnTo>
                <a:lnTo>
                  <a:pt x="45930" y="57890"/>
                </a:lnTo>
                <a:lnTo>
                  <a:pt x="45920" y="57990"/>
                </a:lnTo>
                <a:lnTo>
                  <a:pt x="45930" y="58060"/>
                </a:lnTo>
                <a:lnTo>
                  <a:pt x="45960" y="58100"/>
                </a:lnTo>
                <a:lnTo>
                  <a:pt x="45990" y="58110"/>
                </a:lnTo>
                <a:lnTo>
                  <a:pt x="46040" y="58090"/>
                </a:lnTo>
                <a:lnTo>
                  <a:pt x="46070" y="58070"/>
                </a:lnTo>
                <a:lnTo>
                  <a:pt x="46090" y="58060"/>
                </a:lnTo>
                <a:lnTo>
                  <a:pt x="46120" y="58060"/>
                </a:lnTo>
                <a:lnTo>
                  <a:pt x="46150" y="58070"/>
                </a:lnTo>
                <a:lnTo>
                  <a:pt x="46270" y="58150"/>
                </a:lnTo>
                <a:lnTo>
                  <a:pt x="46330" y="58170"/>
                </a:lnTo>
                <a:lnTo>
                  <a:pt x="46400" y="58180"/>
                </a:lnTo>
                <a:lnTo>
                  <a:pt x="46430" y="58180"/>
                </a:lnTo>
                <a:lnTo>
                  <a:pt x="46460" y="58170"/>
                </a:lnTo>
                <a:lnTo>
                  <a:pt x="46480" y="58140"/>
                </a:lnTo>
                <a:lnTo>
                  <a:pt x="46500" y="58090"/>
                </a:lnTo>
                <a:lnTo>
                  <a:pt x="46520" y="58040"/>
                </a:lnTo>
                <a:lnTo>
                  <a:pt x="46520" y="58010"/>
                </a:lnTo>
                <a:lnTo>
                  <a:pt x="46500" y="57980"/>
                </a:lnTo>
                <a:lnTo>
                  <a:pt x="46440" y="57910"/>
                </a:lnTo>
                <a:lnTo>
                  <a:pt x="46430" y="57880"/>
                </a:lnTo>
                <a:lnTo>
                  <a:pt x="46420" y="57850"/>
                </a:lnTo>
                <a:lnTo>
                  <a:pt x="46430" y="57820"/>
                </a:lnTo>
                <a:lnTo>
                  <a:pt x="46440" y="57790"/>
                </a:lnTo>
                <a:lnTo>
                  <a:pt x="46450" y="57770"/>
                </a:lnTo>
                <a:lnTo>
                  <a:pt x="46480" y="57760"/>
                </a:lnTo>
                <a:lnTo>
                  <a:pt x="46600" y="57730"/>
                </a:lnTo>
                <a:lnTo>
                  <a:pt x="46650" y="57700"/>
                </a:lnTo>
                <a:lnTo>
                  <a:pt x="46740" y="57640"/>
                </a:lnTo>
                <a:lnTo>
                  <a:pt x="46790" y="57620"/>
                </a:lnTo>
                <a:lnTo>
                  <a:pt x="46840" y="57610"/>
                </a:lnTo>
                <a:lnTo>
                  <a:pt x="46870" y="57620"/>
                </a:lnTo>
                <a:lnTo>
                  <a:pt x="47000" y="57660"/>
                </a:lnTo>
                <a:lnTo>
                  <a:pt x="47120" y="57670"/>
                </a:lnTo>
                <a:lnTo>
                  <a:pt x="47190" y="57690"/>
                </a:lnTo>
                <a:lnTo>
                  <a:pt x="47230" y="57710"/>
                </a:lnTo>
                <a:lnTo>
                  <a:pt x="47250" y="57730"/>
                </a:lnTo>
                <a:lnTo>
                  <a:pt x="47270" y="57770"/>
                </a:lnTo>
                <a:lnTo>
                  <a:pt x="47350" y="57970"/>
                </a:lnTo>
                <a:lnTo>
                  <a:pt x="47370" y="58240"/>
                </a:lnTo>
                <a:lnTo>
                  <a:pt x="47350" y="58270"/>
                </a:lnTo>
                <a:lnTo>
                  <a:pt x="47340" y="58290"/>
                </a:lnTo>
                <a:lnTo>
                  <a:pt x="47320" y="58270"/>
                </a:lnTo>
                <a:lnTo>
                  <a:pt x="47290" y="58270"/>
                </a:lnTo>
                <a:lnTo>
                  <a:pt x="47240" y="58300"/>
                </a:lnTo>
                <a:lnTo>
                  <a:pt x="47160" y="58380"/>
                </a:lnTo>
                <a:lnTo>
                  <a:pt x="47150" y="58430"/>
                </a:lnTo>
                <a:lnTo>
                  <a:pt x="47150" y="58470"/>
                </a:lnTo>
                <a:lnTo>
                  <a:pt x="47160" y="58490"/>
                </a:lnTo>
                <a:lnTo>
                  <a:pt x="47170" y="58520"/>
                </a:lnTo>
                <a:lnTo>
                  <a:pt x="47170" y="58560"/>
                </a:lnTo>
                <a:lnTo>
                  <a:pt x="47160" y="58770"/>
                </a:lnTo>
                <a:lnTo>
                  <a:pt x="47160" y="58800"/>
                </a:lnTo>
                <a:lnTo>
                  <a:pt x="47160" y="58840"/>
                </a:lnTo>
                <a:lnTo>
                  <a:pt x="47170" y="58870"/>
                </a:lnTo>
                <a:lnTo>
                  <a:pt x="47180" y="58890"/>
                </a:lnTo>
                <a:lnTo>
                  <a:pt x="47230" y="59010"/>
                </a:lnTo>
                <a:lnTo>
                  <a:pt x="47220" y="59070"/>
                </a:lnTo>
                <a:lnTo>
                  <a:pt x="47160" y="59270"/>
                </a:lnTo>
                <a:lnTo>
                  <a:pt x="47140" y="59340"/>
                </a:lnTo>
                <a:lnTo>
                  <a:pt x="47140" y="59390"/>
                </a:lnTo>
                <a:lnTo>
                  <a:pt x="47140" y="59410"/>
                </a:lnTo>
                <a:lnTo>
                  <a:pt x="47160" y="59440"/>
                </a:lnTo>
                <a:lnTo>
                  <a:pt x="47210" y="59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