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Ham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20" y="23210"/>
                </a:moveTo>
                <a:lnTo>
                  <a:pt x="44920" y="23200"/>
                </a:lnTo>
                <a:lnTo>
                  <a:pt x="44980" y="22970"/>
                </a:lnTo>
                <a:lnTo>
                  <a:pt x="44990" y="22890"/>
                </a:lnTo>
                <a:lnTo>
                  <a:pt x="45000" y="22810"/>
                </a:lnTo>
                <a:lnTo>
                  <a:pt x="45010" y="22770"/>
                </a:lnTo>
                <a:lnTo>
                  <a:pt x="45020" y="22750"/>
                </a:lnTo>
                <a:lnTo>
                  <a:pt x="45030" y="22720"/>
                </a:lnTo>
                <a:lnTo>
                  <a:pt x="45060" y="22700"/>
                </a:lnTo>
                <a:lnTo>
                  <a:pt x="45090" y="22670"/>
                </a:lnTo>
                <a:lnTo>
                  <a:pt x="45100" y="22640"/>
                </a:lnTo>
                <a:lnTo>
                  <a:pt x="45110" y="22550"/>
                </a:lnTo>
                <a:lnTo>
                  <a:pt x="45120" y="22510"/>
                </a:lnTo>
                <a:lnTo>
                  <a:pt x="45150" y="22500"/>
                </a:lnTo>
                <a:lnTo>
                  <a:pt x="45180" y="22510"/>
                </a:lnTo>
                <a:lnTo>
                  <a:pt x="45270" y="22530"/>
                </a:lnTo>
                <a:lnTo>
                  <a:pt x="45330" y="22570"/>
                </a:lnTo>
                <a:lnTo>
                  <a:pt x="45340" y="22580"/>
                </a:lnTo>
                <a:lnTo>
                  <a:pt x="45400" y="22630"/>
                </a:lnTo>
                <a:lnTo>
                  <a:pt x="45430" y="22650"/>
                </a:lnTo>
                <a:lnTo>
                  <a:pt x="45430" y="22680"/>
                </a:lnTo>
                <a:lnTo>
                  <a:pt x="45410" y="22790"/>
                </a:lnTo>
                <a:lnTo>
                  <a:pt x="45400" y="22850"/>
                </a:lnTo>
                <a:lnTo>
                  <a:pt x="45400" y="22880"/>
                </a:lnTo>
                <a:lnTo>
                  <a:pt x="45400" y="22900"/>
                </a:lnTo>
                <a:lnTo>
                  <a:pt x="45410" y="22920"/>
                </a:lnTo>
                <a:lnTo>
                  <a:pt x="45420" y="22930"/>
                </a:lnTo>
                <a:lnTo>
                  <a:pt x="45430" y="22940"/>
                </a:lnTo>
                <a:lnTo>
                  <a:pt x="45450" y="22940"/>
                </a:lnTo>
                <a:lnTo>
                  <a:pt x="45470" y="22950"/>
                </a:lnTo>
                <a:lnTo>
                  <a:pt x="45560" y="22900"/>
                </a:lnTo>
                <a:lnTo>
                  <a:pt x="46280" y="22310"/>
                </a:lnTo>
                <a:lnTo>
                  <a:pt x="46470" y="22250"/>
                </a:lnTo>
                <a:lnTo>
                  <a:pt x="46670" y="22300"/>
                </a:lnTo>
                <a:lnTo>
                  <a:pt x="46700" y="22290"/>
                </a:lnTo>
                <a:lnTo>
                  <a:pt x="46740" y="22270"/>
                </a:lnTo>
                <a:lnTo>
                  <a:pt x="46770" y="22240"/>
                </a:lnTo>
                <a:lnTo>
                  <a:pt x="46840" y="22050"/>
                </a:lnTo>
                <a:lnTo>
                  <a:pt x="46870" y="22000"/>
                </a:lnTo>
                <a:lnTo>
                  <a:pt x="46910" y="21970"/>
                </a:lnTo>
                <a:lnTo>
                  <a:pt x="47000" y="21940"/>
                </a:lnTo>
                <a:lnTo>
                  <a:pt x="47050" y="21930"/>
                </a:lnTo>
                <a:lnTo>
                  <a:pt x="47100" y="21930"/>
                </a:lnTo>
                <a:lnTo>
                  <a:pt x="47190" y="21950"/>
                </a:lnTo>
                <a:lnTo>
                  <a:pt x="47250" y="21910"/>
                </a:lnTo>
                <a:lnTo>
                  <a:pt x="47290" y="21880"/>
                </a:lnTo>
                <a:lnTo>
                  <a:pt x="47380" y="21480"/>
                </a:lnTo>
                <a:lnTo>
                  <a:pt x="47410" y="21440"/>
                </a:lnTo>
                <a:lnTo>
                  <a:pt x="47440" y="21410"/>
                </a:lnTo>
                <a:lnTo>
                  <a:pt x="47460" y="21400"/>
                </a:lnTo>
                <a:lnTo>
                  <a:pt x="47470" y="21390"/>
                </a:lnTo>
                <a:lnTo>
                  <a:pt x="47490" y="21390"/>
                </a:lnTo>
                <a:lnTo>
                  <a:pt x="47850" y="21480"/>
                </a:lnTo>
                <a:lnTo>
                  <a:pt x="47890" y="21470"/>
                </a:lnTo>
                <a:lnTo>
                  <a:pt x="47930" y="21450"/>
                </a:lnTo>
                <a:lnTo>
                  <a:pt x="48060" y="21330"/>
                </a:lnTo>
                <a:lnTo>
                  <a:pt x="48100" y="21300"/>
                </a:lnTo>
                <a:lnTo>
                  <a:pt x="48140" y="21300"/>
                </a:lnTo>
                <a:lnTo>
                  <a:pt x="48180" y="21300"/>
                </a:lnTo>
                <a:lnTo>
                  <a:pt x="48210" y="21310"/>
                </a:lnTo>
                <a:lnTo>
                  <a:pt x="48220" y="21330"/>
                </a:lnTo>
                <a:lnTo>
                  <a:pt x="48230" y="21360"/>
                </a:lnTo>
                <a:lnTo>
                  <a:pt x="48220" y="21420"/>
                </a:lnTo>
                <a:lnTo>
                  <a:pt x="48210" y="21450"/>
                </a:lnTo>
                <a:lnTo>
                  <a:pt x="48120" y="21570"/>
                </a:lnTo>
                <a:lnTo>
                  <a:pt x="48050" y="21720"/>
                </a:lnTo>
                <a:lnTo>
                  <a:pt x="48020" y="21790"/>
                </a:lnTo>
                <a:lnTo>
                  <a:pt x="48010" y="21830"/>
                </a:lnTo>
                <a:lnTo>
                  <a:pt x="48020" y="21860"/>
                </a:lnTo>
                <a:lnTo>
                  <a:pt x="48050" y="21900"/>
                </a:lnTo>
                <a:lnTo>
                  <a:pt x="48310" y="22100"/>
                </a:lnTo>
                <a:lnTo>
                  <a:pt x="48320" y="22170"/>
                </a:lnTo>
                <a:lnTo>
                  <a:pt x="48320" y="22250"/>
                </a:lnTo>
                <a:lnTo>
                  <a:pt x="48340" y="22320"/>
                </a:lnTo>
                <a:lnTo>
                  <a:pt x="48380" y="22360"/>
                </a:lnTo>
                <a:lnTo>
                  <a:pt x="48410" y="22370"/>
                </a:lnTo>
                <a:lnTo>
                  <a:pt x="48430" y="22400"/>
                </a:lnTo>
                <a:lnTo>
                  <a:pt x="48440" y="22460"/>
                </a:lnTo>
                <a:lnTo>
                  <a:pt x="48420" y="22550"/>
                </a:lnTo>
                <a:lnTo>
                  <a:pt x="48420" y="22590"/>
                </a:lnTo>
                <a:lnTo>
                  <a:pt x="48390" y="22650"/>
                </a:lnTo>
                <a:lnTo>
                  <a:pt x="48380" y="22700"/>
                </a:lnTo>
                <a:lnTo>
                  <a:pt x="48370" y="22850"/>
                </a:lnTo>
                <a:lnTo>
                  <a:pt x="48360" y="23020"/>
                </a:lnTo>
                <a:lnTo>
                  <a:pt x="48350" y="23050"/>
                </a:lnTo>
                <a:lnTo>
                  <a:pt x="48350" y="23060"/>
                </a:lnTo>
                <a:lnTo>
                  <a:pt x="48330" y="23080"/>
                </a:lnTo>
                <a:lnTo>
                  <a:pt x="48310" y="23090"/>
                </a:lnTo>
                <a:lnTo>
                  <a:pt x="48240" y="23120"/>
                </a:lnTo>
                <a:lnTo>
                  <a:pt x="48110" y="23160"/>
                </a:lnTo>
                <a:lnTo>
                  <a:pt x="48090" y="23170"/>
                </a:lnTo>
                <a:lnTo>
                  <a:pt x="48070" y="23190"/>
                </a:lnTo>
                <a:lnTo>
                  <a:pt x="48070" y="23230"/>
                </a:lnTo>
                <a:lnTo>
                  <a:pt x="48080" y="23290"/>
                </a:lnTo>
                <a:lnTo>
                  <a:pt x="48130" y="23490"/>
                </a:lnTo>
                <a:lnTo>
                  <a:pt x="48140" y="23590"/>
                </a:lnTo>
                <a:lnTo>
                  <a:pt x="48140" y="23680"/>
                </a:lnTo>
                <a:lnTo>
                  <a:pt x="48150" y="23740"/>
                </a:lnTo>
                <a:lnTo>
                  <a:pt x="48170" y="23790"/>
                </a:lnTo>
                <a:lnTo>
                  <a:pt x="48250" y="23830"/>
                </a:lnTo>
                <a:lnTo>
                  <a:pt x="48370" y="23870"/>
                </a:lnTo>
                <a:lnTo>
                  <a:pt x="48440" y="23940"/>
                </a:lnTo>
                <a:lnTo>
                  <a:pt x="48620" y="24230"/>
                </a:lnTo>
                <a:lnTo>
                  <a:pt x="48780" y="24320"/>
                </a:lnTo>
                <a:lnTo>
                  <a:pt x="48840" y="24370"/>
                </a:lnTo>
                <a:lnTo>
                  <a:pt x="49090" y="24650"/>
                </a:lnTo>
                <a:lnTo>
                  <a:pt x="49100" y="24640"/>
                </a:lnTo>
                <a:lnTo>
                  <a:pt x="49110" y="24640"/>
                </a:lnTo>
                <a:lnTo>
                  <a:pt x="49140" y="24640"/>
                </a:lnTo>
                <a:lnTo>
                  <a:pt x="49150" y="24640"/>
                </a:lnTo>
                <a:lnTo>
                  <a:pt x="49170" y="24700"/>
                </a:lnTo>
                <a:lnTo>
                  <a:pt x="49200" y="24920"/>
                </a:lnTo>
                <a:lnTo>
                  <a:pt x="48890" y="24920"/>
                </a:lnTo>
                <a:lnTo>
                  <a:pt x="48820" y="24940"/>
                </a:lnTo>
                <a:lnTo>
                  <a:pt x="48750" y="24990"/>
                </a:lnTo>
                <a:lnTo>
                  <a:pt x="48590" y="25210"/>
                </a:lnTo>
                <a:lnTo>
                  <a:pt x="48570" y="25240"/>
                </a:lnTo>
                <a:lnTo>
                  <a:pt x="48170" y="25270"/>
                </a:lnTo>
                <a:lnTo>
                  <a:pt x="48050" y="25240"/>
                </a:lnTo>
                <a:lnTo>
                  <a:pt x="47930" y="25150"/>
                </a:lnTo>
                <a:lnTo>
                  <a:pt x="47860" y="25040"/>
                </a:lnTo>
                <a:lnTo>
                  <a:pt x="47770" y="24950"/>
                </a:lnTo>
                <a:lnTo>
                  <a:pt x="47620" y="24910"/>
                </a:lnTo>
                <a:lnTo>
                  <a:pt x="47530" y="24840"/>
                </a:lnTo>
                <a:lnTo>
                  <a:pt x="47420" y="24700"/>
                </a:lnTo>
                <a:lnTo>
                  <a:pt x="47370" y="24700"/>
                </a:lnTo>
                <a:lnTo>
                  <a:pt x="47090" y="24790"/>
                </a:lnTo>
                <a:lnTo>
                  <a:pt x="47050" y="24820"/>
                </a:lnTo>
                <a:lnTo>
                  <a:pt x="47030" y="24850"/>
                </a:lnTo>
                <a:lnTo>
                  <a:pt x="47030" y="24870"/>
                </a:lnTo>
                <a:lnTo>
                  <a:pt x="47030" y="24900"/>
                </a:lnTo>
                <a:lnTo>
                  <a:pt x="47040" y="24920"/>
                </a:lnTo>
                <a:lnTo>
                  <a:pt x="47040" y="24940"/>
                </a:lnTo>
                <a:lnTo>
                  <a:pt x="47030" y="24960"/>
                </a:lnTo>
                <a:lnTo>
                  <a:pt x="47020" y="24980"/>
                </a:lnTo>
                <a:lnTo>
                  <a:pt x="46890" y="25060"/>
                </a:lnTo>
                <a:lnTo>
                  <a:pt x="46710" y="25140"/>
                </a:lnTo>
                <a:lnTo>
                  <a:pt x="46630" y="25150"/>
                </a:lnTo>
                <a:lnTo>
                  <a:pt x="46580" y="25140"/>
                </a:lnTo>
                <a:lnTo>
                  <a:pt x="46450" y="25050"/>
                </a:lnTo>
                <a:lnTo>
                  <a:pt x="46410" y="25040"/>
                </a:lnTo>
                <a:lnTo>
                  <a:pt x="46370" y="25050"/>
                </a:lnTo>
                <a:lnTo>
                  <a:pt x="46220" y="25130"/>
                </a:lnTo>
                <a:lnTo>
                  <a:pt x="46180" y="25130"/>
                </a:lnTo>
                <a:lnTo>
                  <a:pt x="46150" y="25100"/>
                </a:lnTo>
                <a:lnTo>
                  <a:pt x="46150" y="25060"/>
                </a:lnTo>
                <a:lnTo>
                  <a:pt x="46140" y="24940"/>
                </a:lnTo>
                <a:lnTo>
                  <a:pt x="46120" y="24820"/>
                </a:lnTo>
                <a:lnTo>
                  <a:pt x="46080" y="24750"/>
                </a:lnTo>
                <a:lnTo>
                  <a:pt x="46050" y="24730"/>
                </a:lnTo>
                <a:lnTo>
                  <a:pt x="46020" y="24720"/>
                </a:lnTo>
                <a:lnTo>
                  <a:pt x="45960" y="24740"/>
                </a:lnTo>
                <a:lnTo>
                  <a:pt x="45920" y="24770"/>
                </a:lnTo>
                <a:lnTo>
                  <a:pt x="45830" y="24910"/>
                </a:lnTo>
                <a:lnTo>
                  <a:pt x="45800" y="24930"/>
                </a:lnTo>
                <a:lnTo>
                  <a:pt x="45770" y="24920"/>
                </a:lnTo>
                <a:lnTo>
                  <a:pt x="45530" y="24690"/>
                </a:lnTo>
                <a:lnTo>
                  <a:pt x="45480" y="24620"/>
                </a:lnTo>
                <a:lnTo>
                  <a:pt x="45430" y="24560"/>
                </a:lnTo>
                <a:lnTo>
                  <a:pt x="45390" y="24470"/>
                </a:lnTo>
                <a:lnTo>
                  <a:pt x="45360" y="24400"/>
                </a:lnTo>
                <a:lnTo>
                  <a:pt x="45330" y="24290"/>
                </a:lnTo>
                <a:lnTo>
                  <a:pt x="45310" y="24250"/>
                </a:lnTo>
                <a:lnTo>
                  <a:pt x="45290" y="24220"/>
                </a:lnTo>
                <a:lnTo>
                  <a:pt x="45250" y="24190"/>
                </a:lnTo>
                <a:lnTo>
                  <a:pt x="45230" y="24170"/>
                </a:lnTo>
                <a:lnTo>
                  <a:pt x="45210" y="24140"/>
                </a:lnTo>
                <a:lnTo>
                  <a:pt x="45200" y="24100"/>
                </a:lnTo>
                <a:lnTo>
                  <a:pt x="45190" y="24070"/>
                </a:lnTo>
                <a:lnTo>
                  <a:pt x="45120" y="24000"/>
                </a:lnTo>
                <a:lnTo>
                  <a:pt x="45100" y="23560"/>
                </a:lnTo>
                <a:lnTo>
                  <a:pt x="45090" y="23510"/>
                </a:lnTo>
                <a:lnTo>
                  <a:pt x="45490" y="23600"/>
                </a:lnTo>
                <a:lnTo>
                  <a:pt x="45590" y="23560"/>
                </a:lnTo>
                <a:lnTo>
                  <a:pt x="45500" y="23400"/>
                </a:lnTo>
                <a:lnTo>
                  <a:pt x="45220" y="23240"/>
                </a:lnTo>
                <a:lnTo>
                  <a:pt x="44920" y="23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