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Bremen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Germany • State Map | Fully Editable Vector Shape</a:t>
            </a:r>
          </a:p>
        </p:txBody>
      </p:sp>
      <p:sp>
        <p:nvSpPr>
          <p:cNvPr id="101" name="Brem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970" y="22660"/>
                </a:moveTo>
                <a:lnTo>
                  <a:pt x="36330" y="22790"/>
                </a:lnTo>
                <a:lnTo>
                  <a:pt x="36490" y="22820"/>
                </a:lnTo>
                <a:lnTo>
                  <a:pt x="36790" y="22810"/>
                </a:lnTo>
                <a:lnTo>
                  <a:pt x="36830" y="22820"/>
                </a:lnTo>
                <a:lnTo>
                  <a:pt x="36840" y="22840"/>
                </a:lnTo>
                <a:lnTo>
                  <a:pt x="36810" y="22880"/>
                </a:lnTo>
                <a:lnTo>
                  <a:pt x="36790" y="22910"/>
                </a:lnTo>
                <a:lnTo>
                  <a:pt x="36770" y="22940"/>
                </a:lnTo>
                <a:lnTo>
                  <a:pt x="36760" y="22970"/>
                </a:lnTo>
                <a:lnTo>
                  <a:pt x="36750" y="23020"/>
                </a:lnTo>
                <a:lnTo>
                  <a:pt x="36760" y="23090"/>
                </a:lnTo>
                <a:lnTo>
                  <a:pt x="36780" y="23150"/>
                </a:lnTo>
                <a:lnTo>
                  <a:pt x="36840" y="23270"/>
                </a:lnTo>
                <a:lnTo>
                  <a:pt x="36860" y="23360"/>
                </a:lnTo>
                <a:lnTo>
                  <a:pt x="36910" y="23610"/>
                </a:lnTo>
                <a:lnTo>
                  <a:pt x="36920" y="23710"/>
                </a:lnTo>
                <a:lnTo>
                  <a:pt x="36910" y="23790"/>
                </a:lnTo>
                <a:lnTo>
                  <a:pt x="36900" y="23850"/>
                </a:lnTo>
                <a:lnTo>
                  <a:pt x="36890" y="23890"/>
                </a:lnTo>
                <a:lnTo>
                  <a:pt x="36780" y="24070"/>
                </a:lnTo>
                <a:lnTo>
                  <a:pt x="36630" y="24210"/>
                </a:lnTo>
                <a:lnTo>
                  <a:pt x="36610" y="24220"/>
                </a:lnTo>
                <a:lnTo>
                  <a:pt x="36600" y="24220"/>
                </a:lnTo>
                <a:lnTo>
                  <a:pt x="36590" y="24210"/>
                </a:lnTo>
                <a:lnTo>
                  <a:pt x="36570" y="24190"/>
                </a:lnTo>
                <a:lnTo>
                  <a:pt x="36520" y="24090"/>
                </a:lnTo>
                <a:lnTo>
                  <a:pt x="36510" y="24090"/>
                </a:lnTo>
                <a:lnTo>
                  <a:pt x="36500" y="24090"/>
                </a:lnTo>
                <a:lnTo>
                  <a:pt x="36450" y="24110"/>
                </a:lnTo>
                <a:lnTo>
                  <a:pt x="36410" y="24070"/>
                </a:lnTo>
                <a:lnTo>
                  <a:pt x="36320" y="23900"/>
                </a:lnTo>
                <a:lnTo>
                  <a:pt x="36290" y="23850"/>
                </a:lnTo>
                <a:lnTo>
                  <a:pt x="36360" y="23520"/>
                </a:lnTo>
                <a:lnTo>
                  <a:pt x="36320" y="23460"/>
                </a:lnTo>
                <a:lnTo>
                  <a:pt x="36130" y="22980"/>
                </a:lnTo>
                <a:lnTo>
                  <a:pt x="36080" y="22910"/>
                </a:lnTo>
                <a:lnTo>
                  <a:pt x="36000" y="22740"/>
                </a:lnTo>
                <a:lnTo>
                  <a:pt x="35970" y="22660"/>
                </a:lnTo>
                <a:close/>
                <a:moveTo>
                  <a:pt x="36350" y="27620"/>
                </a:moveTo>
                <a:lnTo>
                  <a:pt x="36360" y="27620"/>
                </a:lnTo>
                <a:lnTo>
                  <a:pt x="36500" y="27570"/>
                </a:lnTo>
                <a:lnTo>
                  <a:pt x="36530" y="27570"/>
                </a:lnTo>
                <a:lnTo>
                  <a:pt x="36740" y="27700"/>
                </a:lnTo>
                <a:lnTo>
                  <a:pt x="37170" y="27880"/>
                </a:lnTo>
                <a:lnTo>
                  <a:pt x="37260" y="27900"/>
                </a:lnTo>
                <a:lnTo>
                  <a:pt x="37340" y="27890"/>
                </a:lnTo>
                <a:lnTo>
                  <a:pt x="37360" y="27890"/>
                </a:lnTo>
                <a:lnTo>
                  <a:pt x="37370" y="27880"/>
                </a:lnTo>
                <a:lnTo>
                  <a:pt x="37380" y="27870"/>
                </a:lnTo>
                <a:lnTo>
                  <a:pt x="37410" y="27860"/>
                </a:lnTo>
                <a:lnTo>
                  <a:pt x="37580" y="27850"/>
                </a:lnTo>
                <a:lnTo>
                  <a:pt x="37670" y="27860"/>
                </a:lnTo>
                <a:lnTo>
                  <a:pt x="37680" y="27870"/>
                </a:lnTo>
                <a:lnTo>
                  <a:pt x="37690" y="27890"/>
                </a:lnTo>
                <a:lnTo>
                  <a:pt x="37700" y="27900"/>
                </a:lnTo>
                <a:lnTo>
                  <a:pt x="37700" y="27920"/>
                </a:lnTo>
                <a:lnTo>
                  <a:pt x="37700" y="27940"/>
                </a:lnTo>
                <a:lnTo>
                  <a:pt x="37690" y="27960"/>
                </a:lnTo>
                <a:lnTo>
                  <a:pt x="37710" y="27990"/>
                </a:lnTo>
                <a:lnTo>
                  <a:pt x="37750" y="28020"/>
                </a:lnTo>
                <a:lnTo>
                  <a:pt x="37910" y="28120"/>
                </a:lnTo>
                <a:lnTo>
                  <a:pt x="37940" y="28140"/>
                </a:lnTo>
                <a:lnTo>
                  <a:pt x="38150" y="28130"/>
                </a:lnTo>
                <a:lnTo>
                  <a:pt x="38240" y="28150"/>
                </a:lnTo>
                <a:lnTo>
                  <a:pt x="38250" y="28160"/>
                </a:lnTo>
                <a:lnTo>
                  <a:pt x="38360" y="28270"/>
                </a:lnTo>
                <a:lnTo>
                  <a:pt x="38500" y="28380"/>
                </a:lnTo>
                <a:lnTo>
                  <a:pt x="38760" y="28500"/>
                </a:lnTo>
                <a:lnTo>
                  <a:pt x="38820" y="28520"/>
                </a:lnTo>
                <a:lnTo>
                  <a:pt x="38860" y="28510"/>
                </a:lnTo>
                <a:lnTo>
                  <a:pt x="38880" y="28500"/>
                </a:lnTo>
                <a:lnTo>
                  <a:pt x="38900" y="28480"/>
                </a:lnTo>
                <a:lnTo>
                  <a:pt x="38910" y="28460"/>
                </a:lnTo>
                <a:lnTo>
                  <a:pt x="38910" y="28440"/>
                </a:lnTo>
                <a:lnTo>
                  <a:pt x="38920" y="28410"/>
                </a:lnTo>
                <a:lnTo>
                  <a:pt x="38930" y="28370"/>
                </a:lnTo>
                <a:lnTo>
                  <a:pt x="38970" y="28290"/>
                </a:lnTo>
                <a:lnTo>
                  <a:pt x="38980" y="28260"/>
                </a:lnTo>
                <a:lnTo>
                  <a:pt x="39000" y="28230"/>
                </a:lnTo>
                <a:lnTo>
                  <a:pt x="39030" y="28210"/>
                </a:lnTo>
                <a:lnTo>
                  <a:pt x="39060" y="28210"/>
                </a:lnTo>
                <a:lnTo>
                  <a:pt x="39080" y="28230"/>
                </a:lnTo>
                <a:lnTo>
                  <a:pt x="39150" y="28300"/>
                </a:lnTo>
                <a:lnTo>
                  <a:pt x="39320" y="28500"/>
                </a:lnTo>
                <a:lnTo>
                  <a:pt x="39340" y="28530"/>
                </a:lnTo>
                <a:lnTo>
                  <a:pt x="39340" y="28550"/>
                </a:lnTo>
                <a:lnTo>
                  <a:pt x="39320" y="28580"/>
                </a:lnTo>
                <a:lnTo>
                  <a:pt x="39230" y="28660"/>
                </a:lnTo>
                <a:lnTo>
                  <a:pt x="39220" y="28690"/>
                </a:lnTo>
                <a:lnTo>
                  <a:pt x="39210" y="28710"/>
                </a:lnTo>
                <a:lnTo>
                  <a:pt x="39240" y="28780"/>
                </a:lnTo>
                <a:lnTo>
                  <a:pt x="39420" y="28980"/>
                </a:lnTo>
                <a:lnTo>
                  <a:pt x="39440" y="29010"/>
                </a:lnTo>
                <a:lnTo>
                  <a:pt x="39450" y="29050"/>
                </a:lnTo>
                <a:lnTo>
                  <a:pt x="39440" y="29080"/>
                </a:lnTo>
                <a:lnTo>
                  <a:pt x="39390" y="29150"/>
                </a:lnTo>
                <a:lnTo>
                  <a:pt x="39370" y="29200"/>
                </a:lnTo>
                <a:lnTo>
                  <a:pt x="39350" y="29270"/>
                </a:lnTo>
                <a:lnTo>
                  <a:pt x="39340" y="29440"/>
                </a:lnTo>
                <a:lnTo>
                  <a:pt x="39330" y="29510"/>
                </a:lnTo>
                <a:lnTo>
                  <a:pt x="39320" y="29550"/>
                </a:lnTo>
                <a:lnTo>
                  <a:pt x="39210" y="29670"/>
                </a:lnTo>
                <a:lnTo>
                  <a:pt x="38960" y="29860"/>
                </a:lnTo>
                <a:lnTo>
                  <a:pt x="38900" y="29890"/>
                </a:lnTo>
                <a:lnTo>
                  <a:pt x="38540" y="29610"/>
                </a:lnTo>
                <a:lnTo>
                  <a:pt x="38540" y="29620"/>
                </a:lnTo>
                <a:lnTo>
                  <a:pt x="38540" y="29640"/>
                </a:lnTo>
                <a:lnTo>
                  <a:pt x="38540" y="29670"/>
                </a:lnTo>
                <a:lnTo>
                  <a:pt x="38540" y="29710"/>
                </a:lnTo>
                <a:lnTo>
                  <a:pt x="38520" y="29740"/>
                </a:lnTo>
                <a:lnTo>
                  <a:pt x="38490" y="29760"/>
                </a:lnTo>
                <a:lnTo>
                  <a:pt x="38390" y="29790"/>
                </a:lnTo>
                <a:lnTo>
                  <a:pt x="38310" y="29780"/>
                </a:lnTo>
                <a:lnTo>
                  <a:pt x="38240" y="29760"/>
                </a:lnTo>
                <a:lnTo>
                  <a:pt x="37900" y="29540"/>
                </a:lnTo>
                <a:lnTo>
                  <a:pt x="37860" y="29530"/>
                </a:lnTo>
                <a:lnTo>
                  <a:pt x="37830" y="29530"/>
                </a:lnTo>
                <a:lnTo>
                  <a:pt x="37760" y="29560"/>
                </a:lnTo>
                <a:lnTo>
                  <a:pt x="37480" y="29610"/>
                </a:lnTo>
                <a:lnTo>
                  <a:pt x="37370" y="29590"/>
                </a:lnTo>
                <a:lnTo>
                  <a:pt x="37360" y="29580"/>
                </a:lnTo>
                <a:lnTo>
                  <a:pt x="37350" y="29570"/>
                </a:lnTo>
                <a:lnTo>
                  <a:pt x="37350" y="29560"/>
                </a:lnTo>
                <a:lnTo>
                  <a:pt x="37350" y="29550"/>
                </a:lnTo>
                <a:lnTo>
                  <a:pt x="37350" y="29530"/>
                </a:lnTo>
                <a:lnTo>
                  <a:pt x="37350" y="29220"/>
                </a:lnTo>
                <a:lnTo>
                  <a:pt x="37350" y="29180"/>
                </a:lnTo>
                <a:lnTo>
                  <a:pt x="37330" y="29150"/>
                </a:lnTo>
                <a:lnTo>
                  <a:pt x="37280" y="29120"/>
                </a:lnTo>
                <a:lnTo>
                  <a:pt x="37000" y="28790"/>
                </a:lnTo>
                <a:lnTo>
                  <a:pt x="36880" y="28610"/>
                </a:lnTo>
                <a:lnTo>
                  <a:pt x="36870" y="28560"/>
                </a:lnTo>
                <a:lnTo>
                  <a:pt x="36850" y="28500"/>
                </a:lnTo>
                <a:lnTo>
                  <a:pt x="36850" y="28470"/>
                </a:lnTo>
                <a:lnTo>
                  <a:pt x="36840" y="28250"/>
                </a:lnTo>
                <a:lnTo>
                  <a:pt x="36730" y="28040"/>
                </a:lnTo>
                <a:lnTo>
                  <a:pt x="36690" y="28000"/>
                </a:lnTo>
                <a:lnTo>
                  <a:pt x="36530" y="28020"/>
                </a:lnTo>
                <a:lnTo>
                  <a:pt x="36450" y="28010"/>
                </a:lnTo>
                <a:lnTo>
                  <a:pt x="36270" y="27890"/>
                </a:lnTo>
                <a:lnTo>
                  <a:pt x="35970" y="27760"/>
                </a:lnTo>
                <a:lnTo>
                  <a:pt x="35910" y="27630"/>
                </a:lnTo>
                <a:lnTo>
                  <a:pt x="35890" y="27550"/>
                </a:lnTo>
                <a:lnTo>
                  <a:pt x="35850" y="27470"/>
                </a:lnTo>
                <a:lnTo>
                  <a:pt x="36010" y="27440"/>
                </a:lnTo>
                <a:lnTo>
                  <a:pt x="36090" y="27460"/>
                </a:lnTo>
                <a:lnTo>
                  <a:pt x="36320" y="27610"/>
                </a:lnTo>
                <a:lnTo>
                  <a:pt x="36350" y="27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