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Brandenburg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Branden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130" y="47580"/>
                </a:moveTo>
                <a:lnTo>
                  <a:pt x="80810" y="47560"/>
                </a:lnTo>
                <a:lnTo>
                  <a:pt x="80500" y="47430"/>
                </a:lnTo>
                <a:lnTo>
                  <a:pt x="80310" y="47320"/>
                </a:lnTo>
                <a:lnTo>
                  <a:pt x="80150" y="47290"/>
                </a:lnTo>
                <a:lnTo>
                  <a:pt x="80000" y="47300"/>
                </a:lnTo>
                <a:lnTo>
                  <a:pt x="79690" y="47390"/>
                </a:lnTo>
                <a:lnTo>
                  <a:pt x="78720" y="47870"/>
                </a:lnTo>
                <a:lnTo>
                  <a:pt x="78440" y="47940"/>
                </a:lnTo>
                <a:lnTo>
                  <a:pt x="78200" y="47770"/>
                </a:lnTo>
                <a:lnTo>
                  <a:pt x="77930" y="47670"/>
                </a:lnTo>
                <a:lnTo>
                  <a:pt x="77580" y="47630"/>
                </a:lnTo>
                <a:lnTo>
                  <a:pt x="77130" y="47740"/>
                </a:lnTo>
                <a:lnTo>
                  <a:pt x="76840" y="47900"/>
                </a:lnTo>
                <a:lnTo>
                  <a:pt x="76750" y="47980"/>
                </a:lnTo>
                <a:lnTo>
                  <a:pt x="76460" y="48360"/>
                </a:lnTo>
                <a:lnTo>
                  <a:pt x="76420" y="48450"/>
                </a:lnTo>
                <a:lnTo>
                  <a:pt x="76420" y="48540"/>
                </a:lnTo>
                <a:lnTo>
                  <a:pt x="76410" y="48630"/>
                </a:lnTo>
                <a:lnTo>
                  <a:pt x="76290" y="48900"/>
                </a:lnTo>
                <a:lnTo>
                  <a:pt x="75890" y="49480"/>
                </a:lnTo>
                <a:lnTo>
                  <a:pt x="75760" y="49700"/>
                </a:lnTo>
                <a:lnTo>
                  <a:pt x="75730" y="49710"/>
                </a:lnTo>
                <a:lnTo>
                  <a:pt x="75690" y="49730"/>
                </a:lnTo>
                <a:lnTo>
                  <a:pt x="75650" y="49710"/>
                </a:lnTo>
                <a:lnTo>
                  <a:pt x="75580" y="49690"/>
                </a:lnTo>
                <a:lnTo>
                  <a:pt x="75520" y="49670"/>
                </a:lnTo>
                <a:lnTo>
                  <a:pt x="75050" y="49730"/>
                </a:lnTo>
                <a:lnTo>
                  <a:pt x="74270" y="49830"/>
                </a:lnTo>
                <a:lnTo>
                  <a:pt x="74010" y="49810"/>
                </a:lnTo>
                <a:lnTo>
                  <a:pt x="73160" y="49750"/>
                </a:lnTo>
                <a:lnTo>
                  <a:pt x="72830" y="49630"/>
                </a:lnTo>
                <a:lnTo>
                  <a:pt x="72730" y="49620"/>
                </a:lnTo>
                <a:lnTo>
                  <a:pt x="72660" y="49620"/>
                </a:lnTo>
                <a:lnTo>
                  <a:pt x="72580" y="49650"/>
                </a:lnTo>
                <a:lnTo>
                  <a:pt x="72490" y="49610"/>
                </a:lnTo>
                <a:lnTo>
                  <a:pt x="72370" y="49430"/>
                </a:lnTo>
                <a:lnTo>
                  <a:pt x="72260" y="49350"/>
                </a:lnTo>
                <a:lnTo>
                  <a:pt x="72180" y="49300"/>
                </a:lnTo>
                <a:lnTo>
                  <a:pt x="72130" y="49230"/>
                </a:lnTo>
                <a:lnTo>
                  <a:pt x="72020" y="49140"/>
                </a:lnTo>
                <a:lnTo>
                  <a:pt x="71680" y="48970"/>
                </a:lnTo>
                <a:lnTo>
                  <a:pt x="71580" y="48970"/>
                </a:lnTo>
                <a:lnTo>
                  <a:pt x="71510" y="48990"/>
                </a:lnTo>
                <a:lnTo>
                  <a:pt x="71440" y="49070"/>
                </a:lnTo>
                <a:lnTo>
                  <a:pt x="71330" y="49130"/>
                </a:lnTo>
                <a:lnTo>
                  <a:pt x="70660" y="49360"/>
                </a:lnTo>
                <a:lnTo>
                  <a:pt x="70520" y="49400"/>
                </a:lnTo>
                <a:lnTo>
                  <a:pt x="70430" y="49240"/>
                </a:lnTo>
                <a:lnTo>
                  <a:pt x="70380" y="49210"/>
                </a:lnTo>
                <a:lnTo>
                  <a:pt x="70280" y="49190"/>
                </a:lnTo>
                <a:lnTo>
                  <a:pt x="70250" y="49260"/>
                </a:lnTo>
                <a:lnTo>
                  <a:pt x="70170" y="49250"/>
                </a:lnTo>
                <a:lnTo>
                  <a:pt x="70130" y="49290"/>
                </a:lnTo>
                <a:lnTo>
                  <a:pt x="70100" y="49330"/>
                </a:lnTo>
                <a:lnTo>
                  <a:pt x="70050" y="49400"/>
                </a:lnTo>
                <a:lnTo>
                  <a:pt x="70030" y="49380"/>
                </a:lnTo>
                <a:lnTo>
                  <a:pt x="70010" y="49360"/>
                </a:lnTo>
                <a:lnTo>
                  <a:pt x="69980" y="49300"/>
                </a:lnTo>
                <a:lnTo>
                  <a:pt x="69970" y="49260"/>
                </a:lnTo>
                <a:lnTo>
                  <a:pt x="69960" y="49220"/>
                </a:lnTo>
                <a:lnTo>
                  <a:pt x="69950" y="49180"/>
                </a:lnTo>
                <a:lnTo>
                  <a:pt x="69950" y="49140"/>
                </a:lnTo>
                <a:lnTo>
                  <a:pt x="69960" y="49120"/>
                </a:lnTo>
                <a:lnTo>
                  <a:pt x="69980" y="49090"/>
                </a:lnTo>
                <a:lnTo>
                  <a:pt x="70060" y="49010"/>
                </a:lnTo>
                <a:lnTo>
                  <a:pt x="70080" y="48990"/>
                </a:lnTo>
                <a:lnTo>
                  <a:pt x="70090" y="48960"/>
                </a:lnTo>
                <a:lnTo>
                  <a:pt x="70130" y="48840"/>
                </a:lnTo>
                <a:lnTo>
                  <a:pt x="70120" y="48670"/>
                </a:lnTo>
                <a:lnTo>
                  <a:pt x="70140" y="48540"/>
                </a:lnTo>
                <a:lnTo>
                  <a:pt x="70130" y="48440"/>
                </a:lnTo>
                <a:lnTo>
                  <a:pt x="70080" y="48410"/>
                </a:lnTo>
                <a:lnTo>
                  <a:pt x="70060" y="48330"/>
                </a:lnTo>
                <a:lnTo>
                  <a:pt x="70070" y="48310"/>
                </a:lnTo>
                <a:lnTo>
                  <a:pt x="70090" y="48290"/>
                </a:lnTo>
                <a:lnTo>
                  <a:pt x="70110" y="48270"/>
                </a:lnTo>
                <a:lnTo>
                  <a:pt x="70170" y="48240"/>
                </a:lnTo>
                <a:lnTo>
                  <a:pt x="70200" y="48210"/>
                </a:lnTo>
                <a:lnTo>
                  <a:pt x="70220" y="48160"/>
                </a:lnTo>
                <a:lnTo>
                  <a:pt x="70220" y="48090"/>
                </a:lnTo>
                <a:lnTo>
                  <a:pt x="70200" y="48010"/>
                </a:lnTo>
                <a:lnTo>
                  <a:pt x="70160" y="47840"/>
                </a:lnTo>
                <a:lnTo>
                  <a:pt x="70140" y="47770"/>
                </a:lnTo>
                <a:lnTo>
                  <a:pt x="70110" y="47720"/>
                </a:lnTo>
                <a:lnTo>
                  <a:pt x="69960" y="47630"/>
                </a:lnTo>
                <a:lnTo>
                  <a:pt x="69890" y="47520"/>
                </a:lnTo>
                <a:lnTo>
                  <a:pt x="69890" y="47450"/>
                </a:lnTo>
                <a:lnTo>
                  <a:pt x="69910" y="47410"/>
                </a:lnTo>
                <a:lnTo>
                  <a:pt x="69920" y="47360"/>
                </a:lnTo>
                <a:lnTo>
                  <a:pt x="69930" y="47280"/>
                </a:lnTo>
                <a:lnTo>
                  <a:pt x="69920" y="47230"/>
                </a:lnTo>
                <a:lnTo>
                  <a:pt x="69890" y="47190"/>
                </a:lnTo>
                <a:lnTo>
                  <a:pt x="69810" y="47140"/>
                </a:lnTo>
                <a:lnTo>
                  <a:pt x="69710" y="47050"/>
                </a:lnTo>
                <a:lnTo>
                  <a:pt x="69680" y="47040"/>
                </a:lnTo>
                <a:lnTo>
                  <a:pt x="69660" y="47040"/>
                </a:lnTo>
                <a:lnTo>
                  <a:pt x="69630" y="47050"/>
                </a:lnTo>
                <a:lnTo>
                  <a:pt x="69610" y="47070"/>
                </a:lnTo>
                <a:lnTo>
                  <a:pt x="69580" y="47080"/>
                </a:lnTo>
                <a:lnTo>
                  <a:pt x="69520" y="47060"/>
                </a:lnTo>
                <a:lnTo>
                  <a:pt x="69420" y="46990"/>
                </a:lnTo>
                <a:lnTo>
                  <a:pt x="69220" y="46740"/>
                </a:lnTo>
                <a:lnTo>
                  <a:pt x="69130" y="46700"/>
                </a:lnTo>
                <a:lnTo>
                  <a:pt x="69280" y="46430"/>
                </a:lnTo>
                <a:lnTo>
                  <a:pt x="69340" y="46370"/>
                </a:lnTo>
                <a:lnTo>
                  <a:pt x="69780" y="46030"/>
                </a:lnTo>
                <a:lnTo>
                  <a:pt x="69980" y="45750"/>
                </a:lnTo>
                <a:lnTo>
                  <a:pt x="70010" y="45610"/>
                </a:lnTo>
                <a:lnTo>
                  <a:pt x="69960" y="45470"/>
                </a:lnTo>
                <a:lnTo>
                  <a:pt x="69880" y="45350"/>
                </a:lnTo>
                <a:lnTo>
                  <a:pt x="69840" y="45220"/>
                </a:lnTo>
                <a:lnTo>
                  <a:pt x="69830" y="45130"/>
                </a:lnTo>
                <a:lnTo>
                  <a:pt x="69820" y="44820"/>
                </a:lnTo>
                <a:lnTo>
                  <a:pt x="69830" y="44740"/>
                </a:lnTo>
                <a:lnTo>
                  <a:pt x="69880" y="44660"/>
                </a:lnTo>
                <a:lnTo>
                  <a:pt x="70100" y="44300"/>
                </a:lnTo>
                <a:lnTo>
                  <a:pt x="70350" y="44020"/>
                </a:lnTo>
                <a:lnTo>
                  <a:pt x="70410" y="43870"/>
                </a:lnTo>
                <a:lnTo>
                  <a:pt x="70270" y="43810"/>
                </a:lnTo>
                <a:lnTo>
                  <a:pt x="70030" y="43800"/>
                </a:lnTo>
                <a:lnTo>
                  <a:pt x="69990" y="43800"/>
                </a:lnTo>
                <a:lnTo>
                  <a:pt x="69950" y="43840"/>
                </a:lnTo>
                <a:lnTo>
                  <a:pt x="69890" y="43950"/>
                </a:lnTo>
                <a:lnTo>
                  <a:pt x="69860" y="44010"/>
                </a:lnTo>
                <a:lnTo>
                  <a:pt x="69800" y="43980"/>
                </a:lnTo>
                <a:lnTo>
                  <a:pt x="69760" y="43940"/>
                </a:lnTo>
                <a:lnTo>
                  <a:pt x="69700" y="43860"/>
                </a:lnTo>
                <a:lnTo>
                  <a:pt x="69650" y="43850"/>
                </a:lnTo>
                <a:lnTo>
                  <a:pt x="69170" y="43910"/>
                </a:lnTo>
                <a:lnTo>
                  <a:pt x="69030" y="43850"/>
                </a:lnTo>
                <a:lnTo>
                  <a:pt x="68620" y="43570"/>
                </a:lnTo>
                <a:lnTo>
                  <a:pt x="68570" y="43510"/>
                </a:lnTo>
                <a:lnTo>
                  <a:pt x="68540" y="43440"/>
                </a:lnTo>
                <a:lnTo>
                  <a:pt x="68490" y="43380"/>
                </a:lnTo>
                <a:lnTo>
                  <a:pt x="68410" y="43300"/>
                </a:lnTo>
                <a:lnTo>
                  <a:pt x="68330" y="43270"/>
                </a:lnTo>
                <a:lnTo>
                  <a:pt x="68180" y="43240"/>
                </a:lnTo>
                <a:lnTo>
                  <a:pt x="67840" y="43230"/>
                </a:lnTo>
                <a:lnTo>
                  <a:pt x="67790" y="43220"/>
                </a:lnTo>
                <a:lnTo>
                  <a:pt x="67750" y="43200"/>
                </a:lnTo>
                <a:lnTo>
                  <a:pt x="67690" y="43010"/>
                </a:lnTo>
                <a:lnTo>
                  <a:pt x="67660" y="42930"/>
                </a:lnTo>
                <a:lnTo>
                  <a:pt x="67550" y="42860"/>
                </a:lnTo>
                <a:lnTo>
                  <a:pt x="67270" y="42820"/>
                </a:lnTo>
                <a:lnTo>
                  <a:pt x="67190" y="42800"/>
                </a:lnTo>
                <a:lnTo>
                  <a:pt x="66540" y="42400"/>
                </a:lnTo>
                <a:lnTo>
                  <a:pt x="66250" y="42230"/>
                </a:lnTo>
                <a:lnTo>
                  <a:pt x="66210" y="42230"/>
                </a:lnTo>
                <a:lnTo>
                  <a:pt x="66170" y="42230"/>
                </a:lnTo>
                <a:lnTo>
                  <a:pt x="66160" y="42260"/>
                </a:lnTo>
                <a:lnTo>
                  <a:pt x="66150" y="42290"/>
                </a:lnTo>
                <a:lnTo>
                  <a:pt x="66140" y="42330"/>
                </a:lnTo>
                <a:lnTo>
                  <a:pt x="66110" y="42370"/>
                </a:lnTo>
                <a:lnTo>
                  <a:pt x="66020" y="42410"/>
                </a:lnTo>
                <a:lnTo>
                  <a:pt x="65920" y="42470"/>
                </a:lnTo>
                <a:lnTo>
                  <a:pt x="65820" y="42570"/>
                </a:lnTo>
                <a:lnTo>
                  <a:pt x="65490" y="42500"/>
                </a:lnTo>
                <a:lnTo>
                  <a:pt x="65360" y="42430"/>
                </a:lnTo>
                <a:lnTo>
                  <a:pt x="65020" y="42160"/>
                </a:lnTo>
                <a:lnTo>
                  <a:pt x="64870" y="41960"/>
                </a:lnTo>
                <a:lnTo>
                  <a:pt x="64830" y="41930"/>
                </a:lnTo>
                <a:lnTo>
                  <a:pt x="64790" y="41910"/>
                </a:lnTo>
                <a:lnTo>
                  <a:pt x="64760" y="41920"/>
                </a:lnTo>
                <a:lnTo>
                  <a:pt x="64740" y="41930"/>
                </a:lnTo>
                <a:lnTo>
                  <a:pt x="64730" y="41960"/>
                </a:lnTo>
                <a:lnTo>
                  <a:pt x="64700" y="42010"/>
                </a:lnTo>
                <a:lnTo>
                  <a:pt x="64670" y="42040"/>
                </a:lnTo>
                <a:lnTo>
                  <a:pt x="64630" y="42050"/>
                </a:lnTo>
                <a:lnTo>
                  <a:pt x="64540" y="42050"/>
                </a:lnTo>
                <a:lnTo>
                  <a:pt x="64500" y="42040"/>
                </a:lnTo>
                <a:lnTo>
                  <a:pt x="64460" y="42030"/>
                </a:lnTo>
                <a:lnTo>
                  <a:pt x="64380" y="41950"/>
                </a:lnTo>
                <a:lnTo>
                  <a:pt x="64160" y="41800"/>
                </a:lnTo>
                <a:lnTo>
                  <a:pt x="64100" y="41740"/>
                </a:lnTo>
                <a:lnTo>
                  <a:pt x="64050" y="41690"/>
                </a:lnTo>
                <a:lnTo>
                  <a:pt x="64050" y="41630"/>
                </a:lnTo>
                <a:lnTo>
                  <a:pt x="64050" y="41590"/>
                </a:lnTo>
                <a:lnTo>
                  <a:pt x="64050" y="41560"/>
                </a:lnTo>
                <a:lnTo>
                  <a:pt x="64030" y="41480"/>
                </a:lnTo>
                <a:lnTo>
                  <a:pt x="63570" y="40870"/>
                </a:lnTo>
                <a:lnTo>
                  <a:pt x="63440" y="40720"/>
                </a:lnTo>
                <a:lnTo>
                  <a:pt x="63290" y="40640"/>
                </a:lnTo>
                <a:lnTo>
                  <a:pt x="63260" y="40610"/>
                </a:lnTo>
                <a:lnTo>
                  <a:pt x="63240" y="40570"/>
                </a:lnTo>
                <a:lnTo>
                  <a:pt x="63190" y="40410"/>
                </a:lnTo>
                <a:lnTo>
                  <a:pt x="62990" y="40220"/>
                </a:lnTo>
                <a:lnTo>
                  <a:pt x="62970" y="40190"/>
                </a:lnTo>
                <a:lnTo>
                  <a:pt x="62910" y="40050"/>
                </a:lnTo>
                <a:lnTo>
                  <a:pt x="62840" y="39860"/>
                </a:lnTo>
                <a:lnTo>
                  <a:pt x="62850" y="39830"/>
                </a:lnTo>
                <a:lnTo>
                  <a:pt x="62860" y="39790"/>
                </a:lnTo>
                <a:lnTo>
                  <a:pt x="62920" y="39710"/>
                </a:lnTo>
                <a:lnTo>
                  <a:pt x="63010" y="39410"/>
                </a:lnTo>
                <a:lnTo>
                  <a:pt x="63180" y="39230"/>
                </a:lnTo>
                <a:lnTo>
                  <a:pt x="63190" y="39210"/>
                </a:lnTo>
                <a:lnTo>
                  <a:pt x="63200" y="39170"/>
                </a:lnTo>
                <a:lnTo>
                  <a:pt x="63180" y="39150"/>
                </a:lnTo>
                <a:lnTo>
                  <a:pt x="63140" y="39090"/>
                </a:lnTo>
                <a:lnTo>
                  <a:pt x="63120" y="39020"/>
                </a:lnTo>
                <a:lnTo>
                  <a:pt x="63090" y="38980"/>
                </a:lnTo>
                <a:lnTo>
                  <a:pt x="63070" y="38960"/>
                </a:lnTo>
                <a:lnTo>
                  <a:pt x="63000" y="38950"/>
                </a:lnTo>
                <a:lnTo>
                  <a:pt x="62960" y="38920"/>
                </a:lnTo>
                <a:lnTo>
                  <a:pt x="62920" y="38850"/>
                </a:lnTo>
                <a:lnTo>
                  <a:pt x="62900" y="38670"/>
                </a:lnTo>
                <a:lnTo>
                  <a:pt x="62890" y="38580"/>
                </a:lnTo>
                <a:lnTo>
                  <a:pt x="62900" y="38520"/>
                </a:lnTo>
                <a:lnTo>
                  <a:pt x="62910" y="38490"/>
                </a:lnTo>
                <a:lnTo>
                  <a:pt x="62960" y="38370"/>
                </a:lnTo>
                <a:lnTo>
                  <a:pt x="62980" y="38300"/>
                </a:lnTo>
                <a:lnTo>
                  <a:pt x="62990" y="38270"/>
                </a:lnTo>
                <a:lnTo>
                  <a:pt x="63010" y="38210"/>
                </a:lnTo>
                <a:lnTo>
                  <a:pt x="63100" y="38050"/>
                </a:lnTo>
                <a:lnTo>
                  <a:pt x="63110" y="38000"/>
                </a:lnTo>
                <a:lnTo>
                  <a:pt x="63100" y="37970"/>
                </a:lnTo>
                <a:lnTo>
                  <a:pt x="63090" y="37930"/>
                </a:lnTo>
                <a:lnTo>
                  <a:pt x="63080" y="37880"/>
                </a:lnTo>
                <a:lnTo>
                  <a:pt x="63070" y="37790"/>
                </a:lnTo>
                <a:lnTo>
                  <a:pt x="63080" y="37740"/>
                </a:lnTo>
                <a:lnTo>
                  <a:pt x="63090" y="37700"/>
                </a:lnTo>
                <a:lnTo>
                  <a:pt x="63100" y="37660"/>
                </a:lnTo>
                <a:lnTo>
                  <a:pt x="63080" y="37610"/>
                </a:lnTo>
                <a:lnTo>
                  <a:pt x="63080" y="37570"/>
                </a:lnTo>
                <a:lnTo>
                  <a:pt x="63090" y="37540"/>
                </a:lnTo>
                <a:lnTo>
                  <a:pt x="63180" y="37380"/>
                </a:lnTo>
                <a:lnTo>
                  <a:pt x="63210" y="37310"/>
                </a:lnTo>
                <a:lnTo>
                  <a:pt x="63260" y="37150"/>
                </a:lnTo>
                <a:lnTo>
                  <a:pt x="63270" y="37090"/>
                </a:lnTo>
                <a:lnTo>
                  <a:pt x="63270" y="37040"/>
                </a:lnTo>
                <a:lnTo>
                  <a:pt x="63260" y="37010"/>
                </a:lnTo>
                <a:lnTo>
                  <a:pt x="63220" y="36960"/>
                </a:lnTo>
                <a:lnTo>
                  <a:pt x="63210" y="36940"/>
                </a:lnTo>
                <a:lnTo>
                  <a:pt x="63190" y="36900"/>
                </a:lnTo>
                <a:lnTo>
                  <a:pt x="63200" y="36870"/>
                </a:lnTo>
                <a:lnTo>
                  <a:pt x="63210" y="36850"/>
                </a:lnTo>
                <a:lnTo>
                  <a:pt x="63290" y="36800"/>
                </a:lnTo>
                <a:lnTo>
                  <a:pt x="63330" y="36730"/>
                </a:lnTo>
                <a:lnTo>
                  <a:pt x="63400" y="36550"/>
                </a:lnTo>
                <a:lnTo>
                  <a:pt x="63480" y="36400"/>
                </a:lnTo>
                <a:lnTo>
                  <a:pt x="63490" y="36360"/>
                </a:lnTo>
                <a:lnTo>
                  <a:pt x="63500" y="36310"/>
                </a:lnTo>
                <a:lnTo>
                  <a:pt x="63490" y="36220"/>
                </a:lnTo>
                <a:lnTo>
                  <a:pt x="63490" y="36140"/>
                </a:lnTo>
                <a:lnTo>
                  <a:pt x="63510" y="36090"/>
                </a:lnTo>
                <a:lnTo>
                  <a:pt x="63540" y="36020"/>
                </a:lnTo>
                <a:lnTo>
                  <a:pt x="63540" y="36000"/>
                </a:lnTo>
                <a:lnTo>
                  <a:pt x="63510" y="35990"/>
                </a:lnTo>
                <a:lnTo>
                  <a:pt x="63460" y="36020"/>
                </a:lnTo>
                <a:lnTo>
                  <a:pt x="63430" y="36030"/>
                </a:lnTo>
                <a:lnTo>
                  <a:pt x="63410" y="36040"/>
                </a:lnTo>
                <a:lnTo>
                  <a:pt x="63380" y="36030"/>
                </a:lnTo>
                <a:lnTo>
                  <a:pt x="63350" y="36030"/>
                </a:lnTo>
                <a:lnTo>
                  <a:pt x="63320" y="36040"/>
                </a:lnTo>
                <a:lnTo>
                  <a:pt x="63290" y="36050"/>
                </a:lnTo>
                <a:lnTo>
                  <a:pt x="63260" y="36040"/>
                </a:lnTo>
                <a:lnTo>
                  <a:pt x="63220" y="36010"/>
                </a:lnTo>
                <a:lnTo>
                  <a:pt x="63110" y="35820"/>
                </a:lnTo>
                <a:lnTo>
                  <a:pt x="63070" y="35770"/>
                </a:lnTo>
                <a:lnTo>
                  <a:pt x="63010" y="35720"/>
                </a:lnTo>
                <a:lnTo>
                  <a:pt x="62970" y="35710"/>
                </a:lnTo>
                <a:lnTo>
                  <a:pt x="62940" y="35710"/>
                </a:lnTo>
                <a:lnTo>
                  <a:pt x="62910" y="35720"/>
                </a:lnTo>
                <a:lnTo>
                  <a:pt x="62890" y="35740"/>
                </a:lnTo>
                <a:lnTo>
                  <a:pt x="62880" y="35770"/>
                </a:lnTo>
                <a:lnTo>
                  <a:pt x="62870" y="35880"/>
                </a:lnTo>
                <a:lnTo>
                  <a:pt x="62860" y="35910"/>
                </a:lnTo>
                <a:lnTo>
                  <a:pt x="62840" y="35940"/>
                </a:lnTo>
                <a:lnTo>
                  <a:pt x="62820" y="35960"/>
                </a:lnTo>
                <a:lnTo>
                  <a:pt x="62800" y="35980"/>
                </a:lnTo>
                <a:lnTo>
                  <a:pt x="62780" y="36000"/>
                </a:lnTo>
                <a:lnTo>
                  <a:pt x="62720" y="36030"/>
                </a:lnTo>
                <a:lnTo>
                  <a:pt x="62620" y="36050"/>
                </a:lnTo>
                <a:lnTo>
                  <a:pt x="62530" y="36020"/>
                </a:lnTo>
                <a:lnTo>
                  <a:pt x="62510" y="36000"/>
                </a:lnTo>
                <a:lnTo>
                  <a:pt x="62480" y="35970"/>
                </a:lnTo>
                <a:lnTo>
                  <a:pt x="62470" y="35940"/>
                </a:lnTo>
                <a:lnTo>
                  <a:pt x="62460" y="35870"/>
                </a:lnTo>
                <a:lnTo>
                  <a:pt x="62460" y="35830"/>
                </a:lnTo>
                <a:lnTo>
                  <a:pt x="62470" y="35790"/>
                </a:lnTo>
                <a:lnTo>
                  <a:pt x="62500" y="35750"/>
                </a:lnTo>
                <a:lnTo>
                  <a:pt x="62530" y="35720"/>
                </a:lnTo>
                <a:lnTo>
                  <a:pt x="62550" y="35690"/>
                </a:lnTo>
                <a:lnTo>
                  <a:pt x="62580" y="35650"/>
                </a:lnTo>
                <a:lnTo>
                  <a:pt x="62570" y="35620"/>
                </a:lnTo>
                <a:lnTo>
                  <a:pt x="62550" y="35610"/>
                </a:lnTo>
                <a:lnTo>
                  <a:pt x="62520" y="35600"/>
                </a:lnTo>
                <a:lnTo>
                  <a:pt x="62450" y="35600"/>
                </a:lnTo>
                <a:lnTo>
                  <a:pt x="62380" y="35620"/>
                </a:lnTo>
                <a:lnTo>
                  <a:pt x="62340" y="35620"/>
                </a:lnTo>
                <a:lnTo>
                  <a:pt x="62300" y="35600"/>
                </a:lnTo>
                <a:lnTo>
                  <a:pt x="62290" y="35580"/>
                </a:lnTo>
                <a:lnTo>
                  <a:pt x="62300" y="35550"/>
                </a:lnTo>
                <a:lnTo>
                  <a:pt x="62490" y="35250"/>
                </a:lnTo>
                <a:lnTo>
                  <a:pt x="62510" y="35170"/>
                </a:lnTo>
                <a:lnTo>
                  <a:pt x="62520" y="35050"/>
                </a:lnTo>
                <a:lnTo>
                  <a:pt x="62540" y="34770"/>
                </a:lnTo>
                <a:lnTo>
                  <a:pt x="62550" y="34650"/>
                </a:lnTo>
                <a:lnTo>
                  <a:pt x="62570" y="34580"/>
                </a:lnTo>
                <a:lnTo>
                  <a:pt x="62610" y="34570"/>
                </a:lnTo>
                <a:lnTo>
                  <a:pt x="62750" y="34580"/>
                </a:lnTo>
                <a:lnTo>
                  <a:pt x="62810" y="34560"/>
                </a:lnTo>
                <a:lnTo>
                  <a:pt x="62880" y="34520"/>
                </a:lnTo>
                <a:lnTo>
                  <a:pt x="62920" y="34460"/>
                </a:lnTo>
                <a:lnTo>
                  <a:pt x="62970" y="34370"/>
                </a:lnTo>
                <a:lnTo>
                  <a:pt x="63040" y="34140"/>
                </a:lnTo>
                <a:lnTo>
                  <a:pt x="63060" y="34030"/>
                </a:lnTo>
                <a:lnTo>
                  <a:pt x="63060" y="33930"/>
                </a:lnTo>
                <a:lnTo>
                  <a:pt x="63040" y="33890"/>
                </a:lnTo>
                <a:lnTo>
                  <a:pt x="63020" y="33870"/>
                </a:lnTo>
                <a:lnTo>
                  <a:pt x="62950" y="33810"/>
                </a:lnTo>
                <a:lnTo>
                  <a:pt x="62930" y="33780"/>
                </a:lnTo>
                <a:lnTo>
                  <a:pt x="62910" y="33740"/>
                </a:lnTo>
                <a:lnTo>
                  <a:pt x="62890" y="33650"/>
                </a:lnTo>
                <a:lnTo>
                  <a:pt x="62880" y="33600"/>
                </a:lnTo>
                <a:lnTo>
                  <a:pt x="62860" y="33560"/>
                </a:lnTo>
                <a:lnTo>
                  <a:pt x="62820" y="33510"/>
                </a:lnTo>
                <a:lnTo>
                  <a:pt x="62800" y="33470"/>
                </a:lnTo>
                <a:lnTo>
                  <a:pt x="62780" y="33420"/>
                </a:lnTo>
                <a:lnTo>
                  <a:pt x="62780" y="33380"/>
                </a:lnTo>
                <a:lnTo>
                  <a:pt x="62790" y="33340"/>
                </a:lnTo>
                <a:lnTo>
                  <a:pt x="62820" y="33290"/>
                </a:lnTo>
                <a:lnTo>
                  <a:pt x="62890" y="33220"/>
                </a:lnTo>
                <a:lnTo>
                  <a:pt x="62910" y="33190"/>
                </a:lnTo>
                <a:lnTo>
                  <a:pt x="62910" y="33150"/>
                </a:lnTo>
                <a:lnTo>
                  <a:pt x="62900" y="33110"/>
                </a:lnTo>
                <a:lnTo>
                  <a:pt x="62870" y="33080"/>
                </a:lnTo>
                <a:lnTo>
                  <a:pt x="62850" y="33040"/>
                </a:lnTo>
                <a:lnTo>
                  <a:pt x="62830" y="32990"/>
                </a:lnTo>
                <a:lnTo>
                  <a:pt x="62810" y="32900"/>
                </a:lnTo>
                <a:lnTo>
                  <a:pt x="62810" y="32860"/>
                </a:lnTo>
                <a:lnTo>
                  <a:pt x="62830" y="32820"/>
                </a:lnTo>
                <a:lnTo>
                  <a:pt x="63070" y="32620"/>
                </a:lnTo>
                <a:lnTo>
                  <a:pt x="63100" y="32490"/>
                </a:lnTo>
                <a:lnTo>
                  <a:pt x="63090" y="32410"/>
                </a:lnTo>
                <a:lnTo>
                  <a:pt x="62950" y="31950"/>
                </a:lnTo>
                <a:lnTo>
                  <a:pt x="62910" y="31860"/>
                </a:lnTo>
                <a:lnTo>
                  <a:pt x="62870" y="31810"/>
                </a:lnTo>
                <a:lnTo>
                  <a:pt x="62790" y="31790"/>
                </a:lnTo>
                <a:lnTo>
                  <a:pt x="62700" y="31740"/>
                </a:lnTo>
                <a:lnTo>
                  <a:pt x="62670" y="31730"/>
                </a:lnTo>
                <a:lnTo>
                  <a:pt x="62640" y="31740"/>
                </a:lnTo>
                <a:lnTo>
                  <a:pt x="62390" y="31810"/>
                </a:lnTo>
                <a:lnTo>
                  <a:pt x="62310" y="31820"/>
                </a:lnTo>
                <a:lnTo>
                  <a:pt x="62200" y="31800"/>
                </a:lnTo>
                <a:lnTo>
                  <a:pt x="62210" y="31660"/>
                </a:lnTo>
                <a:lnTo>
                  <a:pt x="62200" y="31630"/>
                </a:lnTo>
                <a:lnTo>
                  <a:pt x="62170" y="31580"/>
                </a:lnTo>
                <a:lnTo>
                  <a:pt x="62130" y="31520"/>
                </a:lnTo>
                <a:lnTo>
                  <a:pt x="62100" y="31510"/>
                </a:lnTo>
                <a:lnTo>
                  <a:pt x="62070" y="31500"/>
                </a:lnTo>
                <a:lnTo>
                  <a:pt x="61560" y="31560"/>
                </a:lnTo>
                <a:lnTo>
                  <a:pt x="61380" y="31560"/>
                </a:lnTo>
                <a:lnTo>
                  <a:pt x="61270" y="31600"/>
                </a:lnTo>
                <a:lnTo>
                  <a:pt x="61140" y="31580"/>
                </a:lnTo>
                <a:lnTo>
                  <a:pt x="60940" y="31460"/>
                </a:lnTo>
                <a:lnTo>
                  <a:pt x="60840" y="31420"/>
                </a:lnTo>
                <a:lnTo>
                  <a:pt x="60710" y="31400"/>
                </a:lnTo>
                <a:lnTo>
                  <a:pt x="60640" y="31380"/>
                </a:lnTo>
                <a:lnTo>
                  <a:pt x="60170" y="31060"/>
                </a:lnTo>
                <a:lnTo>
                  <a:pt x="60180" y="31000"/>
                </a:lnTo>
                <a:lnTo>
                  <a:pt x="60270" y="30870"/>
                </a:lnTo>
                <a:lnTo>
                  <a:pt x="60310" y="30730"/>
                </a:lnTo>
                <a:lnTo>
                  <a:pt x="60220" y="30680"/>
                </a:lnTo>
                <a:lnTo>
                  <a:pt x="59990" y="30670"/>
                </a:lnTo>
                <a:lnTo>
                  <a:pt x="59890" y="30590"/>
                </a:lnTo>
                <a:lnTo>
                  <a:pt x="59660" y="30250"/>
                </a:lnTo>
                <a:lnTo>
                  <a:pt x="59550" y="30270"/>
                </a:lnTo>
                <a:lnTo>
                  <a:pt x="59360" y="30380"/>
                </a:lnTo>
                <a:lnTo>
                  <a:pt x="59290" y="30410"/>
                </a:lnTo>
                <a:lnTo>
                  <a:pt x="59160" y="30380"/>
                </a:lnTo>
                <a:lnTo>
                  <a:pt x="59130" y="30310"/>
                </a:lnTo>
                <a:lnTo>
                  <a:pt x="59120" y="30200"/>
                </a:lnTo>
                <a:lnTo>
                  <a:pt x="59060" y="30040"/>
                </a:lnTo>
                <a:lnTo>
                  <a:pt x="58980" y="29980"/>
                </a:lnTo>
                <a:lnTo>
                  <a:pt x="58740" y="29970"/>
                </a:lnTo>
                <a:lnTo>
                  <a:pt x="58640" y="29920"/>
                </a:lnTo>
                <a:lnTo>
                  <a:pt x="58700" y="29850"/>
                </a:lnTo>
                <a:lnTo>
                  <a:pt x="58740" y="29740"/>
                </a:lnTo>
                <a:lnTo>
                  <a:pt x="58740" y="29710"/>
                </a:lnTo>
                <a:lnTo>
                  <a:pt x="58740" y="29630"/>
                </a:lnTo>
                <a:lnTo>
                  <a:pt x="58660" y="29580"/>
                </a:lnTo>
                <a:lnTo>
                  <a:pt x="58340" y="29670"/>
                </a:lnTo>
                <a:lnTo>
                  <a:pt x="57980" y="29530"/>
                </a:lnTo>
                <a:lnTo>
                  <a:pt x="57820" y="29500"/>
                </a:lnTo>
                <a:lnTo>
                  <a:pt x="57680" y="29450"/>
                </a:lnTo>
                <a:lnTo>
                  <a:pt x="57460" y="29230"/>
                </a:lnTo>
                <a:lnTo>
                  <a:pt x="57300" y="29170"/>
                </a:lnTo>
                <a:lnTo>
                  <a:pt x="57140" y="29210"/>
                </a:lnTo>
                <a:lnTo>
                  <a:pt x="56900" y="29380"/>
                </a:lnTo>
                <a:lnTo>
                  <a:pt x="56770" y="29410"/>
                </a:lnTo>
                <a:lnTo>
                  <a:pt x="56610" y="29380"/>
                </a:lnTo>
                <a:lnTo>
                  <a:pt x="56490" y="29310"/>
                </a:lnTo>
                <a:lnTo>
                  <a:pt x="56220" y="28990"/>
                </a:lnTo>
                <a:lnTo>
                  <a:pt x="56100" y="28770"/>
                </a:lnTo>
                <a:lnTo>
                  <a:pt x="56100" y="28760"/>
                </a:lnTo>
                <a:lnTo>
                  <a:pt x="56260" y="28740"/>
                </a:lnTo>
                <a:lnTo>
                  <a:pt x="56430" y="28780"/>
                </a:lnTo>
                <a:lnTo>
                  <a:pt x="56670" y="28780"/>
                </a:lnTo>
                <a:lnTo>
                  <a:pt x="56840" y="28860"/>
                </a:lnTo>
                <a:lnTo>
                  <a:pt x="56980" y="28880"/>
                </a:lnTo>
                <a:lnTo>
                  <a:pt x="56990" y="28710"/>
                </a:lnTo>
                <a:lnTo>
                  <a:pt x="57010" y="28570"/>
                </a:lnTo>
                <a:lnTo>
                  <a:pt x="57120" y="28520"/>
                </a:lnTo>
                <a:lnTo>
                  <a:pt x="57360" y="28520"/>
                </a:lnTo>
                <a:lnTo>
                  <a:pt x="57570" y="28630"/>
                </a:lnTo>
                <a:lnTo>
                  <a:pt x="57760" y="28740"/>
                </a:lnTo>
                <a:lnTo>
                  <a:pt x="57950" y="28720"/>
                </a:lnTo>
                <a:lnTo>
                  <a:pt x="58100" y="28610"/>
                </a:lnTo>
                <a:lnTo>
                  <a:pt x="58150" y="28420"/>
                </a:lnTo>
                <a:lnTo>
                  <a:pt x="58120" y="28330"/>
                </a:lnTo>
                <a:lnTo>
                  <a:pt x="58100" y="28130"/>
                </a:lnTo>
                <a:lnTo>
                  <a:pt x="58080" y="28040"/>
                </a:lnTo>
                <a:lnTo>
                  <a:pt x="58040" y="27970"/>
                </a:lnTo>
                <a:lnTo>
                  <a:pt x="57980" y="27910"/>
                </a:lnTo>
                <a:lnTo>
                  <a:pt x="57960" y="27820"/>
                </a:lnTo>
                <a:lnTo>
                  <a:pt x="58010" y="27700"/>
                </a:lnTo>
                <a:lnTo>
                  <a:pt x="58330" y="27400"/>
                </a:lnTo>
                <a:lnTo>
                  <a:pt x="58470" y="27310"/>
                </a:lnTo>
                <a:lnTo>
                  <a:pt x="58870" y="27160"/>
                </a:lnTo>
                <a:lnTo>
                  <a:pt x="59120" y="27140"/>
                </a:lnTo>
                <a:lnTo>
                  <a:pt x="59210" y="27170"/>
                </a:lnTo>
                <a:lnTo>
                  <a:pt x="59440" y="27360"/>
                </a:lnTo>
                <a:lnTo>
                  <a:pt x="59530" y="27570"/>
                </a:lnTo>
                <a:lnTo>
                  <a:pt x="59680" y="27480"/>
                </a:lnTo>
                <a:lnTo>
                  <a:pt x="59840" y="27420"/>
                </a:lnTo>
                <a:lnTo>
                  <a:pt x="59990" y="27420"/>
                </a:lnTo>
                <a:lnTo>
                  <a:pt x="60220" y="27440"/>
                </a:lnTo>
                <a:lnTo>
                  <a:pt x="60200" y="27270"/>
                </a:lnTo>
                <a:lnTo>
                  <a:pt x="60050" y="27150"/>
                </a:lnTo>
                <a:lnTo>
                  <a:pt x="60120" y="27110"/>
                </a:lnTo>
                <a:lnTo>
                  <a:pt x="60180" y="27080"/>
                </a:lnTo>
                <a:lnTo>
                  <a:pt x="60380" y="27140"/>
                </a:lnTo>
                <a:lnTo>
                  <a:pt x="60550" y="26930"/>
                </a:lnTo>
                <a:lnTo>
                  <a:pt x="60830" y="26790"/>
                </a:lnTo>
                <a:lnTo>
                  <a:pt x="60960" y="26750"/>
                </a:lnTo>
                <a:lnTo>
                  <a:pt x="61090" y="26810"/>
                </a:lnTo>
                <a:lnTo>
                  <a:pt x="61240" y="26660"/>
                </a:lnTo>
                <a:lnTo>
                  <a:pt x="61370" y="26570"/>
                </a:lnTo>
                <a:lnTo>
                  <a:pt x="61480" y="26550"/>
                </a:lnTo>
                <a:lnTo>
                  <a:pt x="61550" y="26360"/>
                </a:lnTo>
                <a:lnTo>
                  <a:pt x="61560" y="26190"/>
                </a:lnTo>
                <a:lnTo>
                  <a:pt x="61750" y="26050"/>
                </a:lnTo>
                <a:lnTo>
                  <a:pt x="61860" y="25860"/>
                </a:lnTo>
                <a:lnTo>
                  <a:pt x="61890" y="25860"/>
                </a:lnTo>
                <a:lnTo>
                  <a:pt x="61960" y="25830"/>
                </a:lnTo>
                <a:lnTo>
                  <a:pt x="62090" y="25760"/>
                </a:lnTo>
                <a:lnTo>
                  <a:pt x="62190" y="25750"/>
                </a:lnTo>
                <a:lnTo>
                  <a:pt x="62260" y="25730"/>
                </a:lnTo>
                <a:lnTo>
                  <a:pt x="62290" y="25720"/>
                </a:lnTo>
                <a:lnTo>
                  <a:pt x="62330" y="25740"/>
                </a:lnTo>
                <a:lnTo>
                  <a:pt x="62440" y="25870"/>
                </a:lnTo>
                <a:lnTo>
                  <a:pt x="62470" y="25880"/>
                </a:lnTo>
                <a:lnTo>
                  <a:pt x="62520" y="25860"/>
                </a:lnTo>
                <a:lnTo>
                  <a:pt x="62550" y="25840"/>
                </a:lnTo>
                <a:lnTo>
                  <a:pt x="62700" y="25720"/>
                </a:lnTo>
                <a:lnTo>
                  <a:pt x="62760" y="25700"/>
                </a:lnTo>
                <a:lnTo>
                  <a:pt x="62790" y="25700"/>
                </a:lnTo>
                <a:lnTo>
                  <a:pt x="62830" y="25710"/>
                </a:lnTo>
                <a:lnTo>
                  <a:pt x="62880" y="25730"/>
                </a:lnTo>
                <a:lnTo>
                  <a:pt x="62930" y="25800"/>
                </a:lnTo>
                <a:lnTo>
                  <a:pt x="62990" y="25940"/>
                </a:lnTo>
                <a:lnTo>
                  <a:pt x="63040" y="26020"/>
                </a:lnTo>
                <a:lnTo>
                  <a:pt x="63100" y="26040"/>
                </a:lnTo>
                <a:lnTo>
                  <a:pt x="63550" y="26160"/>
                </a:lnTo>
                <a:lnTo>
                  <a:pt x="63820" y="26320"/>
                </a:lnTo>
                <a:lnTo>
                  <a:pt x="63870" y="26340"/>
                </a:lnTo>
                <a:lnTo>
                  <a:pt x="64090" y="26520"/>
                </a:lnTo>
                <a:lnTo>
                  <a:pt x="64110" y="26550"/>
                </a:lnTo>
                <a:lnTo>
                  <a:pt x="64150" y="26590"/>
                </a:lnTo>
                <a:lnTo>
                  <a:pt x="64170" y="26620"/>
                </a:lnTo>
                <a:lnTo>
                  <a:pt x="64210" y="26660"/>
                </a:lnTo>
                <a:lnTo>
                  <a:pt x="64420" y="26770"/>
                </a:lnTo>
                <a:lnTo>
                  <a:pt x="64440" y="26800"/>
                </a:lnTo>
                <a:lnTo>
                  <a:pt x="64510" y="26900"/>
                </a:lnTo>
                <a:lnTo>
                  <a:pt x="64530" y="26930"/>
                </a:lnTo>
                <a:lnTo>
                  <a:pt x="64580" y="26940"/>
                </a:lnTo>
                <a:lnTo>
                  <a:pt x="64640" y="26950"/>
                </a:lnTo>
                <a:lnTo>
                  <a:pt x="64900" y="26930"/>
                </a:lnTo>
                <a:lnTo>
                  <a:pt x="65020" y="26890"/>
                </a:lnTo>
                <a:lnTo>
                  <a:pt x="65130" y="26880"/>
                </a:lnTo>
                <a:lnTo>
                  <a:pt x="65900" y="27080"/>
                </a:lnTo>
                <a:lnTo>
                  <a:pt x="65940" y="27080"/>
                </a:lnTo>
                <a:lnTo>
                  <a:pt x="66040" y="27120"/>
                </a:lnTo>
                <a:lnTo>
                  <a:pt x="66240" y="27330"/>
                </a:lnTo>
                <a:lnTo>
                  <a:pt x="66540" y="27410"/>
                </a:lnTo>
                <a:lnTo>
                  <a:pt x="66720" y="27420"/>
                </a:lnTo>
                <a:lnTo>
                  <a:pt x="66790" y="27460"/>
                </a:lnTo>
                <a:lnTo>
                  <a:pt x="66800" y="27630"/>
                </a:lnTo>
                <a:lnTo>
                  <a:pt x="66800" y="27720"/>
                </a:lnTo>
                <a:lnTo>
                  <a:pt x="66800" y="27740"/>
                </a:lnTo>
                <a:lnTo>
                  <a:pt x="66810" y="27780"/>
                </a:lnTo>
                <a:lnTo>
                  <a:pt x="66830" y="27800"/>
                </a:lnTo>
                <a:lnTo>
                  <a:pt x="66850" y="27820"/>
                </a:lnTo>
                <a:lnTo>
                  <a:pt x="66890" y="27840"/>
                </a:lnTo>
                <a:lnTo>
                  <a:pt x="66920" y="27850"/>
                </a:lnTo>
                <a:lnTo>
                  <a:pt x="66970" y="27850"/>
                </a:lnTo>
                <a:lnTo>
                  <a:pt x="67290" y="27780"/>
                </a:lnTo>
                <a:lnTo>
                  <a:pt x="67400" y="27780"/>
                </a:lnTo>
                <a:lnTo>
                  <a:pt x="67450" y="27800"/>
                </a:lnTo>
                <a:lnTo>
                  <a:pt x="67500" y="27820"/>
                </a:lnTo>
                <a:lnTo>
                  <a:pt x="67600" y="27910"/>
                </a:lnTo>
                <a:lnTo>
                  <a:pt x="67650" y="27930"/>
                </a:lnTo>
                <a:lnTo>
                  <a:pt x="67710" y="27940"/>
                </a:lnTo>
                <a:lnTo>
                  <a:pt x="67830" y="27930"/>
                </a:lnTo>
                <a:lnTo>
                  <a:pt x="67880" y="27910"/>
                </a:lnTo>
                <a:lnTo>
                  <a:pt x="67950" y="27880"/>
                </a:lnTo>
                <a:lnTo>
                  <a:pt x="68000" y="27870"/>
                </a:lnTo>
                <a:lnTo>
                  <a:pt x="68190" y="27870"/>
                </a:lnTo>
                <a:lnTo>
                  <a:pt x="68250" y="27850"/>
                </a:lnTo>
                <a:lnTo>
                  <a:pt x="68290" y="27830"/>
                </a:lnTo>
                <a:lnTo>
                  <a:pt x="68310" y="27820"/>
                </a:lnTo>
                <a:lnTo>
                  <a:pt x="68340" y="27820"/>
                </a:lnTo>
                <a:lnTo>
                  <a:pt x="68370" y="27840"/>
                </a:lnTo>
                <a:lnTo>
                  <a:pt x="68390" y="27890"/>
                </a:lnTo>
                <a:lnTo>
                  <a:pt x="68380" y="27930"/>
                </a:lnTo>
                <a:lnTo>
                  <a:pt x="68360" y="27950"/>
                </a:lnTo>
                <a:lnTo>
                  <a:pt x="68310" y="27990"/>
                </a:lnTo>
                <a:lnTo>
                  <a:pt x="68290" y="28010"/>
                </a:lnTo>
                <a:lnTo>
                  <a:pt x="68280" y="28030"/>
                </a:lnTo>
                <a:lnTo>
                  <a:pt x="68290" y="28070"/>
                </a:lnTo>
                <a:lnTo>
                  <a:pt x="68330" y="28110"/>
                </a:lnTo>
                <a:lnTo>
                  <a:pt x="68500" y="28190"/>
                </a:lnTo>
                <a:lnTo>
                  <a:pt x="68690" y="28150"/>
                </a:lnTo>
                <a:lnTo>
                  <a:pt x="68870" y="27970"/>
                </a:lnTo>
                <a:lnTo>
                  <a:pt x="68910" y="27920"/>
                </a:lnTo>
                <a:lnTo>
                  <a:pt x="68980" y="27820"/>
                </a:lnTo>
                <a:lnTo>
                  <a:pt x="69030" y="27780"/>
                </a:lnTo>
                <a:lnTo>
                  <a:pt x="69240" y="27650"/>
                </a:lnTo>
                <a:lnTo>
                  <a:pt x="69340" y="27550"/>
                </a:lnTo>
                <a:lnTo>
                  <a:pt x="69400" y="27510"/>
                </a:lnTo>
                <a:lnTo>
                  <a:pt x="69430" y="27480"/>
                </a:lnTo>
                <a:lnTo>
                  <a:pt x="69440" y="27460"/>
                </a:lnTo>
                <a:lnTo>
                  <a:pt x="69460" y="27430"/>
                </a:lnTo>
                <a:lnTo>
                  <a:pt x="69470" y="27410"/>
                </a:lnTo>
                <a:lnTo>
                  <a:pt x="69470" y="27390"/>
                </a:lnTo>
                <a:lnTo>
                  <a:pt x="69480" y="27360"/>
                </a:lnTo>
                <a:lnTo>
                  <a:pt x="69490" y="27290"/>
                </a:lnTo>
                <a:lnTo>
                  <a:pt x="69510" y="27260"/>
                </a:lnTo>
                <a:lnTo>
                  <a:pt x="69530" y="27240"/>
                </a:lnTo>
                <a:lnTo>
                  <a:pt x="69570" y="27210"/>
                </a:lnTo>
                <a:lnTo>
                  <a:pt x="69630" y="27170"/>
                </a:lnTo>
                <a:lnTo>
                  <a:pt x="69670" y="27150"/>
                </a:lnTo>
                <a:lnTo>
                  <a:pt x="69690" y="27110"/>
                </a:lnTo>
                <a:lnTo>
                  <a:pt x="69720" y="27080"/>
                </a:lnTo>
                <a:lnTo>
                  <a:pt x="69750" y="27060"/>
                </a:lnTo>
                <a:lnTo>
                  <a:pt x="69810" y="27040"/>
                </a:lnTo>
                <a:lnTo>
                  <a:pt x="69860" y="27050"/>
                </a:lnTo>
                <a:lnTo>
                  <a:pt x="69910" y="27070"/>
                </a:lnTo>
                <a:lnTo>
                  <a:pt x="70000" y="27190"/>
                </a:lnTo>
                <a:lnTo>
                  <a:pt x="70050" y="27290"/>
                </a:lnTo>
                <a:lnTo>
                  <a:pt x="70070" y="27320"/>
                </a:lnTo>
                <a:lnTo>
                  <a:pt x="70160" y="27360"/>
                </a:lnTo>
                <a:lnTo>
                  <a:pt x="70360" y="27360"/>
                </a:lnTo>
                <a:lnTo>
                  <a:pt x="70390" y="27230"/>
                </a:lnTo>
                <a:lnTo>
                  <a:pt x="70400" y="27150"/>
                </a:lnTo>
                <a:lnTo>
                  <a:pt x="70410" y="27110"/>
                </a:lnTo>
                <a:lnTo>
                  <a:pt x="70430" y="27050"/>
                </a:lnTo>
                <a:lnTo>
                  <a:pt x="70500" y="26890"/>
                </a:lnTo>
                <a:lnTo>
                  <a:pt x="70540" y="26830"/>
                </a:lnTo>
                <a:lnTo>
                  <a:pt x="70620" y="26750"/>
                </a:lnTo>
                <a:lnTo>
                  <a:pt x="70740" y="26690"/>
                </a:lnTo>
                <a:lnTo>
                  <a:pt x="70930" y="26670"/>
                </a:lnTo>
                <a:lnTo>
                  <a:pt x="71090" y="26700"/>
                </a:lnTo>
                <a:lnTo>
                  <a:pt x="71250" y="26780"/>
                </a:lnTo>
                <a:lnTo>
                  <a:pt x="71380" y="26860"/>
                </a:lnTo>
                <a:lnTo>
                  <a:pt x="71510" y="26900"/>
                </a:lnTo>
                <a:lnTo>
                  <a:pt x="71640" y="26850"/>
                </a:lnTo>
                <a:lnTo>
                  <a:pt x="72030" y="26540"/>
                </a:lnTo>
                <a:lnTo>
                  <a:pt x="72100" y="26510"/>
                </a:lnTo>
                <a:lnTo>
                  <a:pt x="72190" y="26440"/>
                </a:lnTo>
                <a:lnTo>
                  <a:pt x="72280" y="26310"/>
                </a:lnTo>
                <a:lnTo>
                  <a:pt x="72380" y="26020"/>
                </a:lnTo>
                <a:lnTo>
                  <a:pt x="72520" y="25730"/>
                </a:lnTo>
                <a:lnTo>
                  <a:pt x="72560" y="25500"/>
                </a:lnTo>
                <a:lnTo>
                  <a:pt x="72610" y="25360"/>
                </a:lnTo>
                <a:lnTo>
                  <a:pt x="72710" y="25260"/>
                </a:lnTo>
                <a:lnTo>
                  <a:pt x="72850" y="25190"/>
                </a:lnTo>
                <a:lnTo>
                  <a:pt x="73110" y="25180"/>
                </a:lnTo>
                <a:lnTo>
                  <a:pt x="73270" y="25030"/>
                </a:lnTo>
                <a:lnTo>
                  <a:pt x="73410" y="24780"/>
                </a:lnTo>
                <a:lnTo>
                  <a:pt x="73850" y="24400"/>
                </a:lnTo>
                <a:lnTo>
                  <a:pt x="74110" y="24360"/>
                </a:lnTo>
                <a:lnTo>
                  <a:pt x="74360" y="24380"/>
                </a:lnTo>
                <a:lnTo>
                  <a:pt x="74580" y="24280"/>
                </a:lnTo>
                <a:lnTo>
                  <a:pt x="74540" y="24130"/>
                </a:lnTo>
                <a:lnTo>
                  <a:pt x="74360" y="23790"/>
                </a:lnTo>
                <a:lnTo>
                  <a:pt x="74370" y="23560"/>
                </a:lnTo>
                <a:lnTo>
                  <a:pt x="74500" y="23580"/>
                </a:lnTo>
                <a:lnTo>
                  <a:pt x="74680" y="23860"/>
                </a:lnTo>
                <a:lnTo>
                  <a:pt x="75020" y="24000"/>
                </a:lnTo>
                <a:lnTo>
                  <a:pt x="75030" y="24270"/>
                </a:lnTo>
                <a:lnTo>
                  <a:pt x="75240" y="24650"/>
                </a:lnTo>
                <a:lnTo>
                  <a:pt x="75280" y="24820"/>
                </a:lnTo>
                <a:lnTo>
                  <a:pt x="75390" y="24990"/>
                </a:lnTo>
                <a:lnTo>
                  <a:pt x="75910" y="24950"/>
                </a:lnTo>
                <a:lnTo>
                  <a:pt x="76340" y="24980"/>
                </a:lnTo>
                <a:lnTo>
                  <a:pt x="76500" y="25050"/>
                </a:lnTo>
                <a:lnTo>
                  <a:pt x="76680" y="25080"/>
                </a:lnTo>
                <a:lnTo>
                  <a:pt x="76820" y="24870"/>
                </a:lnTo>
                <a:lnTo>
                  <a:pt x="77010" y="24840"/>
                </a:lnTo>
                <a:lnTo>
                  <a:pt x="77270" y="24970"/>
                </a:lnTo>
                <a:lnTo>
                  <a:pt x="77570" y="24950"/>
                </a:lnTo>
                <a:lnTo>
                  <a:pt x="77740" y="24990"/>
                </a:lnTo>
                <a:lnTo>
                  <a:pt x="77750" y="25310"/>
                </a:lnTo>
                <a:lnTo>
                  <a:pt x="77720" y="25540"/>
                </a:lnTo>
                <a:lnTo>
                  <a:pt x="77610" y="25810"/>
                </a:lnTo>
                <a:lnTo>
                  <a:pt x="77350" y="26220"/>
                </a:lnTo>
                <a:lnTo>
                  <a:pt x="76730" y="26640"/>
                </a:lnTo>
                <a:lnTo>
                  <a:pt x="76720" y="26730"/>
                </a:lnTo>
                <a:lnTo>
                  <a:pt x="76730" y="26880"/>
                </a:lnTo>
                <a:lnTo>
                  <a:pt x="77030" y="26920"/>
                </a:lnTo>
                <a:lnTo>
                  <a:pt x="77310" y="26990"/>
                </a:lnTo>
                <a:lnTo>
                  <a:pt x="77790" y="27040"/>
                </a:lnTo>
                <a:lnTo>
                  <a:pt x="77890" y="26960"/>
                </a:lnTo>
                <a:lnTo>
                  <a:pt x="77940" y="26790"/>
                </a:lnTo>
                <a:lnTo>
                  <a:pt x="78130" y="26700"/>
                </a:lnTo>
                <a:lnTo>
                  <a:pt x="78330" y="26430"/>
                </a:lnTo>
                <a:lnTo>
                  <a:pt x="78830" y="26130"/>
                </a:lnTo>
                <a:lnTo>
                  <a:pt x="78880" y="26360"/>
                </a:lnTo>
                <a:lnTo>
                  <a:pt x="78890" y="26460"/>
                </a:lnTo>
                <a:lnTo>
                  <a:pt x="78890" y="26680"/>
                </a:lnTo>
                <a:lnTo>
                  <a:pt x="78910" y="26800"/>
                </a:lnTo>
                <a:lnTo>
                  <a:pt x="78960" y="26880"/>
                </a:lnTo>
                <a:lnTo>
                  <a:pt x="79070" y="26970"/>
                </a:lnTo>
                <a:lnTo>
                  <a:pt x="79100" y="27040"/>
                </a:lnTo>
                <a:lnTo>
                  <a:pt x="79190" y="27130"/>
                </a:lnTo>
                <a:lnTo>
                  <a:pt x="79000" y="27510"/>
                </a:lnTo>
                <a:lnTo>
                  <a:pt x="78950" y="27590"/>
                </a:lnTo>
                <a:lnTo>
                  <a:pt x="78870" y="27630"/>
                </a:lnTo>
                <a:lnTo>
                  <a:pt x="78800" y="27740"/>
                </a:lnTo>
                <a:lnTo>
                  <a:pt x="78750" y="27880"/>
                </a:lnTo>
                <a:lnTo>
                  <a:pt x="78730" y="28050"/>
                </a:lnTo>
                <a:lnTo>
                  <a:pt x="78750" y="28240"/>
                </a:lnTo>
                <a:lnTo>
                  <a:pt x="78800" y="28420"/>
                </a:lnTo>
                <a:lnTo>
                  <a:pt x="78810" y="28590"/>
                </a:lnTo>
                <a:lnTo>
                  <a:pt x="78600" y="29280"/>
                </a:lnTo>
                <a:lnTo>
                  <a:pt x="78570" y="29380"/>
                </a:lnTo>
                <a:lnTo>
                  <a:pt x="78480" y="29600"/>
                </a:lnTo>
                <a:lnTo>
                  <a:pt x="78250" y="29830"/>
                </a:lnTo>
                <a:lnTo>
                  <a:pt x="77820" y="30180"/>
                </a:lnTo>
                <a:lnTo>
                  <a:pt x="77380" y="30410"/>
                </a:lnTo>
                <a:lnTo>
                  <a:pt x="77030" y="30670"/>
                </a:lnTo>
                <a:lnTo>
                  <a:pt x="77030" y="30750"/>
                </a:lnTo>
                <a:lnTo>
                  <a:pt x="77070" y="30870"/>
                </a:lnTo>
                <a:lnTo>
                  <a:pt x="77160" y="31300"/>
                </a:lnTo>
                <a:lnTo>
                  <a:pt x="77180" y="31450"/>
                </a:lnTo>
                <a:lnTo>
                  <a:pt x="77150" y="31680"/>
                </a:lnTo>
                <a:lnTo>
                  <a:pt x="77070" y="31830"/>
                </a:lnTo>
                <a:lnTo>
                  <a:pt x="76880" y="32000"/>
                </a:lnTo>
                <a:lnTo>
                  <a:pt x="76960" y="32160"/>
                </a:lnTo>
                <a:lnTo>
                  <a:pt x="77090" y="32260"/>
                </a:lnTo>
                <a:lnTo>
                  <a:pt x="77240" y="32310"/>
                </a:lnTo>
                <a:lnTo>
                  <a:pt x="77400" y="32320"/>
                </a:lnTo>
                <a:lnTo>
                  <a:pt x="77550" y="32390"/>
                </a:lnTo>
                <a:lnTo>
                  <a:pt x="77790" y="32670"/>
                </a:lnTo>
                <a:lnTo>
                  <a:pt x="77990" y="32780"/>
                </a:lnTo>
                <a:lnTo>
                  <a:pt x="78760" y="33350"/>
                </a:lnTo>
                <a:lnTo>
                  <a:pt x="78870" y="33480"/>
                </a:lnTo>
                <a:lnTo>
                  <a:pt x="79120" y="33980"/>
                </a:lnTo>
                <a:lnTo>
                  <a:pt x="79200" y="34050"/>
                </a:lnTo>
                <a:lnTo>
                  <a:pt x="79340" y="34120"/>
                </a:lnTo>
                <a:lnTo>
                  <a:pt x="79550" y="34400"/>
                </a:lnTo>
                <a:lnTo>
                  <a:pt x="79980" y="34580"/>
                </a:lnTo>
                <a:lnTo>
                  <a:pt x="80410" y="35050"/>
                </a:lnTo>
                <a:lnTo>
                  <a:pt x="80450" y="35100"/>
                </a:lnTo>
                <a:lnTo>
                  <a:pt x="80670" y="35290"/>
                </a:lnTo>
                <a:lnTo>
                  <a:pt x="80470" y="35720"/>
                </a:lnTo>
                <a:lnTo>
                  <a:pt x="80410" y="36000"/>
                </a:lnTo>
                <a:lnTo>
                  <a:pt x="80550" y="36120"/>
                </a:lnTo>
                <a:lnTo>
                  <a:pt x="80580" y="36250"/>
                </a:lnTo>
                <a:lnTo>
                  <a:pt x="80460" y="36530"/>
                </a:lnTo>
                <a:lnTo>
                  <a:pt x="80290" y="36810"/>
                </a:lnTo>
                <a:lnTo>
                  <a:pt x="79910" y="37150"/>
                </a:lnTo>
                <a:lnTo>
                  <a:pt x="79950" y="37620"/>
                </a:lnTo>
                <a:lnTo>
                  <a:pt x="80120" y="38140"/>
                </a:lnTo>
                <a:lnTo>
                  <a:pt x="80280" y="38490"/>
                </a:lnTo>
                <a:lnTo>
                  <a:pt x="80230" y="38710"/>
                </a:lnTo>
                <a:lnTo>
                  <a:pt x="80400" y="38890"/>
                </a:lnTo>
                <a:lnTo>
                  <a:pt x="80640" y="39020"/>
                </a:lnTo>
                <a:lnTo>
                  <a:pt x="80850" y="39070"/>
                </a:lnTo>
                <a:lnTo>
                  <a:pt x="81050" y="39160"/>
                </a:lnTo>
                <a:lnTo>
                  <a:pt x="81170" y="39360"/>
                </a:lnTo>
                <a:lnTo>
                  <a:pt x="81170" y="39610"/>
                </a:lnTo>
                <a:lnTo>
                  <a:pt x="81020" y="39800"/>
                </a:lnTo>
                <a:lnTo>
                  <a:pt x="81020" y="39870"/>
                </a:lnTo>
                <a:lnTo>
                  <a:pt x="81130" y="40040"/>
                </a:lnTo>
                <a:lnTo>
                  <a:pt x="81100" y="40210"/>
                </a:lnTo>
                <a:lnTo>
                  <a:pt x="81020" y="40420"/>
                </a:lnTo>
                <a:lnTo>
                  <a:pt x="80980" y="40730"/>
                </a:lnTo>
                <a:lnTo>
                  <a:pt x="81050" y="40900"/>
                </a:lnTo>
                <a:lnTo>
                  <a:pt x="81520" y="41260"/>
                </a:lnTo>
                <a:lnTo>
                  <a:pt x="81390" y="41420"/>
                </a:lnTo>
                <a:lnTo>
                  <a:pt x="81330" y="41530"/>
                </a:lnTo>
                <a:lnTo>
                  <a:pt x="81310" y="41630"/>
                </a:lnTo>
                <a:lnTo>
                  <a:pt x="81300" y="41740"/>
                </a:lnTo>
                <a:lnTo>
                  <a:pt x="81270" y="41850"/>
                </a:lnTo>
                <a:lnTo>
                  <a:pt x="81110" y="42140"/>
                </a:lnTo>
                <a:lnTo>
                  <a:pt x="81070" y="42250"/>
                </a:lnTo>
                <a:lnTo>
                  <a:pt x="81040" y="42980"/>
                </a:lnTo>
                <a:lnTo>
                  <a:pt x="80980" y="43210"/>
                </a:lnTo>
                <a:lnTo>
                  <a:pt x="80870" y="43420"/>
                </a:lnTo>
                <a:lnTo>
                  <a:pt x="80740" y="43600"/>
                </a:lnTo>
                <a:lnTo>
                  <a:pt x="80320" y="44030"/>
                </a:lnTo>
                <a:lnTo>
                  <a:pt x="80220" y="44230"/>
                </a:lnTo>
                <a:lnTo>
                  <a:pt x="80240" y="44480"/>
                </a:lnTo>
                <a:lnTo>
                  <a:pt x="80360" y="44670"/>
                </a:lnTo>
                <a:lnTo>
                  <a:pt x="80500" y="44760"/>
                </a:lnTo>
                <a:lnTo>
                  <a:pt x="80600" y="44890"/>
                </a:lnTo>
                <a:lnTo>
                  <a:pt x="80630" y="45200"/>
                </a:lnTo>
                <a:lnTo>
                  <a:pt x="80700" y="45500"/>
                </a:lnTo>
                <a:lnTo>
                  <a:pt x="80870" y="45700"/>
                </a:lnTo>
                <a:lnTo>
                  <a:pt x="81220" y="45990"/>
                </a:lnTo>
                <a:lnTo>
                  <a:pt x="81310" y="46200"/>
                </a:lnTo>
                <a:lnTo>
                  <a:pt x="81390" y="46490"/>
                </a:lnTo>
                <a:lnTo>
                  <a:pt x="81400" y="46800"/>
                </a:lnTo>
                <a:lnTo>
                  <a:pt x="81310" y="47040"/>
                </a:lnTo>
                <a:lnTo>
                  <a:pt x="81170" y="47260"/>
                </a:lnTo>
                <a:lnTo>
                  <a:pt x="81110" y="47490"/>
                </a:lnTo>
                <a:lnTo>
                  <a:pt x="81130" y="47580"/>
                </a:lnTo>
                <a:close/>
                <a:moveTo>
                  <a:pt x="73250" y="36370"/>
                </a:moveTo>
                <a:lnTo>
                  <a:pt x="73230" y="36320"/>
                </a:lnTo>
                <a:lnTo>
                  <a:pt x="73240" y="36230"/>
                </a:lnTo>
                <a:lnTo>
                  <a:pt x="73410" y="35830"/>
                </a:lnTo>
                <a:lnTo>
                  <a:pt x="73400" y="35740"/>
                </a:lnTo>
                <a:lnTo>
                  <a:pt x="73250" y="35720"/>
                </a:lnTo>
                <a:lnTo>
                  <a:pt x="73140" y="35670"/>
                </a:lnTo>
                <a:lnTo>
                  <a:pt x="73080" y="35610"/>
                </a:lnTo>
                <a:lnTo>
                  <a:pt x="72990" y="35570"/>
                </a:lnTo>
                <a:lnTo>
                  <a:pt x="72830" y="35450"/>
                </a:lnTo>
                <a:lnTo>
                  <a:pt x="72350" y="34890"/>
                </a:lnTo>
                <a:lnTo>
                  <a:pt x="72330" y="34860"/>
                </a:lnTo>
                <a:lnTo>
                  <a:pt x="72330" y="34850"/>
                </a:lnTo>
                <a:lnTo>
                  <a:pt x="72320" y="34780"/>
                </a:lnTo>
                <a:lnTo>
                  <a:pt x="72320" y="34720"/>
                </a:lnTo>
                <a:lnTo>
                  <a:pt x="72330" y="34660"/>
                </a:lnTo>
                <a:lnTo>
                  <a:pt x="72350" y="34550"/>
                </a:lnTo>
                <a:lnTo>
                  <a:pt x="72350" y="34520"/>
                </a:lnTo>
                <a:lnTo>
                  <a:pt x="72340" y="34490"/>
                </a:lnTo>
                <a:lnTo>
                  <a:pt x="72330" y="34470"/>
                </a:lnTo>
                <a:lnTo>
                  <a:pt x="72210" y="34360"/>
                </a:lnTo>
                <a:lnTo>
                  <a:pt x="72180" y="34320"/>
                </a:lnTo>
                <a:lnTo>
                  <a:pt x="72160" y="34270"/>
                </a:lnTo>
                <a:lnTo>
                  <a:pt x="72140" y="34250"/>
                </a:lnTo>
                <a:lnTo>
                  <a:pt x="72100" y="34250"/>
                </a:lnTo>
                <a:lnTo>
                  <a:pt x="71930" y="34420"/>
                </a:lnTo>
                <a:lnTo>
                  <a:pt x="71910" y="34440"/>
                </a:lnTo>
                <a:lnTo>
                  <a:pt x="71890" y="34480"/>
                </a:lnTo>
                <a:lnTo>
                  <a:pt x="71880" y="34510"/>
                </a:lnTo>
                <a:lnTo>
                  <a:pt x="71850" y="34520"/>
                </a:lnTo>
                <a:lnTo>
                  <a:pt x="71830" y="34520"/>
                </a:lnTo>
                <a:lnTo>
                  <a:pt x="71690" y="34430"/>
                </a:lnTo>
                <a:lnTo>
                  <a:pt x="71520" y="34570"/>
                </a:lnTo>
                <a:lnTo>
                  <a:pt x="71480" y="34640"/>
                </a:lnTo>
                <a:lnTo>
                  <a:pt x="71470" y="34670"/>
                </a:lnTo>
                <a:lnTo>
                  <a:pt x="71450" y="34700"/>
                </a:lnTo>
                <a:lnTo>
                  <a:pt x="71410" y="34710"/>
                </a:lnTo>
                <a:lnTo>
                  <a:pt x="71340" y="34730"/>
                </a:lnTo>
                <a:lnTo>
                  <a:pt x="71060" y="34710"/>
                </a:lnTo>
                <a:lnTo>
                  <a:pt x="70950" y="34660"/>
                </a:lnTo>
                <a:lnTo>
                  <a:pt x="70920" y="34640"/>
                </a:lnTo>
                <a:lnTo>
                  <a:pt x="70900" y="34620"/>
                </a:lnTo>
                <a:lnTo>
                  <a:pt x="70890" y="34590"/>
                </a:lnTo>
                <a:lnTo>
                  <a:pt x="70900" y="34480"/>
                </a:lnTo>
                <a:lnTo>
                  <a:pt x="70890" y="34450"/>
                </a:lnTo>
                <a:lnTo>
                  <a:pt x="70870" y="34400"/>
                </a:lnTo>
                <a:lnTo>
                  <a:pt x="70870" y="34370"/>
                </a:lnTo>
                <a:lnTo>
                  <a:pt x="70880" y="34350"/>
                </a:lnTo>
                <a:lnTo>
                  <a:pt x="70890" y="34340"/>
                </a:lnTo>
                <a:lnTo>
                  <a:pt x="70870" y="34330"/>
                </a:lnTo>
                <a:lnTo>
                  <a:pt x="70790" y="34330"/>
                </a:lnTo>
                <a:lnTo>
                  <a:pt x="70770" y="34340"/>
                </a:lnTo>
                <a:lnTo>
                  <a:pt x="70740" y="34360"/>
                </a:lnTo>
                <a:lnTo>
                  <a:pt x="70720" y="34430"/>
                </a:lnTo>
                <a:lnTo>
                  <a:pt x="70700" y="34480"/>
                </a:lnTo>
                <a:lnTo>
                  <a:pt x="70670" y="34540"/>
                </a:lnTo>
                <a:lnTo>
                  <a:pt x="70590" y="34620"/>
                </a:lnTo>
                <a:lnTo>
                  <a:pt x="70530" y="34650"/>
                </a:lnTo>
                <a:lnTo>
                  <a:pt x="70310" y="34690"/>
                </a:lnTo>
                <a:lnTo>
                  <a:pt x="70290" y="34700"/>
                </a:lnTo>
                <a:lnTo>
                  <a:pt x="70220" y="34900"/>
                </a:lnTo>
                <a:lnTo>
                  <a:pt x="70210" y="34930"/>
                </a:lnTo>
                <a:lnTo>
                  <a:pt x="70210" y="34970"/>
                </a:lnTo>
                <a:lnTo>
                  <a:pt x="70210" y="35000"/>
                </a:lnTo>
                <a:lnTo>
                  <a:pt x="70220" y="35030"/>
                </a:lnTo>
                <a:lnTo>
                  <a:pt x="70230" y="35060"/>
                </a:lnTo>
                <a:lnTo>
                  <a:pt x="70250" y="35100"/>
                </a:lnTo>
                <a:lnTo>
                  <a:pt x="70260" y="35120"/>
                </a:lnTo>
                <a:lnTo>
                  <a:pt x="70260" y="35140"/>
                </a:lnTo>
                <a:lnTo>
                  <a:pt x="70260" y="35160"/>
                </a:lnTo>
                <a:lnTo>
                  <a:pt x="70200" y="35170"/>
                </a:lnTo>
                <a:lnTo>
                  <a:pt x="69890" y="35030"/>
                </a:lnTo>
                <a:lnTo>
                  <a:pt x="69830" y="35010"/>
                </a:lnTo>
                <a:lnTo>
                  <a:pt x="69810" y="35020"/>
                </a:lnTo>
                <a:lnTo>
                  <a:pt x="69790" y="35040"/>
                </a:lnTo>
                <a:lnTo>
                  <a:pt x="69770" y="35100"/>
                </a:lnTo>
                <a:lnTo>
                  <a:pt x="69750" y="35130"/>
                </a:lnTo>
                <a:lnTo>
                  <a:pt x="69740" y="35160"/>
                </a:lnTo>
                <a:lnTo>
                  <a:pt x="69740" y="35190"/>
                </a:lnTo>
                <a:lnTo>
                  <a:pt x="69760" y="35240"/>
                </a:lnTo>
                <a:lnTo>
                  <a:pt x="69770" y="35300"/>
                </a:lnTo>
                <a:lnTo>
                  <a:pt x="69760" y="35410"/>
                </a:lnTo>
                <a:lnTo>
                  <a:pt x="69730" y="35590"/>
                </a:lnTo>
                <a:lnTo>
                  <a:pt x="69710" y="35920"/>
                </a:lnTo>
                <a:lnTo>
                  <a:pt x="69830" y="36130"/>
                </a:lnTo>
                <a:lnTo>
                  <a:pt x="69820" y="36160"/>
                </a:lnTo>
                <a:lnTo>
                  <a:pt x="69830" y="36200"/>
                </a:lnTo>
                <a:lnTo>
                  <a:pt x="69630" y="36430"/>
                </a:lnTo>
                <a:lnTo>
                  <a:pt x="69610" y="36450"/>
                </a:lnTo>
                <a:lnTo>
                  <a:pt x="69550" y="36480"/>
                </a:lnTo>
                <a:lnTo>
                  <a:pt x="69530" y="36500"/>
                </a:lnTo>
                <a:lnTo>
                  <a:pt x="69520" y="36520"/>
                </a:lnTo>
                <a:lnTo>
                  <a:pt x="69510" y="36560"/>
                </a:lnTo>
                <a:lnTo>
                  <a:pt x="69490" y="36630"/>
                </a:lnTo>
                <a:lnTo>
                  <a:pt x="69480" y="36710"/>
                </a:lnTo>
                <a:lnTo>
                  <a:pt x="69480" y="36750"/>
                </a:lnTo>
                <a:lnTo>
                  <a:pt x="69490" y="36810"/>
                </a:lnTo>
                <a:lnTo>
                  <a:pt x="69500" y="36840"/>
                </a:lnTo>
                <a:lnTo>
                  <a:pt x="69540" y="36910"/>
                </a:lnTo>
                <a:lnTo>
                  <a:pt x="69530" y="36920"/>
                </a:lnTo>
                <a:lnTo>
                  <a:pt x="69500" y="36950"/>
                </a:lnTo>
                <a:lnTo>
                  <a:pt x="69480" y="36970"/>
                </a:lnTo>
                <a:lnTo>
                  <a:pt x="69470" y="36990"/>
                </a:lnTo>
                <a:lnTo>
                  <a:pt x="69450" y="37020"/>
                </a:lnTo>
                <a:lnTo>
                  <a:pt x="69450" y="37050"/>
                </a:lnTo>
                <a:lnTo>
                  <a:pt x="69450" y="37070"/>
                </a:lnTo>
                <a:lnTo>
                  <a:pt x="69440" y="37090"/>
                </a:lnTo>
                <a:lnTo>
                  <a:pt x="69440" y="37100"/>
                </a:lnTo>
                <a:lnTo>
                  <a:pt x="69370" y="37180"/>
                </a:lnTo>
                <a:lnTo>
                  <a:pt x="69350" y="37210"/>
                </a:lnTo>
                <a:lnTo>
                  <a:pt x="69350" y="37230"/>
                </a:lnTo>
                <a:lnTo>
                  <a:pt x="69350" y="37240"/>
                </a:lnTo>
                <a:lnTo>
                  <a:pt x="69360" y="37250"/>
                </a:lnTo>
                <a:lnTo>
                  <a:pt x="69380" y="37260"/>
                </a:lnTo>
                <a:lnTo>
                  <a:pt x="69500" y="37360"/>
                </a:lnTo>
                <a:lnTo>
                  <a:pt x="69540" y="37380"/>
                </a:lnTo>
                <a:lnTo>
                  <a:pt x="69570" y="37390"/>
                </a:lnTo>
                <a:lnTo>
                  <a:pt x="69820" y="37450"/>
                </a:lnTo>
                <a:lnTo>
                  <a:pt x="69840" y="37440"/>
                </a:lnTo>
                <a:lnTo>
                  <a:pt x="69870" y="37430"/>
                </a:lnTo>
                <a:lnTo>
                  <a:pt x="69900" y="37390"/>
                </a:lnTo>
                <a:lnTo>
                  <a:pt x="69920" y="37360"/>
                </a:lnTo>
                <a:lnTo>
                  <a:pt x="69940" y="37350"/>
                </a:lnTo>
                <a:lnTo>
                  <a:pt x="70240" y="37200"/>
                </a:lnTo>
                <a:lnTo>
                  <a:pt x="70280" y="37200"/>
                </a:lnTo>
                <a:lnTo>
                  <a:pt x="70340" y="37220"/>
                </a:lnTo>
                <a:lnTo>
                  <a:pt x="70430" y="37280"/>
                </a:lnTo>
                <a:lnTo>
                  <a:pt x="70490" y="37350"/>
                </a:lnTo>
                <a:lnTo>
                  <a:pt x="70520" y="37350"/>
                </a:lnTo>
                <a:lnTo>
                  <a:pt x="70570" y="37340"/>
                </a:lnTo>
                <a:lnTo>
                  <a:pt x="70770" y="37260"/>
                </a:lnTo>
                <a:lnTo>
                  <a:pt x="70810" y="37240"/>
                </a:lnTo>
                <a:lnTo>
                  <a:pt x="70820" y="37230"/>
                </a:lnTo>
                <a:lnTo>
                  <a:pt x="70830" y="37230"/>
                </a:lnTo>
                <a:lnTo>
                  <a:pt x="70840" y="37240"/>
                </a:lnTo>
                <a:lnTo>
                  <a:pt x="70860" y="37280"/>
                </a:lnTo>
                <a:lnTo>
                  <a:pt x="70910" y="37380"/>
                </a:lnTo>
                <a:lnTo>
                  <a:pt x="70940" y="37390"/>
                </a:lnTo>
                <a:lnTo>
                  <a:pt x="70960" y="37400"/>
                </a:lnTo>
                <a:lnTo>
                  <a:pt x="71140" y="37340"/>
                </a:lnTo>
                <a:lnTo>
                  <a:pt x="71200" y="37320"/>
                </a:lnTo>
                <a:lnTo>
                  <a:pt x="71230" y="37340"/>
                </a:lnTo>
                <a:lnTo>
                  <a:pt x="71270" y="37380"/>
                </a:lnTo>
                <a:lnTo>
                  <a:pt x="71350" y="37460"/>
                </a:lnTo>
                <a:lnTo>
                  <a:pt x="71390" y="37530"/>
                </a:lnTo>
                <a:lnTo>
                  <a:pt x="71420" y="37570"/>
                </a:lnTo>
                <a:lnTo>
                  <a:pt x="71560" y="37630"/>
                </a:lnTo>
                <a:lnTo>
                  <a:pt x="71790" y="37630"/>
                </a:lnTo>
                <a:lnTo>
                  <a:pt x="71800" y="37550"/>
                </a:lnTo>
                <a:lnTo>
                  <a:pt x="71800" y="37520"/>
                </a:lnTo>
                <a:lnTo>
                  <a:pt x="71800" y="37480"/>
                </a:lnTo>
                <a:lnTo>
                  <a:pt x="71780" y="37420"/>
                </a:lnTo>
                <a:lnTo>
                  <a:pt x="71780" y="37390"/>
                </a:lnTo>
                <a:lnTo>
                  <a:pt x="71770" y="37350"/>
                </a:lnTo>
                <a:lnTo>
                  <a:pt x="71780" y="37320"/>
                </a:lnTo>
                <a:lnTo>
                  <a:pt x="71800" y="37290"/>
                </a:lnTo>
                <a:lnTo>
                  <a:pt x="71820" y="37280"/>
                </a:lnTo>
                <a:lnTo>
                  <a:pt x="71840" y="37260"/>
                </a:lnTo>
                <a:lnTo>
                  <a:pt x="71960" y="37220"/>
                </a:lnTo>
                <a:lnTo>
                  <a:pt x="72020" y="37210"/>
                </a:lnTo>
                <a:lnTo>
                  <a:pt x="72060" y="37220"/>
                </a:lnTo>
                <a:lnTo>
                  <a:pt x="72100" y="37240"/>
                </a:lnTo>
                <a:lnTo>
                  <a:pt x="72130" y="37320"/>
                </a:lnTo>
                <a:lnTo>
                  <a:pt x="72150" y="37360"/>
                </a:lnTo>
                <a:lnTo>
                  <a:pt x="72180" y="37400"/>
                </a:lnTo>
                <a:lnTo>
                  <a:pt x="72210" y="37420"/>
                </a:lnTo>
                <a:lnTo>
                  <a:pt x="72290" y="37430"/>
                </a:lnTo>
                <a:lnTo>
                  <a:pt x="72350" y="37430"/>
                </a:lnTo>
                <a:lnTo>
                  <a:pt x="72370" y="37420"/>
                </a:lnTo>
                <a:lnTo>
                  <a:pt x="72400" y="37410"/>
                </a:lnTo>
                <a:lnTo>
                  <a:pt x="72420" y="37390"/>
                </a:lnTo>
                <a:lnTo>
                  <a:pt x="72430" y="37360"/>
                </a:lnTo>
                <a:lnTo>
                  <a:pt x="72470" y="37350"/>
                </a:lnTo>
                <a:lnTo>
                  <a:pt x="72530" y="37350"/>
                </a:lnTo>
                <a:lnTo>
                  <a:pt x="72810" y="37460"/>
                </a:lnTo>
                <a:lnTo>
                  <a:pt x="72950" y="37540"/>
                </a:lnTo>
                <a:lnTo>
                  <a:pt x="73130" y="37600"/>
                </a:lnTo>
                <a:lnTo>
                  <a:pt x="73170" y="37610"/>
                </a:lnTo>
                <a:lnTo>
                  <a:pt x="73250" y="37590"/>
                </a:lnTo>
                <a:lnTo>
                  <a:pt x="73290" y="37620"/>
                </a:lnTo>
                <a:lnTo>
                  <a:pt x="73330" y="37690"/>
                </a:lnTo>
                <a:lnTo>
                  <a:pt x="73360" y="37880"/>
                </a:lnTo>
                <a:lnTo>
                  <a:pt x="73370" y="38030"/>
                </a:lnTo>
                <a:lnTo>
                  <a:pt x="73370" y="38070"/>
                </a:lnTo>
                <a:lnTo>
                  <a:pt x="73380" y="38080"/>
                </a:lnTo>
                <a:lnTo>
                  <a:pt x="73380" y="38100"/>
                </a:lnTo>
                <a:lnTo>
                  <a:pt x="73450" y="38100"/>
                </a:lnTo>
                <a:lnTo>
                  <a:pt x="73550" y="37890"/>
                </a:lnTo>
                <a:lnTo>
                  <a:pt x="73580" y="37860"/>
                </a:lnTo>
                <a:lnTo>
                  <a:pt x="73590" y="37850"/>
                </a:lnTo>
                <a:lnTo>
                  <a:pt x="73760" y="37800"/>
                </a:lnTo>
                <a:lnTo>
                  <a:pt x="73770" y="37790"/>
                </a:lnTo>
                <a:lnTo>
                  <a:pt x="73790" y="37780"/>
                </a:lnTo>
                <a:lnTo>
                  <a:pt x="73800" y="37770"/>
                </a:lnTo>
                <a:lnTo>
                  <a:pt x="73810" y="37740"/>
                </a:lnTo>
                <a:lnTo>
                  <a:pt x="73830" y="37710"/>
                </a:lnTo>
                <a:lnTo>
                  <a:pt x="73840" y="37670"/>
                </a:lnTo>
                <a:lnTo>
                  <a:pt x="73840" y="37610"/>
                </a:lnTo>
                <a:lnTo>
                  <a:pt x="73820" y="37500"/>
                </a:lnTo>
                <a:lnTo>
                  <a:pt x="73820" y="37430"/>
                </a:lnTo>
                <a:lnTo>
                  <a:pt x="73850" y="37350"/>
                </a:lnTo>
                <a:lnTo>
                  <a:pt x="73880" y="37310"/>
                </a:lnTo>
                <a:lnTo>
                  <a:pt x="73900" y="37280"/>
                </a:lnTo>
                <a:lnTo>
                  <a:pt x="74040" y="37170"/>
                </a:lnTo>
                <a:lnTo>
                  <a:pt x="74050" y="37140"/>
                </a:lnTo>
                <a:lnTo>
                  <a:pt x="74070" y="37090"/>
                </a:lnTo>
                <a:lnTo>
                  <a:pt x="74060" y="37010"/>
                </a:lnTo>
                <a:lnTo>
                  <a:pt x="74070" y="36970"/>
                </a:lnTo>
                <a:lnTo>
                  <a:pt x="74080" y="36940"/>
                </a:lnTo>
                <a:lnTo>
                  <a:pt x="74100" y="36910"/>
                </a:lnTo>
                <a:lnTo>
                  <a:pt x="74150" y="36870"/>
                </a:lnTo>
                <a:lnTo>
                  <a:pt x="74160" y="36850"/>
                </a:lnTo>
                <a:lnTo>
                  <a:pt x="74160" y="36810"/>
                </a:lnTo>
                <a:lnTo>
                  <a:pt x="74100" y="36730"/>
                </a:lnTo>
                <a:lnTo>
                  <a:pt x="74050" y="36690"/>
                </a:lnTo>
                <a:lnTo>
                  <a:pt x="73760" y="36560"/>
                </a:lnTo>
                <a:lnTo>
                  <a:pt x="73620" y="36380"/>
                </a:lnTo>
                <a:lnTo>
                  <a:pt x="73530" y="36330"/>
                </a:lnTo>
                <a:lnTo>
                  <a:pt x="7325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