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Berlin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Berli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3250" y="36370"/>
                </a:moveTo>
                <a:lnTo>
                  <a:pt x="73530" y="36330"/>
                </a:lnTo>
                <a:lnTo>
                  <a:pt x="73620" y="36380"/>
                </a:lnTo>
                <a:lnTo>
                  <a:pt x="73760" y="36560"/>
                </a:lnTo>
                <a:lnTo>
                  <a:pt x="74050" y="36690"/>
                </a:lnTo>
                <a:lnTo>
                  <a:pt x="74100" y="36730"/>
                </a:lnTo>
                <a:lnTo>
                  <a:pt x="74160" y="36810"/>
                </a:lnTo>
                <a:lnTo>
                  <a:pt x="74160" y="36850"/>
                </a:lnTo>
                <a:lnTo>
                  <a:pt x="74150" y="36870"/>
                </a:lnTo>
                <a:lnTo>
                  <a:pt x="74100" y="36910"/>
                </a:lnTo>
                <a:lnTo>
                  <a:pt x="74080" y="36940"/>
                </a:lnTo>
                <a:lnTo>
                  <a:pt x="74070" y="36970"/>
                </a:lnTo>
                <a:lnTo>
                  <a:pt x="74060" y="37010"/>
                </a:lnTo>
                <a:lnTo>
                  <a:pt x="74070" y="37090"/>
                </a:lnTo>
                <a:lnTo>
                  <a:pt x="74050" y="37140"/>
                </a:lnTo>
                <a:lnTo>
                  <a:pt x="74040" y="37170"/>
                </a:lnTo>
                <a:lnTo>
                  <a:pt x="73900" y="37280"/>
                </a:lnTo>
                <a:lnTo>
                  <a:pt x="73880" y="37310"/>
                </a:lnTo>
                <a:lnTo>
                  <a:pt x="73850" y="37350"/>
                </a:lnTo>
                <a:lnTo>
                  <a:pt x="73820" y="37430"/>
                </a:lnTo>
                <a:lnTo>
                  <a:pt x="73820" y="37500"/>
                </a:lnTo>
                <a:lnTo>
                  <a:pt x="73840" y="37610"/>
                </a:lnTo>
                <a:lnTo>
                  <a:pt x="73840" y="37670"/>
                </a:lnTo>
                <a:lnTo>
                  <a:pt x="73830" y="37710"/>
                </a:lnTo>
                <a:lnTo>
                  <a:pt x="73810" y="37740"/>
                </a:lnTo>
                <a:lnTo>
                  <a:pt x="73800" y="37770"/>
                </a:lnTo>
                <a:lnTo>
                  <a:pt x="73790" y="37780"/>
                </a:lnTo>
                <a:lnTo>
                  <a:pt x="73770" y="37790"/>
                </a:lnTo>
                <a:lnTo>
                  <a:pt x="73760" y="37800"/>
                </a:lnTo>
                <a:lnTo>
                  <a:pt x="73590" y="37850"/>
                </a:lnTo>
                <a:lnTo>
                  <a:pt x="73580" y="37860"/>
                </a:lnTo>
                <a:lnTo>
                  <a:pt x="73550" y="37890"/>
                </a:lnTo>
                <a:lnTo>
                  <a:pt x="73450" y="38100"/>
                </a:lnTo>
                <a:lnTo>
                  <a:pt x="73380" y="38100"/>
                </a:lnTo>
                <a:lnTo>
                  <a:pt x="73380" y="38080"/>
                </a:lnTo>
                <a:lnTo>
                  <a:pt x="73370" y="38070"/>
                </a:lnTo>
                <a:lnTo>
                  <a:pt x="73370" y="38030"/>
                </a:lnTo>
                <a:lnTo>
                  <a:pt x="73360" y="37880"/>
                </a:lnTo>
                <a:lnTo>
                  <a:pt x="73330" y="37690"/>
                </a:lnTo>
                <a:lnTo>
                  <a:pt x="73290" y="37620"/>
                </a:lnTo>
                <a:lnTo>
                  <a:pt x="73250" y="37590"/>
                </a:lnTo>
                <a:lnTo>
                  <a:pt x="73170" y="37610"/>
                </a:lnTo>
                <a:lnTo>
                  <a:pt x="73130" y="37600"/>
                </a:lnTo>
                <a:lnTo>
                  <a:pt x="72950" y="37540"/>
                </a:lnTo>
                <a:lnTo>
                  <a:pt x="72810" y="37460"/>
                </a:lnTo>
                <a:lnTo>
                  <a:pt x="72530" y="37350"/>
                </a:lnTo>
                <a:lnTo>
                  <a:pt x="72470" y="37350"/>
                </a:lnTo>
                <a:lnTo>
                  <a:pt x="72430" y="37360"/>
                </a:lnTo>
                <a:lnTo>
                  <a:pt x="72420" y="37390"/>
                </a:lnTo>
                <a:lnTo>
                  <a:pt x="72400" y="37410"/>
                </a:lnTo>
                <a:lnTo>
                  <a:pt x="72370" y="37420"/>
                </a:lnTo>
                <a:lnTo>
                  <a:pt x="72350" y="37430"/>
                </a:lnTo>
                <a:lnTo>
                  <a:pt x="72290" y="37430"/>
                </a:lnTo>
                <a:lnTo>
                  <a:pt x="72210" y="37420"/>
                </a:lnTo>
                <a:lnTo>
                  <a:pt x="72180" y="37400"/>
                </a:lnTo>
                <a:lnTo>
                  <a:pt x="72150" y="37360"/>
                </a:lnTo>
                <a:lnTo>
                  <a:pt x="72130" y="37320"/>
                </a:lnTo>
                <a:lnTo>
                  <a:pt x="72100" y="37240"/>
                </a:lnTo>
                <a:lnTo>
                  <a:pt x="72060" y="37220"/>
                </a:lnTo>
                <a:lnTo>
                  <a:pt x="72020" y="37210"/>
                </a:lnTo>
                <a:lnTo>
                  <a:pt x="71960" y="37220"/>
                </a:lnTo>
                <a:lnTo>
                  <a:pt x="71840" y="37260"/>
                </a:lnTo>
                <a:lnTo>
                  <a:pt x="71820" y="37280"/>
                </a:lnTo>
                <a:lnTo>
                  <a:pt x="71800" y="37290"/>
                </a:lnTo>
                <a:lnTo>
                  <a:pt x="71780" y="37320"/>
                </a:lnTo>
                <a:lnTo>
                  <a:pt x="71770" y="37350"/>
                </a:lnTo>
                <a:lnTo>
                  <a:pt x="71780" y="37390"/>
                </a:lnTo>
                <a:lnTo>
                  <a:pt x="71780" y="37420"/>
                </a:lnTo>
                <a:lnTo>
                  <a:pt x="71800" y="37480"/>
                </a:lnTo>
                <a:lnTo>
                  <a:pt x="71800" y="37520"/>
                </a:lnTo>
                <a:lnTo>
                  <a:pt x="71800" y="37550"/>
                </a:lnTo>
                <a:lnTo>
                  <a:pt x="71790" y="37630"/>
                </a:lnTo>
                <a:lnTo>
                  <a:pt x="71560" y="37630"/>
                </a:lnTo>
                <a:lnTo>
                  <a:pt x="71420" y="37570"/>
                </a:lnTo>
                <a:lnTo>
                  <a:pt x="71390" y="37530"/>
                </a:lnTo>
                <a:lnTo>
                  <a:pt x="71350" y="37460"/>
                </a:lnTo>
                <a:lnTo>
                  <a:pt x="71270" y="37380"/>
                </a:lnTo>
                <a:lnTo>
                  <a:pt x="71230" y="37340"/>
                </a:lnTo>
                <a:lnTo>
                  <a:pt x="71200" y="37320"/>
                </a:lnTo>
                <a:lnTo>
                  <a:pt x="71140" y="37340"/>
                </a:lnTo>
                <a:lnTo>
                  <a:pt x="70960" y="37400"/>
                </a:lnTo>
                <a:lnTo>
                  <a:pt x="70940" y="37390"/>
                </a:lnTo>
                <a:lnTo>
                  <a:pt x="70910" y="37380"/>
                </a:lnTo>
                <a:lnTo>
                  <a:pt x="70860" y="37280"/>
                </a:lnTo>
                <a:lnTo>
                  <a:pt x="70840" y="37240"/>
                </a:lnTo>
                <a:lnTo>
                  <a:pt x="70830" y="37230"/>
                </a:lnTo>
                <a:lnTo>
                  <a:pt x="70820" y="37230"/>
                </a:lnTo>
                <a:lnTo>
                  <a:pt x="70810" y="37240"/>
                </a:lnTo>
                <a:lnTo>
                  <a:pt x="70770" y="37260"/>
                </a:lnTo>
                <a:lnTo>
                  <a:pt x="70570" y="37340"/>
                </a:lnTo>
                <a:lnTo>
                  <a:pt x="70520" y="37350"/>
                </a:lnTo>
                <a:lnTo>
                  <a:pt x="70490" y="37350"/>
                </a:lnTo>
                <a:lnTo>
                  <a:pt x="70430" y="37280"/>
                </a:lnTo>
                <a:lnTo>
                  <a:pt x="70340" y="37220"/>
                </a:lnTo>
                <a:lnTo>
                  <a:pt x="70280" y="37200"/>
                </a:lnTo>
                <a:lnTo>
                  <a:pt x="70240" y="37200"/>
                </a:lnTo>
                <a:lnTo>
                  <a:pt x="69940" y="37350"/>
                </a:lnTo>
                <a:lnTo>
                  <a:pt x="69920" y="37360"/>
                </a:lnTo>
                <a:lnTo>
                  <a:pt x="69900" y="37390"/>
                </a:lnTo>
                <a:lnTo>
                  <a:pt x="69870" y="37430"/>
                </a:lnTo>
                <a:lnTo>
                  <a:pt x="69840" y="37440"/>
                </a:lnTo>
                <a:lnTo>
                  <a:pt x="69820" y="37450"/>
                </a:lnTo>
                <a:lnTo>
                  <a:pt x="69570" y="37390"/>
                </a:lnTo>
                <a:lnTo>
                  <a:pt x="69540" y="37380"/>
                </a:lnTo>
                <a:lnTo>
                  <a:pt x="69500" y="37360"/>
                </a:lnTo>
                <a:lnTo>
                  <a:pt x="69380" y="37260"/>
                </a:lnTo>
                <a:lnTo>
                  <a:pt x="69360" y="37250"/>
                </a:lnTo>
                <a:lnTo>
                  <a:pt x="69350" y="37240"/>
                </a:lnTo>
                <a:lnTo>
                  <a:pt x="69350" y="37230"/>
                </a:lnTo>
                <a:lnTo>
                  <a:pt x="69350" y="37210"/>
                </a:lnTo>
                <a:lnTo>
                  <a:pt x="69370" y="37180"/>
                </a:lnTo>
                <a:lnTo>
                  <a:pt x="69440" y="37100"/>
                </a:lnTo>
                <a:lnTo>
                  <a:pt x="69440" y="37090"/>
                </a:lnTo>
                <a:lnTo>
                  <a:pt x="69450" y="37070"/>
                </a:lnTo>
                <a:lnTo>
                  <a:pt x="69450" y="37050"/>
                </a:lnTo>
                <a:lnTo>
                  <a:pt x="69450" y="37020"/>
                </a:lnTo>
                <a:lnTo>
                  <a:pt x="69470" y="36990"/>
                </a:lnTo>
                <a:lnTo>
                  <a:pt x="69480" y="36970"/>
                </a:lnTo>
                <a:lnTo>
                  <a:pt x="69500" y="36950"/>
                </a:lnTo>
                <a:lnTo>
                  <a:pt x="69530" y="36920"/>
                </a:lnTo>
                <a:lnTo>
                  <a:pt x="69540" y="36910"/>
                </a:lnTo>
                <a:lnTo>
                  <a:pt x="69500" y="36840"/>
                </a:lnTo>
                <a:lnTo>
                  <a:pt x="69490" y="36810"/>
                </a:lnTo>
                <a:lnTo>
                  <a:pt x="69480" y="36750"/>
                </a:lnTo>
                <a:lnTo>
                  <a:pt x="69480" y="36710"/>
                </a:lnTo>
                <a:lnTo>
                  <a:pt x="69490" y="36630"/>
                </a:lnTo>
                <a:lnTo>
                  <a:pt x="69510" y="36560"/>
                </a:lnTo>
                <a:lnTo>
                  <a:pt x="69520" y="36520"/>
                </a:lnTo>
                <a:lnTo>
                  <a:pt x="69530" y="36500"/>
                </a:lnTo>
                <a:lnTo>
                  <a:pt x="69550" y="36480"/>
                </a:lnTo>
                <a:lnTo>
                  <a:pt x="69610" y="36450"/>
                </a:lnTo>
                <a:lnTo>
                  <a:pt x="69630" y="36430"/>
                </a:lnTo>
                <a:lnTo>
                  <a:pt x="69830" y="36200"/>
                </a:lnTo>
                <a:lnTo>
                  <a:pt x="69820" y="36160"/>
                </a:lnTo>
                <a:lnTo>
                  <a:pt x="69830" y="36130"/>
                </a:lnTo>
                <a:lnTo>
                  <a:pt x="69710" y="35920"/>
                </a:lnTo>
                <a:lnTo>
                  <a:pt x="69730" y="35590"/>
                </a:lnTo>
                <a:lnTo>
                  <a:pt x="69760" y="35410"/>
                </a:lnTo>
                <a:lnTo>
                  <a:pt x="69770" y="35300"/>
                </a:lnTo>
                <a:lnTo>
                  <a:pt x="69760" y="35240"/>
                </a:lnTo>
                <a:lnTo>
                  <a:pt x="69740" y="35190"/>
                </a:lnTo>
                <a:lnTo>
                  <a:pt x="69740" y="35160"/>
                </a:lnTo>
                <a:lnTo>
                  <a:pt x="69750" y="35130"/>
                </a:lnTo>
                <a:lnTo>
                  <a:pt x="69770" y="35100"/>
                </a:lnTo>
                <a:lnTo>
                  <a:pt x="69790" y="35040"/>
                </a:lnTo>
                <a:lnTo>
                  <a:pt x="69810" y="35020"/>
                </a:lnTo>
                <a:lnTo>
                  <a:pt x="69830" y="35010"/>
                </a:lnTo>
                <a:lnTo>
                  <a:pt x="69890" y="35030"/>
                </a:lnTo>
                <a:lnTo>
                  <a:pt x="70200" y="35170"/>
                </a:lnTo>
                <a:lnTo>
                  <a:pt x="70260" y="35160"/>
                </a:lnTo>
                <a:lnTo>
                  <a:pt x="70260" y="35140"/>
                </a:lnTo>
                <a:lnTo>
                  <a:pt x="70260" y="35120"/>
                </a:lnTo>
                <a:lnTo>
                  <a:pt x="70250" y="35100"/>
                </a:lnTo>
                <a:lnTo>
                  <a:pt x="70230" y="35060"/>
                </a:lnTo>
                <a:lnTo>
                  <a:pt x="70220" y="35030"/>
                </a:lnTo>
                <a:lnTo>
                  <a:pt x="70210" y="35000"/>
                </a:lnTo>
                <a:lnTo>
                  <a:pt x="70210" y="34970"/>
                </a:lnTo>
                <a:lnTo>
                  <a:pt x="70210" y="34930"/>
                </a:lnTo>
                <a:lnTo>
                  <a:pt x="70220" y="34900"/>
                </a:lnTo>
                <a:lnTo>
                  <a:pt x="70290" y="34700"/>
                </a:lnTo>
                <a:lnTo>
                  <a:pt x="70310" y="34690"/>
                </a:lnTo>
                <a:lnTo>
                  <a:pt x="70530" y="34650"/>
                </a:lnTo>
                <a:lnTo>
                  <a:pt x="70590" y="34620"/>
                </a:lnTo>
                <a:lnTo>
                  <a:pt x="70670" y="34540"/>
                </a:lnTo>
                <a:lnTo>
                  <a:pt x="70700" y="34480"/>
                </a:lnTo>
                <a:lnTo>
                  <a:pt x="70720" y="34430"/>
                </a:lnTo>
                <a:lnTo>
                  <a:pt x="70740" y="34360"/>
                </a:lnTo>
                <a:lnTo>
                  <a:pt x="70770" y="34340"/>
                </a:lnTo>
                <a:lnTo>
                  <a:pt x="70790" y="34330"/>
                </a:lnTo>
                <a:lnTo>
                  <a:pt x="70870" y="34330"/>
                </a:lnTo>
                <a:lnTo>
                  <a:pt x="70890" y="34340"/>
                </a:lnTo>
                <a:lnTo>
                  <a:pt x="70880" y="34350"/>
                </a:lnTo>
                <a:lnTo>
                  <a:pt x="70870" y="34370"/>
                </a:lnTo>
                <a:lnTo>
                  <a:pt x="70870" y="34400"/>
                </a:lnTo>
                <a:lnTo>
                  <a:pt x="70890" y="34450"/>
                </a:lnTo>
                <a:lnTo>
                  <a:pt x="70900" y="34480"/>
                </a:lnTo>
                <a:lnTo>
                  <a:pt x="70890" y="34590"/>
                </a:lnTo>
                <a:lnTo>
                  <a:pt x="70900" y="34620"/>
                </a:lnTo>
                <a:lnTo>
                  <a:pt x="70920" y="34640"/>
                </a:lnTo>
                <a:lnTo>
                  <a:pt x="70950" y="34660"/>
                </a:lnTo>
                <a:lnTo>
                  <a:pt x="71060" y="34710"/>
                </a:lnTo>
                <a:lnTo>
                  <a:pt x="71340" y="34730"/>
                </a:lnTo>
                <a:lnTo>
                  <a:pt x="71410" y="34710"/>
                </a:lnTo>
                <a:lnTo>
                  <a:pt x="71450" y="34700"/>
                </a:lnTo>
                <a:lnTo>
                  <a:pt x="71470" y="34670"/>
                </a:lnTo>
                <a:lnTo>
                  <a:pt x="71480" y="34640"/>
                </a:lnTo>
                <a:lnTo>
                  <a:pt x="71520" y="34570"/>
                </a:lnTo>
                <a:lnTo>
                  <a:pt x="71690" y="34430"/>
                </a:lnTo>
                <a:lnTo>
                  <a:pt x="71830" y="34520"/>
                </a:lnTo>
                <a:lnTo>
                  <a:pt x="71850" y="34520"/>
                </a:lnTo>
                <a:lnTo>
                  <a:pt x="71880" y="34510"/>
                </a:lnTo>
                <a:lnTo>
                  <a:pt x="71890" y="34480"/>
                </a:lnTo>
                <a:lnTo>
                  <a:pt x="71910" y="34440"/>
                </a:lnTo>
                <a:lnTo>
                  <a:pt x="71930" y="34420"/>
                </a:lnTo>
                <a:lnTo>
                  <a:pt x="72100" y="34250"/>
                </a:lnTo>
                <a:lnTo>
                  <a:pt x="72140" y="34250"/>
                </a:lnTo>
                <a:lnTo>
                  <a:pt x="72160" y="34270"/>
                </a:lnTo>
                <a:lnTo>
                  <a:pt x="72180" y="34320"/>
                </a:lnTo>
                <a:lnTo>
                  <a:pt x="72210" y="34360"/>
                </a:lnTo>
                <a:lnTo>
                  <a:pt x="72330" y="34470"/>
                </a:lnTo>
                <a:lnTo>
                  <a:pt x="72340" y="34490"/>
                </a:lnTo>
                <a:lnTo>
                  <a:pt x="72350" y="34520"/>
                </a:lnTo>
                <a:lnTo>
                  <a:pt x="72350" y="34550"/>
                </a:lnTo>
                <a:lnTo>
                  <a:pt x="72330" y="34660"/>
                </a:lnTo>
                <a:lnTo>
                  <a:pt x="72320" y="34720"/>
                </a:lnTo>
                <a:lnTo>
                  <a:pt x="72320" y="34780"/>
                </a:lnTo>
                <a:lnTo>
                  <a:pt x="72330" y="34850"/>
                </a:lnTo>
                <a:lnTo>
                  <a:pt x="72330" y="34860"/>
                </a:lnTo>
                <a:lnTo>
                  <a:pt x="72350" y="34890"/>
                </a:lnTo>
                <a:lnTo>
                  <a:pt x="72830" y="35450"/>
                </a:lnTo>
                <a:lnTo>
                  <a:pt x="72990" y="35570"/>
                </a:lnTo>
                <a:lnTo>
                  <a:pt x="73080" y="35610"/>
                </a:lnTo>
                <a:lnTo>
                  <a:pt x="73140" y="35670"/>
                </a:lnTo>
                <a:lnTo>
                  <a:pt x="73250" y="35720"/>
                </a:lnTo>
                <a:lnTo>
                  <a:pt x="73400" y="35740"/>
                </a:lnTo>
                <a:lnTo>
                  <a:pt x="73410" y="35830"/>
                </a:lnTo>
                <a:lnTo>
                  <a:pt x="73240" y="36230"/>
                </a:lnTo>
                <a:lnTo>
                  <a:pt x="73230" y="36320"/>
                </a:lnTo>
                <a:lnTo>
                  <a:pt x="73250" y="3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