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Bayern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Bay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00" y="60610"/>
                </a:moveTo>
                <a:lnTo>
                  <a:pt x="60900" y="60590"/>
                </a:lnTo>
                <a:lnTo>
                  <a:pt x="60960" y="60620"/>
                </a:lnTo>
                <a:lnTo>
                  <a:pt x="60980" y="60660"/>
                </a:lnTo>
                <a:lnTo>
                  <a:pt x="61000" y="60690"/>
                </a:lnTo>
                <a:lnTo>
                  <a:pt x="61010" y="60710"/>
                </a:lnTo>
                <a:lnTo>
                  <a:pt x="61030" y="60720"/>
                </a:lnTo>
                <a:lnTo>
                  <a:pt x="61100" y="60850"/>
                </a:lnTo>
                <a:lnTo>
                  <a:pt x="61260" y="60950"/>
                </a:lnTo>
                <a:lnTo>
                  <a:pt x="61280" y="61000"/>
                </a:lnTo>
                <a:lnTo>
                  <a:pt x="61270" y="61030"/>
                </a:lnTo>
                <a:lnTo>
                  <a:pt x="61260" y="61060"/>
                </a:lnTo>
                <a:lnTo>
                  <a:pt x="61260" y="61110"/>
                </a:lnTo>
                <a:lnTo>
                  <a:pt x="61290" y="61340"/>
                </a:lnTo>
                <a:lnTo>
                  <a:pt x="61320" y="61360"/>
                </a:lnTo>
                <a:lnTo>
                  <a:pt x="61380" y="61400"/>
                </a:lnTo>
                <a:lnTo>
                  <a:pt x="61680" y="61600"/>
                </a:lnTo>
                <a:lnTo>
                  <a:pt x="61710" y="61610"/>
                </a:lnTo>
                <a:lnTo>
                  <a:pt x="61740" y="61620"/>
                </a:lnTo>
                <a:lnTo>
                  <a:pt x="61770" y="61620"/>
                </a:lnTo>
                <a:lnTo>
                  <a:pt x="61870" y="61610"/>
                </a:lnTo>
                <a:lnTo>
                  <a:pt x="62080" y="61670"/>
                </a:lnTo>
                <a:lnTo>
                  <a:pt x="62130" y="61760"/>
                </a:lnTo>
                <a:lnTo>
                  <a:pt x="62130" y="61770"/>
                </a:lnTo>
                <a:lnTo>
                  <a:pt x="61950" y="61750"/>
                </a:lnTo>
                <a:lnTo>
                  <a:pt x="62120" y="61930"/>
                </a:lnTo>
                <a:lnTo>
                  <a:pt x="62170" y="62030"/>
                </a:lnTo>
                <a:lnTo>
                  <a:pt x="62200" y="62190"/>
                </a:lnTo>
                <a:lnTo>
                  <a:pt x="62190" y="62310"/>
                </a:lnTo>
                <a:lnTo>
                  <a:pt x="62190" y="62340"/>
                </a:lnTo>
                <a:lnTo>
                  <a:pt x="62140" y="62390"/>
                </a:lnTo>
                <a:lnTo>
                  <a:pt x="62060" y="62440"/>
                </a:lnTo>
                <a:lnTo>
                  <a:pt x="61970" y="62580"/>
                </a:lnTo>
                <a:lnTo>
                  <a:pt x="62050" y="62720"/>
                </a:lnTo>
                <a:lnTo>
                  <a:pt x="62410" y="62940"/>
                </a:lnTo>
                <a:lnTo>
                  <a:pt x="62590" y="63140"/>
                </a:lnTo>
                <a:lnTo>
                  <a:pt x="62670" y="63260"/>
                </a:lnTo>
                <a:lnTo>
                  <a:pt x="62720" y="63400"/>
                </a:lnTo>
                <a:lnTo>
                  <a:pt x="62750" y="63570"/>
                </a:lnTo>
                <a:lnTo>
                  <a:pt x="62690" y="63830"/>
                </a:lnTo>
                <a:lnTo>
                  <a:pt x="62700" y="64000"/>
                </a:lnTo>
                <a:lnTo>
                  <a:pt x="62760" y="64170"/>
                </a:lnTo>
                <a:lnTo>
                  <a:pt x="62870" y="64270"/>
                </a:lnTo>
                <a:lnTo>
                  <a:pt x="62980" y="64330"/>
                </a:lnTo>
                <a:lnTo>
                  <a:pt x="63090" y="64430"/>
                </a:lnTo>
                <a:lnTo>
                  <a:pt x="63150" y="64540"/>
                </a:lnTo>
                <a:lnTo>
                  <a:pt x="63170" y="64650"/>
                </a:lnTo>
                <a:lnTo>
                  <a:pt x="63170" y="64760"/>
                </a:lnTo>
                <a:lnTo>
                  <a:pt x="63190" y="64830"/>
                </a:lnTo>
                <a:lnTo>
                  <a:pt x="64300" y="65420"/>
                </a:lnTo>
                <a:lnTo>
                  <a:pt x="64410" y="65530"/>
                </a:lnTo>
                <a:lnTo>
                  <a:pt x="64680" y="65560"/>
                </a:lnTo>
                <a:lnTo>
                  <a:pt x="64810" y="65680"/>
                </a:lnTo>
                <a:lnTo>
                  <a:pt x="64820" y="65840"/>
                </a:lnTo>
                <a:lnTo>
                  <a:pt x="64770" y="66000"/>
                </a:lnTo>
                <a:lnTo>
                  <a:pt x="64770" y="66120"/>
                </a:lnTo>
                <a:lnTo>
                  <a:pt x="65060" y="66290"/>
                </a:lnTo>
                <a:lnTo>
                  <a:pt x="65170" y="66330"/>
                </a:lnTo>
                <a:lnTo>
                  <a:pt x="65210" y="66420"/>
                </a:lnTo>
                <a:lnTo>
                  <a:pt x="65190" y="66640"/>
                </a:lnTo>
                <a:lnTo>
                  <a:pt x="65130" y="66810"/>
                </a:lnTo>
                <a:lnTo>
                  <a:pt x="65050" y="66950"/>
                </a:lnTo>
                <a:lnTo>
                  <a:pt x="65020" y="67020"/>
                </a:lnTo>
                <a:lnTo>
                  <a:pt x="64960" y="67120"/>
                </a:lnTo>
                <a:lnTo>
                  <a:pt x="64960" y="67140"/>
                </a:lnTo>
                <a:lnTo>
                  <a:pt x="64910" y="67300"/>
                </a:lnTo>
                <a:lnTo>
                  <a:pt x="64850" y="67280"/>
                </a:lnTo>
                <a:lnTo>
                  <a:pt x="64760" y="67250"/>
                </a:lnTo>
                <a:lnTo>
                  <a:pt x="64720" y="67410"/>
                </a:lnTo>
                <a:lnTo>
                  <a:pt x="64720" y="67650"/>
                </a:lnTo>
                <a:lnTo>
                  <a:pt x="64690" y="67830"/>
                </a:lnTo>
                <a:lnTo>
                  <a:pt x="64580" y="67950"/>
                </a:lnTo>
                <a:lnTo>
                  <a:pt x="64320" y="68060"/>
                </a:lnTo>
                <a:lnTo>
                  <a:pt x="64280" y="68080"/>
                </a:lnTo>
                <a:lnTo>
                  <a:pt x="64190" y="68250"/>
                </a:lnTo>
                <a:lnTo>
                  <a:pt x="64230" y="68370"/>
                </a:lnTo>
                <a:lnTo>
                  <a:pt x="64300" y="68510"/>
                </a:lnTo>
                <a:lnTo>
                  <a:pt x="64450" y="68730"/>
                </a:lnTo>
                <a:lnTo>
                  <a:pt x="64560" y="68820"/>
                </a:lnTo>
                <a:lnTo>
                  <a:pt x="64670" y="68900"/>
                </a:lnTo>
                <a:lnTo>
                  <a:pt x="64910" y="69020"/>
                </a:lnTo>
                <a:lnTo>
                  <a:pt x="65010" y="69070"/>
                </a:lnTo>
                <a:lnTo>
                  <a:pt x="65070" y="69190"/>
                </a:lnTo>
                <a:lnTo>
                  <a:pt x="65080" y="69340"/>
                </a:lnTo>
                <a:lnTo>
                  <a:pt x="65020" y="69480"/>
                </a:lnTo>
                <a:lnTo>
                  <a:pt x="65030" y="69490"/>
                </a:lnTo>
                <a:lnTo>
                  <a:pt x="65090" y="69520"/>
                </a:lnTo>
                <a:lnTo>
                  <a:pt x="65060" y="69610"/>
                </a:lnTo>
                <a:lnTo>
                  <a:pt x="65050" y="69640"/>
                </a:lnTo>
                <a:lnTo>
                  <a:pt x="65130" y="69730"/>
                </a:lnTo>
                <a:lnTo>
                  <a:pt x="65300" y="69820"/>
                </a:lnTo>
                <a:lnTo>
                  <a:pt x="65380" y="69910"/>
                </a:lnTo>
                <a:lnTo>
                  <a:pt x="65430" y="70030"/>
                </a:lnTo>
                <a:lnTo>
                  <a:pt x="65460" y="70280"/>
                </a:lnTo>
                <a:lnTo>
                  <a:pt x="65490" y="70410"/>
                </a:lnTo>
                <a:lnTo>
                  <a:pt x="65540" y="70550"/>
                </a:lnTo>
                <a:lnTo>
                  <a:pt x="65590" y="70650"/>
                </a:lnTo>
                <a:lnTo>
                  <a:pt x="65640" y="70730"/>
                </a:lnTo>
                <a:lnTo>
                  <a:pt x="65720" y="70810"/>
                </a:lnTo>
                <a:lnTo>
                  <a:pt x="65800" y="70840"/>
                </a:lnTo>
                <a:lnTo>
                  <a:pt x="65880" y="70830"/>
                </a:lnTo>
                <a:lnTo>
                  <a:pt x="65930" y="70870"/>
                </a:lnTo>
                <a:lnTo>
                  <a:pt x="65940" y="71060"/>
                </a:lnTo>
                <a:lnTo>
                  <a:pt x="65970" y="71430"/>
                </a:lnTo>
                <a:lnTo>
                  <a:pt x="66000" y="71610"/>
                </a:lnTo>
                <a:lnTo>
                  <a:pt x="66080" y="71770"/>
                </a:lnTo>
                <a:lnTo>
                  <a:pt x="66230" y="71890"/>
                </a:lnTo>
                <a:lnTo>
                  <a:pt x="66560" y="72050"/>
                </a:lnTo>
                <a:lnTo>
                  <a:pt x="66710" y="72200"/>
                </a:lnTo>
                <a:lnTo>
                  <a:pt x="66950" y="72740"/>
                </a:lnTo>
                <a:lnTo>
                  <a:pt x="67060" y="72860"/>
                </a:lnTo>
                <a:lnTo>
                  <a:pt x="67210" y="72910"/>
                </a:lnTo>
                <a:lnTo>
                  <a:pt x="67640" y="72970"/>
                </a:lnTo>
                <a:lnTo>
                  <a:pt x="67770" y="72950"/>
                </a:lnTo>
                <a:lnTo>
                  <a:pt x="67750" y="72840"/>
                </a:lnTo>
                <a:lnTo>
                  <a:pt x="67740" y="72810"/>
                </a:lnTo>
                <a:lnTo>
                  <a:pt x="67840" y="72780"/>
                </a:lnTo>
                <a:lnTo>
                  <a:pt x="67850" y="72780"/>
                </a:lnTo>
                <a:lnTo>
                  <a:pt x="68120" y="72860"/>
                </a:lnTo>
                <a:lnTo>
                  <a:pt x="68240" y="72920"/>
                </a:lnTo>
                <a:lnTo>
                  <a:pt x="68350" y="73010"/>
                </a:lnTo>
                <a:lnTo>
                  <a:pt x="68560" y="73230"/>
                </a:lnTo>
                <a:lnTo>
                  <a:pt x="68680" y="73280"/>
                </a:lnTo>
                <a:lnTo>
                  <a:pt x="68720" y="73370"/>
                </a:lnTo>
                <a:lnTo>
                  <a:pt x="68730" y="73480"/>
                </a:lnTo>
                <a:lnTo>
                  <a:pt x="68770" y="73580"/>
                </a:lnTo>
                <a:lnTo>
                  <a:pt x="69000" y="73860"/>
                </a:lnTo>
                <a:lnTo>
                  <a:pt x="69090" y="73910"/>
                </a:lnTo>
                <a:lnTo>
                  <a:pt x="69770" y="74840"/>
                </a:lnTo>
                <a:lnTo>
                  <a:pt x="69870" y="75060"/>
                </a:lnTo>
                <a:lnTo>
                  <a:pt x="69980" y="75250"/>
                </a:lnTo>
                <a:lnTo>
                  <a:pt x="70190" y="75370"/>
                </a:lnTo>
                <a:lnTo>
                  <a:pt x="70630" y="75390"/>
                </a:lnTo>
                <a:lnTo>
                  <a:pt x="70780" y="75450"/>
                </a:lnTo>
                <a:lnTo>
                  <a:pt x="70870" y="75520"/>
                </a:lnTo>
                <a:lnTo>
                  <a:pt x="71090" y="75820"/>
                </a:lnTo>
                <a:lnTo>
                  <a:pt x="71400" y="76140"/>
                </a:lnTo>
                <a:lnTo>
                  <a:pt x="71480" y="76330"/>
                </a:lnTo>
                <a:lnTo>
                  <a:pt x="71480" y="76640"/>
                </a:lnTo>
                <a:lnTo>
                  <a:pt x="71590" y="76810"/>
                </a:lnTo>
                <a:lnTo>
                  <a:pt x="71800" y="77010"/>
                </a:lnTo>
                <a:lnTo>
                  <a:pt x="72030" y="77180"/>
                </a:lnTo>
                <a:lnTo>
                  <a:pt x="72200" y="77260"/>
                </a:lnTo>
                <a:lnTo>
                  <a:pt x="72240" y="77160"/>
                </a:lnTo>
                <a:lnTo>
                  <a:pt x="72270" y="77060"/>
                </a:lnTo>
                <a:lnTo>
                  <a:pt x="72340" y="76940"/>
                </a:lnTo>
                <a:lnTo>
                  <a:pt x="72380" y="76930"/>
                </a:lnTo>
                <a:lnTo>
                  <a:pt x="72410" y="76910"/>
                </a:lnTo>
                <a:lnTo>
                  <a:pt x="72440" y="76900"/>
                </a:lnTo>
                <a:lnTo>
                  <a:pt x="72460" y="76900"/>
                </a:lnTo>
                <a:lnTo>
                  <a:pt x="72490" y="76910"/>
                </a:lnTo>
                <a:lnTo>
                  <a:pt x="72610" y="76930"/>
                </a:lnTo>
                <a:lnTo>
                  <a:pt x="72740" y="77010"/>
                </a:lnTo>
                <a:lnTo>
                  <a:pt x="72860" y="77110"/>
                </a:lnTo>
                <a:lnTo>
                  <a:pt x="72990" y="77180"/>
                </a:lnTo>
                <a:lnTo>
                  <a:pt x="73060" y="77170"/>
                </a:lnTo>
                <a:lnTo>
                  <a:pt x="73120" y="77160"/>
                </a:lnTo>
                <a:lnTo>
                  <a:pt x="73120" y="77190"/>
                </a:lnTo>
                <a:lnTo>
                  <a:pt x="73140" y="77370"/>
                </a:lnTo>
                <a:lnTo>
                  <a:pt x="73220" y="77580"/>
                </a:lnTo>
                <a:lnTo>
                  <a:pt x="73330" y="77750"/>
                </a:lnTo>
                <a:lnTo>
                  <a:pt x="73450" y="77870"/>
                </a:lnTo>
                <a:lnTo>
                  <a:pt x="73590" y="77940"/>
                </a:lnTo>
                <a:lnTo>
                  <a:pt x="73860" y="77980"/>
                </a:lnTo>
                <a:lnTo>
                  <a:pt x="73970" y="78040"/>
                </a:lnTo>
                <a:lnTo>
                  <a:pt x="74140" y="78300"/>
                </a:lnTo>
                <a:lnTo>
                  <a:pt x="74490" y="79010"/>
                </a:lnTo>
                <a:lnTo>
                  <a:pt x="74630" y="79160"/>
                </a:lnTo>
                <a:lnTo>
                  <a:pt x="74410" y="79620"/>
                </a:lnTo>
                <a:lnTo>
                  <a:pt x="74400" y="79720"/>
                </a:lnTo>
                <a:lnTo>
                  <a:pt x="74430" y="79710"/>
                </a:lnTo>
                <a:lnTo>
                  <a:pt x="74510" y="79860"/>
                </a:lnTo>
                <a:lnTo>
                  <a:pt x="74550" y="79890"/>
                </a:lnTo>
                <a:lnTo>
                  <a:pt x="74640" y="79940"/>
                </a:lnTo>
                <a:lnTo>
                  <a:pt x="74540" y="80030"/>
                </a:lnTo>
                <a:lnTo>
                  <a:pt x="74520" y="80160"/>
                </a:lnTo>
                <a:lnTo>
                  <a:pt x="74560" y="80520"/>
                </a:lnTo>
                <a:lnTo>
                  <a:pt x="74560" y="80700"/>
                </a:lnTo>
                <a:lnTo>
                  <a:pt x="74530" y="80860"/>
                </a:lnTo>
                <a:lnTo>
                  <a:pt x="74490" y="81010"/>
                </a:lnTo>
                <a:lnTo>
                  <a:pt x="74360" y="81280"/>
                </a:lnTo>
                <a:lnTo>
                  <a:pt x="74330" y="81330"/>
                </a:lnTo>
                <a:lnTo>
                  <a:pt x="74270" y="81390"/>
                </a:lnTo>
                <a:lnTo>
                  <a:pt x="74210" y="81420"/>
                </a:lnTo>
                <a:lnTo>
                  <a:pt x="74060" y="81440"/>
                </a:lnTo>
                <a:lnTo>
                  <a:pt x="74030" y="81440"/>
                </a:lnTo>
                <a:lnTo>
                  <a:pt x="73970" y="81560"/>
                </a:lnTo>
                <a:lnTo>
                  <a:pt x="73910" y="81860"/>
                </a:lnTo>
                <a:lnTo>
                  <a:pt x="73890" y="81840"/>
                </a:lnTo>
                <a:lnTo>
                  <a:pt x="73590" y="81700"/>
                </a:lnTo>
                <a:lnTo>
                  <a:pt x="73480" y="81530"/>
                </a:lnTo>
                <a:lnTo>
                  <a:pt x="73360" y="81440"/>
                </a:lnTo>
                <a:lnTo>
                  <a:pt x="73240" y="81370"/>
                </a:lnTo>
                <a:lnTo>
                  <a:pt x="72480" y="81160"/>
                </a:lnTo>
                <a:lnTo>
                  <a:pt x="72240" y="81200"/>
                </a:lnTo>
                <a:lnTo>
                  <a:pt x="72000" y="81290"/>
                </a:lnTo>
                <a:lnTo>
                  <a:pt x="71930" y="81350"/>
                </a:lnTo>
                <a:lnTo>
                  <a:pt x="71890" y="81420"/>
                </a:lnTo>
                <a:lnTo>
                  <a:pt x="71900" y="81460"/>
                </a:lnTo>
                <a:lnTo>
                  <a:pt x="71920" y="81510"/>
                </a:lnTo>
                <a:lnTo>
                  <a:pt x="71950" y="81710"/>
                </a:lnTo>
                <a:lnTo>
                  <a:pt x="72020" y="81820"/>
                </a:lnTo>
                <a:lnTo>
                  <a:pt x="72030" y="81910"/>
                </a:lnTo>
                <a:lnTo>
                  <a:pt x="72010" y="82020"/>
                </a:lnTo>
                <a:lnTo>
                  <a:pt x="71910" y="82230"/>
                </a:lnTo>
                <a:lnTo>
                  <a:pt x="71880" y="82330"/>
                </a:lnTo>
                <a:lnTo>
                  <a:pt x="71860" y="82430"/>
                </a:lnTo>
                <a:lnTo>
                  <a:pt x="71880" y="82740"/>
                </a:lnTo>
                <a:lnTo>
                  <a:pt x="71860" y="82860"/>
                </a:lnTo>
                <a:lnTo>
                  <a:pt x="71830" y="82930"/>
                </a:lnTo>
                <a:lnTo>
                  <a:pt x="71800" y="82990"/>
                </a:lnTo>
                <a:lnTo>
                  <a:pt x="71780" y="83050"/>
                </a:lnTo>
                <a:lnTo>
                  <a:pt x="71740" y="83280"/>
                </a:lnTo>
                <a:lnTo>
                  <a:pt x="71640" y="83450"/>
                </a:lnTo>
                <a:lnTo>
                  <a:pt x="70930" y="84080"/>
                </a:lnTo>
                <a:lnTo>
                  <a:pt x="70680" y="84210"/>
                </a:lnTo>
                <a:lnTo>
                  <a:pt x="69680" y="84390"/>
                </a:lnTo>
                <a:lnTo>
                  <a:pt x="68920" y="84690"/>
                </a:lnTo>
                <a:lnTo>
                  <a:pt x="68800" y="84770"/>
                </a:lnTo>
                <a:lnTo>
                  <a:pt x="68530" y="85030"/>
                </a:lnTo>
                <a:lnTo>
                  <a:pt x="68300" y="85170"/>
                </a:lnTo>
                <a:lnTo>
                  <a:pt x="68190" y="85260"/>
                </a:lnTo>
                <a:lnTo>
                  <a:pt x="68200" y="85280"/>
                </a:lnTo>
                <a:lnTo>
                  <a:pt x="67790" y="85360"/>
                </a:lnTo>
                <a:lnTo>
                  <a:pt x="67680" y="85420"/>
                </a:lnTo>
                <a:lnTo>
                  <a:pt x="67620" y="85490"/>
                </a:lnTo>
                <a:lnTo>
                  <a:pt x="67480" y="85710"/>
                </a:lnTo>
                <a:lnTo>
                  <a:pt x="67390" y="85820"/>
                </a:lnTo>
                <a:lnTo>
                  <a:pt x="67100" y="86020"/>
                </a:lnTo>
                <a:lnTo>
                  <a:pt x="67070" y="86060"/>
                </a:lnTo>
                <a:lnTo>
                  <a:pt x="66960" y="86220"/>
                </a:lnTo>
                <a:lnTo>
                  <a:pt x="66920" y="86240"/>
                </a:lnTo>
                <a:lnTo>
                  <a:pt x="66870" y="86240"/>
                </a:lnTo>
                <a:lnTo>
                  <a:pt x="66820" y="86250"/>
                </a:lnTo>
                <a:lnTo>
                  <a:pt x="66780" y="86330"/>
                </a:lnTo>
                <a:lnTo>
                  <a:pt x="66770" y="86480"/>
                </a:lnTo>
                <a:lnTo>
                  <a:pt x="66800" y="86620"/>
                </a:lnTo>
                <a:lnTo>
                  <a:pt x="66870" y="86750"/>
                </a:lnTo>
                <a:lnTo>
                  <a:pt x="66940" y="86860"/>
                </a:lnTo>
                <a:lnTo>
                  <a:pt x="67450" y="87400"/>
                </a:lnTo>
                <a:lnTo>
                  <a:pt x="67560" y="87640"/>
                </a:lnTo>
                <a:lnTo>
                  <a:pt x="67580" y="87760"/>
                </a:lnTo>
                <a:lnTo>
                  <a:pt x="67580" y="87780"/>
                </a:lnTo>
                <a:lnTo>
                  <a:pt x="67620" y="87890"/>
                </a:lnTo>
                <a:lnTo>
                  <a:pt x="67680" y="87980"/>
                </a:lnTo>
                <a:lnTo>
                  <a:pt x="67850" y="88080"/>
                </a:lnTo>
                <a:lnTo>
                  <a:pt x="68000" y="88230"/>
                </a:lnTo>
                <a:lnTo>
                  <a:pt x="68060" y="88270"/>
                </a:lnTo>
                <a:lnTo>
                  <a:pt x="68180" y="88390"/>
                </a:lnTo>
                <a:lnTo>
                  <a:pt x="68430" y="88960"/>
                </a:lnTo>
                <a:lnTo>
                  <a:pt x="68590" y="89200"/>
                </a:lnTo>
                <a:lnTo>
                  <a:pt x="68620" y="89230"/>
                </a:lnTo>
                <a:lnTo>
                  <a:pt x="68150" y="89990"/>
                </a:lnTo>
                <a:lnTo>
                  <a:pt x="68110" y="90070"/>
                </a:lnTo>
                <a:lnTo>
                  <a:pt x="68090" y="90140"/>
                </a:lnTo>
                <a:lnTo>
                  <a:pt x="68090" y="90210"/>
                </a:lnTo>
                <a:lnTo>
                  <a:pt x="68080" y="90280"/>
                </a:lnTo>
                <a:lnTo>
                  <a:pt x="68030" y="90360"/>
                </a:lnTo>
                <a:lnTo>
                  <a:pt x="67900" y="90570"/>
                </a:lnTo>
                <a:lnTo>
                  <a:pt x="68020" y="90690"/>
                </a:lnTo>
                <a:lnTo>
                  <a:pt x="68420" y="90770"/>
                </a:lnTo>
                <a:lnTo>
                  <a:pt x="68530" y="90750"/>
                </a:lnTo>
                <a:lnTo>
                  <a:pt x="68720" y="90670"/>
                </a:lnTo>
                <a:lnTo>
                  <a:pt x="68830" y="90690"/>
                </a:lnTo>
                <a:lnTo>
                  <a:pt x="68920" y="90760"/>
                </a:lnTo>
                <a:lnTo>
                  <a:pt x="69010" y="90860"/>
                </a:lnTo>
                <a:lnTo>
                  <a:pt x="69150" y="91110"/>
                </a:lnTo>
                <a:lnTo>
                  <a:pt x="69210" y="91270"/>
                </a:lnTo>
                <a:lnTo>
                  <a:pt x="69230" y="91410"/>
                </a:lnTo>
                <a:lnTo>
                  <a:pt x="69220" y="91540"/>
                </a:lnTo>
                <a:lnTo>
                  <a:pt x="69210" y="91670"/>
                </a:lnTo>
                <a:lnTo>
                  <a:pt x="69190" y="91690"/>
                </a:lnTo>
                <a:lnTo>
                  <a:pt x="69100" y="91910"/>
                </a:lnTo>
                <a:lnTo>
                  <a:pt x="69100" y="91940"/>
                </a:lnTo>
                <a:lnTo>
                  <a:pt x="68980" y="92090"/>
                </a:lnTo>
                <a:lnTo>
                  <a:pt x="68960" y="92080"/>
                </a:lnTo>
                <a:lnTo>
                  <a:pt x="68970" y="92330"/>
                </a:lnTo>
                <a:lnTo>
                  <a:pt x="68980" y="92320"/>
                </a:lnTo>
                <a:lnTo>
                  <a:pt x="68980" y="92340"/>
                </a:lnTo>
                <a:lnTo>
                  <a:pt x="68910" y="92510"/>
                </a:lnTo>
                <a:lnTo>
                  <a:pt x="68890" y="92540"/>
                </a:lnTo>
                <a:lnTo>
                  <a:pt x="68890" y="92730"/>
                </a:lnTo>
                <a:lnTo>
                  <a:pt x="68890" y="92800"/>
                </a:lnTo>
                <a:lnTo>
                  <a:pt x="68910" y="92850"/>
                </a:lnTo>
                <a:lnTo>
                  <a:pt x="68930" y="92910"/>
                </a:lnTo>
                <a:lnTo>
                  <a:pt x="68950" y="92980"/>
                </a:lnTo>
                <a:lnTo>
                  <a:pt x="68960" y="93070"/>
                </a:lnTo>
                <a:lnTo>
                  <a:pt x="68750" y="93310"/>
                </a:lnTo>
                <a:lnTo>
                  <a:pt x="68700" y="93360"/>
                </a:lnTo>
                <a:lnTo>
                  <a:pt x="68620" y="93360"/>
                </a:lnTo>
                <a:lnTo>
                  <a:pt x="68570" y="93330"/>
                </a:lnTo>
                <a:lnTo>
                  <a:pt x="68530" y="93290"/>
                </a:lnTo>
                <a:lnTo>
                  <a:pt x="68460" y="93250"/>
                </a:lnTo>
                <a:lnTo>
                  <a:pt x="68390" y="93250"/>
                </a:lnTo>
                <a:lnTo>
                  <a:pt x="68330" y="93290"/>
                </a:lnTo>
                <a:lnTo>
                  <a:pt x="68260" y="93310"/>
                </a:lnTo>
                <a:lnTo>
                  <a:pt x="68180" y="93280"/>
                </a:lnTo>
                <a:lnTo>
                  <a:pt x="67830" y="93010"/>
                </a:lnTo>
                <a:lnTo>
                  <a:pt x="67490" y="92640"/>
                </a:lnTo>
                <a:lnTo>
                  <a:pt x="67430" y="92590"/>
                </a:lnTo>
                <a:lnTo>
                  <a:pt x="67360" y="92560"/>
                </a:lnTo>
                <a:lnTo>
                  <a:pt x="67250" y="92540"/>
                </a:lnTo>
                <a:lnTo>
                  <a:pt x="67070" y="92400"/>
                </a:lnTo>
                <a:lnTo>
                  <a:pt x="67030" y="92130"/>
                </a:lnTo>
                <a:lnTo>
                  <a:pt x="67120" y="91880"/>
                </a:lnTo>
                <a:lnTo>
                  <a:pt x="67320" y="91780"/>
                </a:lnTo>
                <a:lnTo>
                  <a:pt x="67180" y="91640"/>
                </a:lnTo>
                <a:lnTo>
                  <a:pt x="66990" y="91520"/>
                </a:lnTo>
                <a:lnTo>
                  <a:pt x="66870" y="91380"/>
                </a:lnTo>
                <a:lnTo>
                  <a:pt x="66950" y="91190"/>
                </a:lnTo>
                <a:lnTo>
                  <a:pt x="66820" y="91200"/>
                </a:lnTo>
                <a:lnTo>
                  <a:pt x="66410" y="91100"/>
                </a:lnTo>
                <a:lnTo>
                  <a:pt x="66150" y="91100"/>
                </a:lnTo>
                <a:lnTo>
                  <a:pt x="65890" y="91160"/>
                </a:lnTo>
                <a:lnTo>
                  <a:pt x="65760" y="91230"/>
                </a:lnTo>
                <a:lnTo>
                  <a:pt x="65500" y="91460"/>
                </a:lnTo>
                <a:lnTo>
                  <a:pt x="65430" y="91520"/>
                </a:lnTo>
                <a:lnTo>
                  <a:pt x="65320" y="91570"/>
                </a:lnTo>
                <a:lnTo>
                  <a:pt x="65160" y="91600"/>
                </a:lnTo>
                <a:lnTo>
                  <a:pt x="65010" y="91600"/>
                </a:lnTo>
                <a:lnTo>
                  <a:pt x="64910" y="91550"/>
                </a:lnTo>
                <a:lnTo>
                  <a:pt x="64690" y="91370"/>
                </a:lnTo>
                <a:lnTo>
                  <a:pt x="64630" y="91300"/>
                </a:lnTo>
                <a:lnTo>
                  <a:pt x="64600" y="91210"/>
                </a:lnTo>
                <a:lnTo>
                  <a:pt x="64520" y="90980"/>
                </a:lnTo>
                <a:lnTo>
                  <a:pt x="64490" y="90920"/>
                </a:lnTo>
                <a:lnTo>
                  <a:pt x="64370" y="90900"/>
                </a:lnTo>
                <a:lnTo>
                  <a:pt x="64080" y="91010"/>
                </a:lnTo>
                <a:lnTo>
                  <a:pt x="63960" y="91030"/>
                </a:lnTo>
                <a:lnTo>
                  <a:pt x="63530" y="90940"/>
                </a:lnTo>
                <a:lnTo>
                  <a:pt x="63380" y="90960"/>
                </a:lnTo>
                <a:lnTo>
                  <a:pt x="63210" y="91040"/>
                </a:lnTo>
                <a:lnTo>
                  <a:pt x="63130" y="91060"/>
                </a:lnTo>
                <a:lnTo>
                  <a:pt x="63060" y="90990"/>
                </a:lnTo>
                <a:lnTo>
                  <a:pt x="63020" y="90870"/>
                </a:lnTo>
                <a:lnTo>
                  <a:pt x="63050" y="90800"/>
                </a:lnTo>
                <a:lnTo>
                  <a:pt x="63090" y="90730"/>
                </a:lnTo>
                <a:lnTo>
                  <a:pt x="63120" y="90650"/>
                </a:lnTo>
                <a:lnTo>
                  <a:pt x="63140" y="90530"/>
                </a:lnTo>
                <a:lnTo>
                  <a:pt x="63160" y="90480"/>
                </a:lnTo>
                <a:lnTo>
                  <a:pt x="63140" y="90480"/>
                </a:lnTo>
                <a:lnTo>
                  <a:pt x="63030" y="90530"/>
                </a:lnTo>
                <a:lnTo>
                  <a:pt x="62970" y="90570"/>
                </a:lnTo>
                <a:lnTo>
                  <a:pt x="62800" y="90720"/>
                </a:lnTo>
                <a:lnTo>
                  <a:pt x="62680" y="90760"/>
                </a:lnTo>
                <a:lnTo>
                  <a:pt x="62690" y="90850"/>
                </a:lnTo>
                <a:lnTo>
                  <a:pt x="62720" y="90910"/>
                </a:lnTo>
                <a:lnTo>
                  <a:pt x="62770" y="90980"/>
                </a:lnTo>
                <a:lnTo>
                  <a:pt x="62830" y="91040"/>
                </a:lnTo>
                <a:lnTo>
                  <a:pt x="62870" y="91070"/>
                </a:lnTo>
                <a:lnTo>
                  <a:pt x="62890" y="91130"/>
                </a:lnTo>
                <a:lnTo>
                  <a:pt x="62900" y="91420"/>
                </a:lnTo>
                <a:lnTo>
                  <a:pt x="62890" y="91520"/>
                </a:lnTo>
                <a:lnTo>
                  <a:pt x="62870" y="91590"/>
                </a:lnTo>
                <a:lnTo>
                  <a:pt x="62660" y="91850"/>
                </a:lnTo>
                <a:lnTo>
                  <a:pt x="62600" y="91870"/>
                </a:lnTo>
                <a:lnTo>
                  <a:pt x="60930" y="91790"/>
                </a:lnTo>
                <a:lnTo>
                  <a:pt x="60310" y="91920"/>
                </a:lnTo>
                <a:lnTo>
                  <a:pt x="60230" y="91970"/>
                </a:lnTo>
                <a:lnTo>
                  <a:pt x="60160" y="92150"/>
                </a:lnTo>
                <a:lnTo>
                  <a:pt x="60080" y="92180"/>
                </a:lnTo>
                <a:lnTo>
                  <a:pt x="59670" y="92090"/>
                </a:lnTo>
                <a:lnTo>
                  <a:pt x="59080" y="92090"/>
                </a:lnTo>
                <a:lnTo>
                  <a:pt x="58760" y="92030"/>
                </a:lnTo>
                <a:lnTo>
                  <a:pt x="58630" y="92020"/>
                </a:lnTo>
                <a:lnTo>
                  <a:pt x="58600" y="92050"/>
                </a:lnTo>
                <a:lnTo>
                  <a:pt x="58400" y="92230"/>
                </a:lnTo>
                <a:lnTo>
                  <a:pt x="58350" y="92340"/>
                </a:lnTo>
                <a:lnTo>
                  <a:pt x="58290" y="92590"/>
                </a:lnTo>
                <a:lnTo>
                  <a:pt x="58250" y="92690"/>
                </a:lnTo>
                <a:lnTo>
                  <a:pt x="58120" y="92840"/>
                </a:lnTo>
                <a:lnTo>
                  <a:pt x="57960" y="92910"/>
                </a:lnTo>
                <a:lnTo>
                  <a:pt x="57620" y="92960"/>
                </a:lnTo>
                <a:lnTo>
                  <a:pt x="57460" y="92910"/>
                </a:lnTo>
                <a:lnTo>
                  <a:pt x="57280" y="92890"/>
                </a:lnTo>
                <a:lnTo>
                  <a:pt x="57110" y="92920"/>
                </a:lnTo>
                <a:lnTo>
                  <a:pt x="56770" y="93320"/>
                </a:lnTo>
                <a:lnTo>
                  <a:pt x="56860" y="93350"/>
                </a:lnTo>
                <a:lnTo>
                  <a:pt x="56940" y="93400"/>
                </a:lnTo>
                <a:lnTo>
                  <a:pt x="56960" y="93480"/>
                </a:lnTo>
                <a:lnTo>
                  <a:pt x="56900" y="93580"/>
                </a:lnTo>
                <a:lnTo>
                  <a:pt x="56780" y="93640"/>
                </a:lnTo>
                <a:lnTo>
                  <a:pt x="56470" y="93640"/>
                </a:lnTo>
                <a:lnTo>
                  <a:pt x="56330" y="93690"/>
                </a:lnTo>
                <a:lnTo>
                  <a:pt x="56190" y="93820"/>
                </a:lnTo>
                <a:lnTo>
                  <a:pt x="56090" y="93950"/>
                </a:lnTo>
                <a:lnTo>
                  <a:pt x="55990" y="94060"/>
                </a:lnTo>
                <a:lnTo>
                  <a:pt x="55830" y="94130"/>
                </a:lnTo>
                <a:lnTo>
                  <a:pt x="55660" y="94110"/>
                </a:lnTo>
                <a:lnTo>
                  <a:pt x="55670" y="93820"/>
                </a:lnTo>
                <a:lnTo>
                  <a:pt x="55520" y="93760"/>
                </a:lnTo>
                <a:lnTo>
                  <a:pt x="55330" y="93810"/>
                </a:lnTo>
                <a:lnTo>
                  <a:pt x="54860" y="94140"/>
                </a:lnTo>
                <a:lnTo>
                  <a:pt x="54710" y="94180"/>
                </a:lnTo>
                <a:lnTo>
                  <a:pt x="53950" y="94170"/>
                </a:lnTo>
                <a:lnTo>
                  <a:pt x="53850" y="94110"/>
                </a:lnTo>
                <a:lnTo>
                  <a:pt x="53780" y="93960"/>
                </a:lnTo>
                <a:lnTo>
                  <a:pt x="53790" y="93960"/>
                </a:lnTo>
                <a:lnTo>
                  <a:pt x="53820" y="93910"/>
                </a:lnTo>
                <a:lnTo>
                  <a:pt x="53830" y="93840"/>
                </a:lnTo>
                <a:lnTo>
                  <a:pt x="53830" y="93770"/>
                </a:lnTo>
                <a:lnTo>
                  <a:pt x="53810" y="93720"/>
                </a:lnTo>
                <a:lnTo>
                  <a:pt x="53450" y="93320"/>
                </a:lnTo>
                <a:lnTo>
                  <a:pt x="53070" y="93150"/>
                </a:lnTo>
                <a:lnTo>
                  <a:pt x="53020" y="93060"/>
                </a:lnTo>
                <a:lnTo>
                  <a:pt x="53260" y="92900"/>
                </a:lnTo>
                <a:lnTo>
                  <a:pt x="53320" y="92830"/>
                </a:lnTo>
                <a:lnTo>
                  <a:pt x="53150" y="92700"/>
                </a:lnTo>
                <a:lnTo>
                  <a:pt x="53070" y="92660"/>
                </a:lnTo>
                <a:lnTo>
                  <a:pt x="52970" y="92650"/>
                </a:lnTo>
                <a:lnTo>
                  <a:pt x="52870" y="92680"/>
                </a:lnTo>
                <a:lnTo>
                  <a:pt x="52570" y="92820"/>
                </a:lnTo>
                <a:lnTo>
                  <a:pt x="52360" y="92840"/>
                </a:lnTo>
                <a:lnTo>
                  <a:pt x="52300" y="92820"/>
                </a:lnTo>
                <a:lnTo>
                  <a:pt x="52260" y="92770"/>
                </a:lnTo>
                <a:lnTo>
                  <a:pt x="52240" y="92720"/>
                </a:lnTo>
                <a:lnTo>
                  <a:pt x="52210" y="92680"/>
                </a:lnTo>
                <a:lnTo>
                  <a:pt x="51240" y="92320"/>
                </a:lnTo>
                <a:lnTo>
                  <a:pt x="51070" y="92320"/>
                </a:lnTo>
                <a:lnTo>
                  <a:pt x="50970" y="92390"/>
                </a:lnTo>
                <a:lnTo>
                  <a:pt x="50820" y="92590"/>
                </a:lnTo>
                <a:lnTo>
                  <a:pt x="50730" y="92670"/>
                </a:lnTo>
                <a:lnTo>
                  <a:pt x="50640" y="92680"/>
                </a:lnTo>
                <a:lnTo>
                  <a:pt x="50330" y="92640"/>
                </a:lnTo>
                <a:lnTo>
                  <a:pt x="50220" y="92580"/>
                </a:lnTo>
                <a:lnTo>
                  <a:pt x="50160" y="92540"/>
                </a:lnTo>
                <a:lnTo>
                  <a:pt x="50120" y="92490"/>
                </a:lnTo>
                <a:lnTo>
                  <a:pt x="50110" y="92400"/>
                </a:lnTo>
                <a:lnTo>
                  <a:pt x="50130" y="92330"/>
                </a:lnTo>
                <a:lnTo>
                  <a:pt x="50170" y="92280"/>
                </a:lnTo>
                <a:lnTo>
                  <a:pt x="50180" y="92240"/>
                </a:lnTo>
                <a:lnTo>
                  <a:pt x="50140" y="92130"/>
                </a:lnTo>
                <a:lnTo>
                  <a:pt x="50120" y="92110"/>
                </a:lnTo>
                <a:lnTo>
                  <a:pt x="50060" y="92140"/>
                </a:lnTo>
                <a:lnTo>
                  <a:pt x="49940" y="92160"/>
                </a:lnTo>
                <a:lnTo>
                  <a:pt x="49830" y="92200"/>
                </a:lnTo>
                <a:lnTo>
                  <a:pt x="49840" y="92290"/>
                </a:lnTo>
                <a:lnTo>
                  <a:pt x="49910" y="92410"/>
                </a:lnTo>
                <a:lnTo>
                  <a:pt x="49950" y="92530"/>
                </a:lnTo>
                <a:lnTo>
                  <a:pt x="49940" y="92630"/>
                </a:lnTo>
                <a:lnTo>
                  <a:pt x="49870" y="93070"/>
                </a:lnTo>
                <a:lnTo>
                  <a:pt x="49970" y="93120"/>
                </a:lnTo>
                <a:lnTo>
                  <a:pt x="50040" y="93190"/>
                </a:lnTo>
                <a:lnTo>
                  <a:pt x="50080" y="93290"/>
                </a:lnTo>
                <a:lnTo>
                  <a:pt x="50110" y="93420"/>
                </a:lnTo>
                <a:lnTo>
                  <a:pt x="50110" y="93650"/>
                </a:lnTo>
                <a:lnTo>
                  <a:pt x="50040" y="93890"/>
                </a:lnTo>
                <a:lnTo>
                  <a:pt x="49930" y="94110"/>
                </a:lnTo>
                <a:lnTo>
                  <a:pt x="49810" y="94270"/>
                </a:lnTo>
                <a:lnTo>
                  <a:pt x="49750" y="94310"/>
                </a:lnTo>
                <a:lnTo>
                  <a:pt x="49600" y="94370"/>
                </a:lnTo>
                <a:lnTo>
                  <a:pt x="49520" y="94420"/>
                </a:lnTo>
                <a:lnTo>
                  <a:pt x="49480" y="94490"/>
                </a:lnTo>
                <a:lnTo>
                  <a:pt x="49320" y="94810"/>
                </a:lnTo>
                <a:lnTo>
                  <a:pt x="49180" y="94990"/>
                </a:lnTo>
                <a:lnTo>
                  <a:pt x="49040" y="95120"/>
                </a:lnTo>
                <a:lnTo>
                  <a:pt x="48720" y="95320"/>
                </a:lnTo>
                <a:lnTo>
                  <a:pt x="48560" y="95380"/>
                </a:lnTo>
                <a:lnTo>
                  <a:pt x="48090" y="95440"/>
                </a:lnTo>
                <a:lnTo>
                  <a:pt x="47980" y="95450"/>
                </a:lnTo>
                <a:lnTo>
                  <a:pt x="47950" y="95440"/>
                </a:lnTo>
                <a:lnTo>
                  <a:pt x="47970" y="95370"/>
                </a:lnTo>
                <a:lnTo>
                  <a:pt x="48040" y="95250"/>
                </a:lnTo>
                <a:lnTo>
                  <a:pt x="48070" y="95230"/>
                </a:lnTo>
                <a:lnTo>
                  <a:pt x="48170" y="95200"/>
                </a:lnTo>
                <a:lnTo>
                  <a:pt x="48200" y="95160"/>
                </a:lnTo>
                <a:lnTo>
                  <a:pt x="48220" y="95090"/>
                </a:lnTo>
                <a:lnTo>
                  <a:pt x="48220" y="95030"/>
                </a:lnTo>
                <a:lnTo>
                  <a:pt x="48200" y="94960"/>
                </a:lnTo>
                <a:lnTo>
                  <a:pt x="48330" y="94560"/>
                </a:lnTo>
                <a:lnTo>
                  <a:pt x="48340" y="94360"/>
                </a:lnTo>
                <a:lnTo>
                  <a:pt x="48200" y="94290"/>
                </a:lnTo>
                <a:lnTo>
                  <a:pt x="47880" y="94350"/>
                </a:lnTo>
                <a:lnTo>
                  <a:pt x="47800" y="94450"/>
                </a:lnTo>
                <a:lnTo>
                  <a:pt x="47770" y="94470"/>
                </a:lnTo>
                <a:lnTo>
                  <a:pt x="47730" y="94470"/>
                </a:lnTo>
                <a:lnTo>
                  <a:pt x="47650" y="94420"/>
                </a:lnTo>
                <a:lnTo>
                  <a:pt x="47620" y="94420"/>
                </a:lnTo>
                <a:lnTo>
                  <a:pt x="47520" y="94470"/>
                </a:lnTo>
                <a:lnTo>
                  <a:pt x="47470" y="94510"/>
                </a:lnTo>
                <a:lnTo>
                  <a:pt x="47420" y="94510"/>
                </a:lnTo>
                <a:lnTo>
                  <a:pt x="47350" y="94440"/>
                </a:lnTo>
                <a:lnTo>
                  <a:pt x="47310" y="94340"/>
                </a:lnTo>
                <a:lnTo>
                  <a:pt x="47300" y="94220"/>
                </a:lnTo>
                <a:lnTo>
                  <a:pt x="47280" y="94110"/>
                </a:lnTo>
                <a:lnTo>
                  <a:pt x="47200" y="94020"/>
                </a:lnTo>
                <a:lnTo>
                  <a:pt x="47370" y="93890"/>
                </a:lnTo>
                <a:lnTo>
                  <a:pt x="47400" y="93770"/>
                </a:lnTo>
                <a:lnTo>
                  <a:pt x="47340" y="93650"/>
                </a:lnTo>
                <a:lnTo>
                  <a:pt x="46980" y="93120"/>
                </a:lnTo>
                <a:lnTo>
                  <a:pt x="46890" y="93160"/>
                </a:lnTo>
                <a:lnTo>
                  <a:pt x="46830" y="93210"/>
                </a:lnTo>
                <a:lnTo>
                  <a:pt x="46770" y="93240"/>
                </a:lnTo>
                <a:lnTo>
                  <a:pt x="46690" y="93190"/>
                </a:lnTo>
                <a:lnTo>
                  <a:pt x="46670" y="93130"/>
                </a:lnTo>
                <a:lnTo>
                  <a:pt x="46670" y="93100"/>
                </a:lnTo>
                <a:lnTo>
                  <a:pt x="46670" y="93070"/>
                </a:lnTo>
                <a:lnTo>
                  <a:pt x="46610" y="92920"/>
                </a:lnTo>
                <a:lnTo>
                  <a:pt x="46510" y="92830"/>
                </a:lnTo>
                <a:lnTo>
                  <a:pt x="46440" y="92730"/>
                </a:lnTo>
                <a:lnTo>
                  <a:pt x="46420" y="92550"/>
                </a:lnTo>
                <a:lnTo>
                  <a:pt x="46330" y="92620"/>
                </a:lnTo>
                <a:lnTo>
                  <a:pt x="46220" y="92640"/>
                </a:lnTo>
                <a:lnTo>
                  <a:pt x="46000" y="92630"/>
                </a:lnTo>
                <a:lnTo>
                  <a:pt x="45780" y="92540"/>
                </a:lnTo>
                <a:lnTo>
                  <a:pt x="45750" y="92550"/>
                </a:lnTo>
                <a:lnTo>
                  <a:pt x="45660" y="92610"/>
                </a:lnTo>
                <a:lnTo>
                  <a:pt x="45600" y="92620"/>
                </a:lnTo>
                <a:lnTo>
                  <a:pt x="45450" y="92540"/>
                </a:lnTo>
                <a:lnTo>
                  <a:pt x="45420" y="92430"/>
                </a:lnTo>
                <a:lnTo>
                  <a:pt x="45440" y="92290"/>
                </a:lnTo>
                <a:lnTo>
                  <a:pt x="45410" y="92170"/>
                </a:lnTo>
                <a:lnTo>
                  <a:pt x="45330" y="92070"/>
                </a:lnTo>
                <a:lnTo>
                  <a:pt x="45220" y="92040"/>
                </a:lnTo>
                <a:lnTo>
                  <a:pt x="45110" y="92050"/>
                </a:lnTo>
                <a:lnTo>
                  <a:pt x="45010" y="92100"/>
                </a:lnTo>
                <a:lnTo>
                  <a:pt x="44850" y="92290"/>
                </a:lnTo>
                <a:lnTo>
                  <a:pt x="44760" y="92490"/>
                </a:lnTo>
                <a:lnTo>
                  <a:pt x="44650" y="92650"/>
                </a:lnTo>
                <a:lnTo>
                  <a:pt x="44460" y="92750"/>
                </a:lnTo>
                <a:lnTo>
                  <a:pt x="43990" y="92750"/>
                </a:lnTo>
                <a:lnTo>
                  <a:pt x="43560" y="92640"/>
                </a:lnTo>
                <a:lnTo>
                  <a:pt x="43560" y="92630"/>
                </a:lnTo>
                <a:lnTo>
                  <a:pt x="43910" y="92160"/>
                </a:lnTo>
                <a:lnTo>
                  <a:pt x="43980" y="92040"/>
                </a:lnTo>
                <a:lnTo>
                  <a:pt x="44000" y="92030"/>
                </a:lnTo>
                <a:lnTo>
                  <a:pt x="44040" y="92010"/>
                </a:lnTo>
                <a:lnTo>
                  <a:pt x="44240" y="91970"/>
                </a:lnTo>
                <a:lnTo>
                  <a:pt x="44290" y="91950"/>
                </a:lnTo>
                <a:lnTo>
                  <a:pt x="44320" y="91940"/>
                </a:lnTo>
                <a:lnTo>
                  <a:pt x="44330" y="91920"/>
                </a:lnTo>
                <a:lnTo>
                  <a:pt x="44340" y="91890"/>
                </a:lnTo>
                <a:lnTo>
                  <a:pt x="44360" y="91840"/>
                </a:lnTo>
                <a:lnTo>
                  <a:pt x="44480" y="91780"/>
                </a:lnTo>
                <a:lnTo>
                  <a:pt x="44530" y="91790"/>
                </a:lnTo>
                <a:lnTo>
                  <a:pt x="44730" y="91860"/>
                </a:lnTo>
                <a:lnTo>
                  <a:pt x="45060" y="91690"/>
                </a:lnTo>
                <a:lnTo>
                  <a:pt x="45600" y="91210"/>
                </a:lnTo>
                <a:lnTo>
                  <a:pt x="45740" y="91130"/>
                </a:lnTo>
                <a:lnTo>
                  <a:pt x="45830" y="91100"/>
                </a:lnTo>
                <a:lnTo>
                  <a:pt x="45880" y="91120"/>
                </a:lnTo>
                <a:lnTo>
                  <a:pt x="46120" y="91230"/>
                </a:lnTo>
                <a:lnTo>
                  <a:pt x="46300" y="91270"/>
                </a:lnTo>
                <a:lnTo>
                  <a:pt x="46470" y="91270"/>
                </a:lnTo>
                <a:lnTo>
                  <a:pt x="46590" y="91240"/>
                </a:lnTo>
                <a:lnTo>
                  <a:pt x="46720" y="91180"/>
                </a:lnTo>
                <a:lnTo>
                  <a:pt x="46880" y="91090"/>
                </a:lnTo>
                <a:lnTo>
                  <a:pt x="47060" y="91040"/>
                </a:lnTo>
                <a:lnTo>
                  <a:pt x="47150" y="91040"/>
                </a:lnTo>
                <a:lnTo>
                  <a:pt x="47200" y="91050"/>
                </a:lnTo>
                <a:lnTo>
                  <a:pt x="47230" y="91060"/>
                </a:lnTo>
                <a:lnTo>
                  <a:pt x="47250" y="91090"/>
                </a:lnTo>
                <a:lnTo>
                  <a:pt x="47290" y="91210"/>
                </a:lnTo>
                <a:lnTo>
                  <a:pt x="47320" y="91290"/>
                </a:lnTo>
                <a:lnTo>
                  <a:pt x="47360" y="91370"/>
                </a:lnTo>
                <a:lnTo>
                  <a:pt x="47440" y="91280"/>
                </a:lnTo>
                <a:lnTo>
                  <a:pt x="47440" y="91130"/>
                </a:lnTo>
                <a:lnTo>
                  <a:pt x="47460" y="91080"/>
                </a:lnTo>
                <a:lnTo>
                  <a:pt x="47470" y="91050"/>
                </a:lnTo>
                <a:lnTo>
                  <a:pt x="47480" y="91050"/>
                </a:lnTo>
                <a:lnTo>
                  <a:pt x="47490" y="91050"/>
                </a:lnTo>
                <a:lnTo>
                  <a:pt x="47630" y="91100"/>
                </a:lnTo>
                <a:lnTo>
                  <a:pt x="47700" y="91110"/>
                </a:lnTo>
                <a:lnTo>
                  <a:pt x="47720" y="91100"/>
                </a:lnTo>
                <a:lnTo>
                  <a:pt x="47740" y="91070"/>
                </a:lnTo>
                <a:lnTo>
                  <a:pt x="47750" y="91050"/>
                </a:lnTo>
                <a:lnTo>
                  <a:pt x="47760" y="91010"/>
                </a:lnTo>
                <a:lnTo>
                  <a:pt x="47770" y="90960"/>
                </a:lnTo>
                <a:lnTo>
                  <a:pt x="47770" y="90930"/>
                </a:lnTo>
                <a:lnTo>
                  <a:pt x="47760" y="90890"/>
                </a:lnTo>
                <a:lnTo>
                  <a:pt x="47730" y="90820"/>
                </a:lnTo>
                <a:lnTo>
                  <a:pt x="47710" y="90710"/>
                </a:lnTo>
                <a:lnTo>
                  <a:pt x="47680" y="90510"/>
                </a:lnTo>
                <a:lnTo>
                  <a:pt x="47670" y="90190"/>
                </a:lnTo>
                <a:lnTo>
                  <a:pt x="47670" y="90150"/>
                </a:lnTo>
                <a:lnTo>
                  <a:pt x="47660" y="90120"/>
                </a:lnTo>
                <a:lnTo>
                  <a:pt x="47640" y="90100"/>
                </a:lnTo>
                <a:lnTo>
                  <a:pt x="47630" y="90090"/>
                </a:lnTo>
                <a:lnTo>
                  <a:pt x="47570" y="90090"/>
                </a:lnTo>
                <a:lnTo>
                  <a:pt x="47550" y="90080"/>
                </a:lnTo>
                <a:lnTo>
                  <a:pt x="47530" y="90070"/>
                </a:lnTo>
                <a:lnTo>
                  <a:pt x="47520" y="90020"/>
                </a:lnTo>
                <a:lnTo>
                  <a:pt x="47490" y="89980"/>
                </a:lnTo>
                <a:lnTo>
                  <a:pt x="47440" y="89930"/>
                </a:lnTo>
                <a:lnTo>
                  <a:pt x="47400" y="89880"/>
                </a:lnTo>
                <a:lnTo>
                  <a:pt x="47390" y="89850"/>
                </a:lnTo>
                <a:lnTo>
                  <a:pt x="47400" y="89820"/>
                </a:lnTo>
                <a:lnTo>
                  <a:pt x="47430" y="89750"/>
                </a:lnTo>
                <a:lnTo>
                  <a:pt x="47450" y="89740"/>
                </a:lnTo>
                <a:lnTo>
                  <a:pt x="47460" y="89730"/>
                </a:lnTo>
                <a:lnTo>
                  <a:pt x="47490" y="89720"/>
                </a:lnTo>
                <a:lnTo>
                  <a:pt x="47610" y="89720"/>
                </a:lnTo>
                <a:lnTo>
                  <a:pt x="47630" y="89700"/>
                </a:lnTo>
                <a:lnTo>
                  <a:pt x="47650" y="89680"/>
                </a:lnTo>
                <a:lnTo>
                  <a:pt x="47660" y="89640"/>
                </a:lnTo>
                <a:lnTo>
                  <a:pt x="47670" y="89610"/>
                </a:lnTo>
                <a:lnTo>
                  <a:pt x="47690" y="89600"/>
                </a:lnTo>
                <a:lnTo>
                  <a:pt x="47700" y="89590"/>
                </a:lnTo>
                <a:lnTo>
                  <a:pt x="47710" y="89590"/>
                </a:lnTo>
                <a:lnTo>
                  <a:pt x="47760" y="89560"/>
                </a:lnTo>
                <a:lnTo>
                  <a:pt x="47620" y="89260"/>
                </a:lnTo>
                <a:lnTo>
                  <a:pt x="47600" y="89150"/>
                </a:lnTo>
                <a:lnTo>
                  <a:pt x="47570" y="89090"/>
                </a:lnTo>
                <a:lnTo>
                  <a:pt x="47560" y="89070"/>
                </a:lnTo>
                <a:lnTo>
                  <a:pt x="47550" y="89070"/>
                </a:lnTo>
                <a:lnTo>
                  <a:pt x="47540" y="89070"/>
                </a:lnTo>
                <a:lnTo>
                  <a:pt x="47530" y="89070"/>
                </a:lnTo>
                <a:lnTo>
                  <a:pt x="47520" y="89080"/>
                </a:lnTo>
                <a:lnTo>
                  <a:pt x="47500" y="89080"/>
                </a:lnTo>
                <a:lnTo>
                  <a:pt x="47490" y="89080"/>
                </a:lnTo>
                <a:lnTo>
                  <a:pt x="47450" y="89070"/>
                </a:lnTo>
                <a:lnTo>
                  <a:pt x="47440" y="89040"/>
                </a:lnTo>
                <a:lnTo>
                  <a:pt x="47440" y="89030"/>
                </a:lnTo>
                <a:lnTo>
                  <a:pt x="47440" y="89010"/>
                </a:lnTo>
                <a:lnTo>
                  <a:pt x="47470" y="88980"/>
                </a:lnTo>
                <a:lnTo>
                  <a:pt x="47480" y="88970"/>
                </a:lnTo>
                <a:lnTo>
                  <a:pt x="47490" y="88970"/>
                </a:lnTo>
                <a:lnTo>
                  <a:pt x="47510" y="88940"/>
                </a:lnTo>
                <a:lnTo>
                  <a:pt x="47520" y="88920"/>
                </a:lnTo>
                <a:lnTo>
                  <a:pt x="47530" y="88900"/>
                </a:lnTo>
                <a:lnTo>
                  <a:pt x="47550" y="88760"/>
                </a:lnTo>
                <a:lnTo>
                  <a:pt x="47560" y="88730"/>
                </a:lnTo>
                <a:lnTo>
                  <a:pt x="47590" y="88680"/>
                </a:lnTo>
                <a:lnTo>
                  <a:pt x="47600" y="88630"/>
                </a:lnTo>
                <a:lnTo>
                  <a:pt x="47610" y="88550"/>
                </a:lnTo>
                <a:lnTo>
                  <a:pt x="47620" y="88290"/>
                </a:lnTo>
                <a:lnTo>
                  <a:pt x="47610" y="88250"/>
                </a:lnTo>
                <a:lnTo>
                  <a:pt x="47520" y="88160"/>
                </a:lnTo>
                <a:lnTo>
                  <a:pt x="47510" y="88130"/>
                </a:lnTo>
                <a:lnTo>
                  <a:pt x="47450" y="88000"/>
                </a:lnTo>
                <a:lnTo>
                  <a:pt x="47430" y="87940"/>
                </a:lnTo>
                <a:lnTo>
                  <a:pt x="47440" y="87890"/>
                </a:lnTo>
                <a:lnTo>
                  <a:pt x="47450" y="87860"/>
                </a:lnTo>
                <a:lnTo>
                  <a:pt x="47470" y="87840"/>
                </a:lnTo>
                <a:lnTo>
                  <a:pt x="47490" y="87820"/>
                </a:lnTo>
                <a:lnTo>
                  <a:pt x="47550" y="87790"/>
                </a:lnTo>
                <a:lnTo>
                  <a:pt x="47760" y="87190"/>
                </a:lnTo>
                <a:lnTo>
                  <a:pt x="47820" y="86950"/>
                </a:lnTo>
                <a:lnTo>
                  <a:pt x="47830" y="86660"/>
                </a:lnTo>
                <a:lnTo>
                  <a:pt x="47830" y="86540"/>
                </a:lnTo>
                <a:lnTo>
                  <a:pt x="47810" y="86400"/>
                </a:lnTo>
                <a:lnTo>
                  <a:pt x="47610" y="85950"/>
                </a:lnTo>
                <a:lnTo>
                  <a:pt x="47320" y="84630"/>
                </a:lnTo>
                <a:lnTo>
                  <a:pt x="47210" y="84240"/>
                </a:lnTo>
                <a:lnTo>
                  <a:pt x="47180" y="84170"/>
                </a:lnTo>
                <a:lnTo>
                  <a:pt x="47070" y="84020"/>
                </a:lnTo>
                <a:lnTo>
                  <a:pt x="46970" y="83840"/>
                </a:lnTo>
                <a:lnTo>
                  <a:pt x="46840" y="83540"/>
                </a:lnTo>
                <a:lnTo>
                  <a:pt x="46830" y="83530"/>
                </a:lnTo>
                <a:lnTo>
                  <a:pt x="46820" y="83520"/>
                </a:lnTo>
                <a:lnTo>
                  <a:pt x="46810" y="83520"/>
                </a:lnTo>
                <a:lnTo>
                  <a:pt x="46800" y="83520"/>
                </a:lnTo>
                <a:lnTo>
                  <a:pt x="46790" y="83520"/>
                </a:lnTo>
                <a:lnTo>
                  <a:pt x="46740" y="83520"/>
                </a:lnTo>
                <a:lnTo>
                  <a:pt x="46670" y="83400"/>
                </a:lnTo>
                <a:lnTo>
                  <a:pt x="47080" y="82830"/>
                </a:lnTo>
                <a:lnTo>
                  <a:pt x="47130" y="82790"/>
                </a:lnTo>
                <a:lnTo>
                  <a:pt x="47110" y="82730"/>
                </a:lnTo>
                <a:lnTo>
                  <a:pt x="47110" y="82680"/>
                </a:lnTo>
                <a:lnTo>
                  <a:pt x="47110" y="82640"/>
                </a:lnTo>
                <a:lnTo>
                  <a:pt x="47150" y="82560"/>
                </a:lnTo>
                <a:lnTo>
                  <a:pt x="47180" y="82510"/>
                </a:lnTo>
                <a:lnTo>
                  <a:pt x="47240" y="82440"/>
                </a:lnTo>
                <a:lnTo>
                  <a:pt x="47280" y="82410"/>
                </a:lnTo>
                <a:lnTo>
                  <a:pt x="47310" y="82400"/>
                </a:lnTo>
                <a:lnTo>
                  <a:pt x="47400" y="82390"/>
                </a:lnTo>
                <a:lnTo>
                  <a:pt x="47530" y="82360"/>
                </a:lnTo>
                <a:lnTo>
                  <a:pt x="47550" y="82350"/>
                </a:lnTo>
                <a:lnTo>
                  <a:pt x="47600" y="82300"/>
                </a:lnTo>
                <a:lnTo>
                  <a:pt x="47700" y="82230"/>
                </a:lnTo>
                <a:lnTo>
                  <a:pt x="47720" y="82230"/>
                </a:lnTo>
                <a:lnTo>
                  <a:pt x="47760" y="82230"/>
                </a:lnTo>
                <a:lnTo>
                  <a:pt x="47770" y="82230"/>
                </a:lnTo>
                <a:lnTo>
                  <a:pt x="47780" y="82240"/>
                </a:lnTo>
                <a:lnTo>
                  <a:pt x="47810" y="82270"/>
                </a:lnTo>
                <a:lnTo>
                  <a:pt x="47820" y="82280"/>
                </a:lnTo>
                <a:lnTo>
                  <a:pt x="47830" y="82300"/>
                </a:lnTo>
                <a:lnTo>
                  <a:pt x="47830" y="82320"/>
                </a:lnTo>
                <a:lnTo>
                  <a:pt x="47840" y="82400"/>
                </a:lnTo>
                <a:lnTo>
                  <a:pt x="47840" y="82420"/>
                </a:lnTo>
                <a:lnTo>
                  <a:pt x="47850" y="82430"/>
                </a:lnTo>
                <a:lnTo>
                  <a:pt x="47860" y="82450"/>
                </a:lnTo>
                <a:lnTo>
                  <a:pt x="47880" y="82460"/>
                </a:lnTo>
                <a:lnTo>
                  <a:pt x="47890" y="82460"/>
                </a:lnTo>
                <a:lnTo>
                  <a:pt x="47930" y="82470"/>
                </a:lnTo>
                <a:lnTo>
                  <a:pt x="48640" y="82040"/>
                </a:lnTo>
                <a:lnTo>
                  <a:pt x="48660" y="81910"/>
                </a:lnTo>
                <a:lnTo>
                  <a:pt x="48670" y="81900"/>
                </a:lnTo>
                <a:lnTo>
                  <a:pt x="48680" y="81860"/>
                </a:lnTo>
                <a:lnTo>
                  <a:pt x="48720" y="81810"/>
                </a:lnTo>
                <a:lnTo>
                  <a:pt x="48750" y="81800"/>
                </a:lnTo>
                <a:lnTo>
                  <a:pt x="48770" y="81780"/>
                </a:lnTo>
                <a:lnTo>
                  <a:pt x="48830" y="81770"/>
                </a:lnTo>
                <a:lnTo>
                  <a:pt x="49110" y="81750"/>
                </a:lnTo>
                <a:lnTo>
                  <a:pt x="49130" y="81750"/>
                </a:lnTo>
                <a:lnTo>
                  <a:pt x="49140" y="81730"/>
                </a:lnTo>
                <a:lnTo>
                  <a:pt x="49130" y="81730"/>
                </a:lnTo>
                <a:lnTo>
                  <a:pt x="49100" y="81710"/>
                </a:lnTo>
                <a:lnTo>
                  <a:pt x="49090" y="81700"/>
                </a:lnTo>
                <a:lnTo>
                  <a:pt x="49080" y="81680"/>
                </a:lnTo>
                <a:lnTo>
                  <a:pt x="49080" y="81660"/>
                </a:lnTo>
                <a:lnTo>
                  <a:pt x="49090" y="81620"/>
                </a:lnTo>
                <a:lnTo>
                  <a:pt x="49170" y="81410"/>
                </a:lnTo>
                <a:lnTo>
                  <a:pt x="49170" y="81340"/>
                </a:lnTo>
                <a:lnTo>
                  <a:pt x="49180" y="81290"/>
                </a:lnTo>
                <a:lnTo>
                  <a:pt x="49170" y="81220"/>
                </a:lnTo>
                <a:lnTo>
                  <a:pt x="49160" y="81170"/>
                </a:lnTo>
                <a:lnTo>
                  <a:pt x="49150" y="81140"/>
                </a:lnTo>
                <a:lnTo>
                  <a:pt x="49110" y="81080"/>
                </a:lnTo>
                <a:lnTo>
                  <a:pt x="49100" y="81040"/>
                </a:lnTo>
                <a:lnTo>
                  <a:pt x="49090" y="81010"/>
                </a:lnTo>
                <a:lnTo>
                  <a:pt x="49080" y="80990"/>
                </a:lnTo>
                <a:lnTo>
                  <a:pt x="49080" y="80940"/>
                </a:lnTo>
                <a:lnTo>
                  <a:pt x="49090" y="80920"/>
                </a:lnTo>
                <a:lnTo>
                  <a:pt x="49090" y="80900"/>
                </a:lnTo>
                <a:lnTo>
                  <a:pt x="49140" y="80880"/>
                </a:lnTo>
                <a:lnTo>
                  <a:pt x="49190" y="80860"/>
                </a:lnTo>
                <a:lnTo>
                  <a:pt x="49210" y="80840"/>
                </a:lnTo>
                <a:lnTo>
                  <a:pt x="49240" y="80800"/>
                </a:lnTo>
                <a:lnTo>
                  <a:pt x="49240" y="80760"/>
                </a:lnTo>
                <a:lnTo>
                  <a:pt x="49240" y="80740"/>
                </a:lnTo>
                <a:lnTo>
                  <a:pt x="49230" y="80720"/>
                </a:lnTo>
                <a:lnTo>
                  <a:pt x="49210" y="80700"/>
                </a:lnTo>
                <a:lnTo>
                  <a:pt x="49150" y="80670"/>
                </a:lnTo>
                <a:lnTo>
                  <a:pt x="49110" y="80630"/>
                </a:lnTo>
                <a:lnTo>
                  <a:pt x="49070" y="80590"/>
                </a:lnTo>
                <a:lnTo>
                  <a:pt x="49030" y="80550"/>
                </a:lnTo>
                <a:lnTo>
                  <a:pt x="48990" y="80530"/>
                </a:lnTo>
                <a:lnTo>
                  <a:pt x="48950" y="80510"/>
                </a:lnTo>
                <a:lnTo>
                  <a:pt x="48920" y="80490"/>
                </a:lnTo>
                <a:lnTo>
                  <a:pt x="48900" y="80480"/>
                </a:lnTo>
                <a:lnTo>
                  <a:pt x="48890" y="80450"/>
                </a:lnTo>
                <a:lnTo>
                  <a:pt x="48880" y="80410"/>
                </a:lnTo>
                <a:lnTo>
                  <a:pt x="48870" y="80390"/>
                </a:lnTo>
                <a:lnTo>
                  <a:pt x="48850" y="80370"/>
                </a:lnTo>
                <a:lnTo>
                  <a:pt x="48830" y="80350"/>
                </a:lnTo>
                <a:lnTo>
                  <a:pt x="48800" y="80310"/>
                </a:lnTo>
                <a:lnTo>
                  <a:pt x="48780" y="80230"/>
                </a:lnTo>
                <a:lnTo>
                  <a:pt x="48780" y="80100"/>
                </a:lnTo>
                <a:lnTo>
                  <a:pt x="48790" y="80080"/>
                </a:lnTo>
                <a:lnTo>
                  <a:pt x="48810" y="80070"/>
                </a:lnTo>
                <a:lnTo>
                  <a:pt x="48870" y="79990"/>
                </a:lnTo>
                <a:lnTo>
                  <a:pt x="48930" y="79890"/>
                </a:lnTo>
                <a:lnTo>
                  <a:pt x="48950" y="79860"/>
                </a:lnTo>
                <a:lnTo>
                  <a:pt x="48990" y="79850"/>
                </a:lnTo>
                <a:lnTo>
                  <a:pt x="49020" y="79880"/>
                </a:lnTo>
                <a:lnTo>
                  <a:pt x="49080" y="79950"/>
                </a:lnTo>
                <a:lnTo>
                  <a:pt x="49120" y="79980"/>
                </a:lnTo>
                <a:lnTo>
                  <a:pt x="49150" y="80000"/>
                </a:lnTo>
                <a:lnTo>
                  <a:pt x="49180" y="80010"/>
                </a:lnTo>
                <a:lnTo>
                  <a:pt x="49330" y="80000"/>
                </a:lnTo>
                <a:lnTo>
                  <a:pt x="49370" y="80010"/>
                </a:lnTo>
                <a:lnTo>
                  <a:pt x="49400" y="80040"/>
                </a:lnTo>
                <a:lnTo>
                  <a:pt x="49450" y="80180"/>
                </a:lnTo>
                <a:lnTo>
                  <a:pt x="49500" y="80260"/>
                </a:lnTo>
                <a:lnTo>
                  <a:pt x="49510" y="80280"/>
                </a:lnTo>
                <a:lnTo>
                  <a:pt x="49520" y="80280"/>
                </a:lnTo>
                <a:lnTo>
                  <a:pt x="49540" y="80270"/>
                </a:lnTo>
                <a:lnTo>
                  <a:pt x="49570" y="80250"/>
                </a:lnTo>
                <a:lnTo>
                  <a:pt x="49900" y="79870"/>
                </a:lnTo>
                <a:lnTo>
                  <a:pt x="49950" y="79830"/>
                </a:lnTo>
                <a:lnTo>
                  <a:pt x="49980" y="79830"/>
                </a:lnTo>
                <a:lnTo>
                  <a:pt x="50020" y="79850"/>
                </a:lnTo>
                <a:lnTo>
                  <a:pt x="50030" y="79860"/>
                </a:lnTo>
                <a:lnTo>
                  <a:pt x="50050" y="79900"/>
                </a:lnTo>
                <a:lnTo>
                  <a:pt x="50040" y="79920"/>
                </a:lnTo>
                <a:lnTo>
                  <a:pt x="50030" y="79930"/>
                </a:lnTo>
                <a:lnTo>
                  <a:pt x="50010" y="79940"/>
                </a:lnTo>
                <a:lnTo>
                  <a:pt x="50000" y="79970"/>
                </a:lnTo>
                <a:lnTo>
                  <a:pt x="50000" y="80000"/>
                </a:lnTo>
                <a:lnTo>
                  <a:pt x="50010" y="80030"/>
                </a:lnTo>
                <a:lnTo>
                  <a:pt x="49970" y="80090"/>
                </a:lnTo>
                <a:lnTo>
                  <a:pt x="49970" y="80120"/>
                </a:lnTo>
                <a:lnTo>
                  <a:pt x="49960" y="80140"/>
                </a:lnTo>
                <a:lnTo>
                  <a:pt x="49960" y="80160"/>
                </a:lnTo>
                <a:lnTo>
                  <a:pt x="49970" y="80190"/>
                </a:lnTo>
                <a:lnTo>
                  <a:pt x="49970" y="80210"/>
                </a:lnTo>
                <a:lnTo>
                  <a:pt x="49980" y="80230"/>
                </a:lnTo>
                <a:lnTo>
                  <a:pt x="50000" y="80240"/>
                </a:lnTo>
                <a:lnTo>
                  <a:pt x="50010" y="80250"/>
                </a:lnTo>
                <a:lnTo>
                  <a:pt x="50110" y="80190"/>
                </a:lnTo>
                <a:lnTo>
                  <a:pt x="50420" y="79900"/>
                </a:lnTo>
                <a:lnTo>
                  <a:pt x="50290" y="79650"/>
                </a:lnTo>
                <a:lnTo>
                  <a:pt x="50270" y="79570"/>
                </a:lnTo>
                <a:lnTo>
                  <a:pt x="50250" y="79520"/>
                </a:lnTo>
                <a:lnTo>
                  <a:pt x="50230" y="79500"/>
                </a:lnTo>
                <a:lnTo>
                  <a:pt x="50220" y="79490"/>
                </a:lnTo>
                <a:lnTo>
                  <a:pt x="50170" y="79500"/>
                </a:lnTo>
                <a:lnTo>
                  <a:pt x="50030" y="79430"/>
                </a:lnTo>
                <a:lnTo>
                  <a:pt x="49980" y="79360"/>
                </a:lnTo>
                <a:lnTo>
                  <a:pt x="49970" y="79340"/>
                </a:lnTo>
                <a:lnTo>
                  <a:pt x="49970" y="79330"/>
                </a:lnTo>
                <a:lnTo>
                  <a:pt x="49960" y="79270"/>
                </a:lnTo>
                <a:lnTo>
                  <a:pt x="49960" y="79220"/>
                </a:lnTo>
                <a:lnTo>
                  <a:pt x="49960" y="79190"/>
                </a:lnTo>
                <a:lnTo>
                  <a:pt x="49960" y="79160"/>
                </a:lnTo>
                <a:lnTo>
                  <a:pt x="49970" y="79140"/>
                </a:lnTo>
                <a:lnTo>
                  <a:pt x="49980" y="79120"/>
                </a:lnTo>
                <a:lnTo>
                  <a:pt x="49990" y="79110"/>
                </a:lnTo>
                <a:lnTo>
                  <a:pt x="50010" y="79100"/>
                </a:lnTo>
                <a:lnTo>
                  <a:pt x="50020" y="79060"/>
                </a:lnTo>
                <a:lnTo>
                  <a:pt x="50020" y="79000"/>
                </a:lnTo>
                <a:lnTo>
                  <a:pt x="50010" y="78850"/>
                </a:lnTo>
                <a:lnTo>
                  <a:pt x="50020" y="78790"/>
                </a:lnTo>
                <a:lnTo>
                  <a:pt x="50030" y="78740"/>
                </a:lnTo>
                <a:lnTo>
                  <a:pt x="50050" y="78710"/>
                </a:lnTo>
                <a:lnTo>
                  <a:pt x="50100" y="78670"/>
                </a:lnTo>
                <a:lnTo>
                  <a:pt x="50110" y="78660"/>
                </a:lnTo>
                <a:lnTo>
                  <a:pt x="50120" y="78630"/>
                </a:lnTo>
                <a:lnTo>
                  <a:pt x="50130" y="78590"/>
                </a:lnTo>
                <a:lnTo>
                  <a:pt x="50150" y="78490"/>
                </a:lnTo>
                <a:lnTo>
                  <a:pt x="50160" y="78450"/>
                </a:lnTo>
                <a:lnTo>
                  <a:pt x="50160" y="78410"/>
                </a:lnTo>
                <a:lnTo>
                  <a:pt x="50150" y="78390"/>
                </a:lnTo>
                <a:lnTo>
                  <a:pt x="50140" y="78380"/>
                </a:lnTo>
                <a:lnTo>
                  <a:pt x="50090" y="78280"/>
                </a:lnTo>
                <a:lnTo>
                  <a:pt x="50080" y="78250"/>
                </a:lnTo>
                <a:lnTo>
                  <a:pt x="50080" y="78230"/>
                </a:lnTo>
                <a:lnTo>
                  <a:pt x="50080" y="78220"/>
                </a:lnTo>
                <a:lnTo>
                  <a:pt x="50110" y="78150"/>
                </a:lnTo>
                <a:lnTo>
                  <a:pt x="50110" y="78130"/>
                </a:lnTo>
                <a:lnTo>
                  <a:pt x="50110" y="78110"/>
                </a:lnTo>
                <a:lnTo>
                  <a:pt x="50140" y="77810"/>
                </a:lnTo>
                <a:lnTo>
                  <a:pt x="50140" y="77740"/>
                </a:lnTo>
                <a:lnTo>
                  <a:pt x="50130" y="77690"/>
                </a:lnTo>
                <a:lnTo>
                  <a:pt x="50120" y="77670"/>
                </a:lnTo>
                <a:lnTo>
                  <a:pt x="50060" y="77620"/>
                </a:lnTo>
                <a:lnTo>
                  <a:pt x="50060" y="77600"/>
                </a:lnTo>
                <a:lnTo>
                  <a:pt x="50060" y="77590"/>
                </a:lnTo>
                <a:lnTo>
                  <a:pt x="50080" y="77580"/>
                </a:lnTo>
                <a:lnTo>
                  <a:pt x="50160" y="77550"/>
                </a:lnTo>
                <a:lnTo>
                  <a:pt x="50180" y="77540"/>
                </a:lnTo>
                <a:lnTo>
                  <a:pt x="50220" y="77510"/>
                </a:lnTo>
                <a:lnTo>
                  <a:pt x="50220" y="77480"/>
                </a:lnTo>
                <a:lnTo>
                  <a:pt x="50220" y="77440"/>
                </a:lnTo>
                <a:lnTo>
                  <a:pt x="50190" y="77340"/>
                </a:lnTo>
                <a:lnTo>
                  <a:pt x="50170" y="77270"/>
                </a:lnTo>
                <a:lnTo>
                  <a:pt x="50160" y="77240"/>
                </a:lnTo>
                <a:lnTo>
                  <a:pt x="50140" y="77210"/>
                </a:lnTo>
                <a:lnTo>
                  <a:pt x="50120" y="77190"/>
                </a:lnTo>
                <a:lnTo>
                  <a:pt x="50080" y="77160"/>
                </a:lnTo>
                <a:lnTo>
                  <a:pt x="50060" y="77130"/>
                </a:lnTo>
                <a:lnTo>
                  <a:pt x="50030" y="77040"/>
                </a:lnTo>
                <a:lnTo>
                  <a:pt x="50020" y="77020"/>
                </a:lnTo>
                <a:lnTo>
                  <a:pt x="50010" y="77000"/>
                </a:lnTo>
                <a:lnTo>
                  <a:pt x="50000" y="76990"/>
                </a:lnTo>
                <a:lnTo>
                  <a:pt x="49990" y="76980"/>
                </a:lnTo>
                <a:lnTo>
                  <a:pt x="49890" y="76870"/>
                </a:lnTo>
                <a:lnTo>
                  <a:pt x="49840" y="76760"/>
                </a:lnTo>
                <a:lnTo>
                  <a:pt x="49530" y="76510"/>
                </a:lnTo>
                <a:lnTo>
                  <a:pt x="49490" y="76450"/>
                </a:lnTo>
                <a:lnTo>
                  <a:pt x="49460" y="76330"/>
                </a:lnTo>
                <a:lnTo>
                  <a:pt x="49440" y="76250"/>
                </a:lnTo>
                <a:lnTo>
                  <a:pt x="49420" y="76210"/>
                </a:lnTo>
                <a:lnTo>
                  <a:pt x="49390" y="76190"/>
                </a:lnTo>
                <a:lnTo>
                  <a:pt x="49310" y="76200"/>
                </a:lnTo>
                <a:lnTo>
                  <a:pt x="49290" y="76190"/>
                </a:lnTo>
                <a:lnTo>
                  <a:pt x="49270" y="76190"/>
                </a:lnTo>
                <a:lnTo>
                  <a:pt x="49150" y="76110"/>
                </a:lnTo>
                <a:lnTo>
                  <a:pt x="49120" y="76100"/>
                </a:lnTo>
                <a:lnTo>
                  <a:pt x="49090" y="76100"/>
                </a:lnTo>
                <a:lnTo>
                  <a:pt x="49040" y="76100"/>
                </a:lnTo>
                <a:lnTo>
                  <a:pt x="49000" y="76100"/>
                </a:lnTo>
                <a:lnTo>
                  <a:pt x="48870" y="76050"/>
                </a:lnTo>
                <a:lnTo>
                  <a:pt x="48830" y="76030"/>
                </a:lnTo>
                <a:lnTo>
                  <a:pt x="48810" y="76010"/>
                </a:lnTo>
                <a:lnTo>
                  <a:pt x="48810" y="75990"/>
                </a:lnTo>
                <a:lnTo>
                  <a:pt x="48810" y="75970"/>
                </a:lnTo>
                <a:lnTo>
                  <a:pt x="48830" y="75940"/>
                </a:lnTo>
                <a:lnTo>
                  <a:pt x="48830" y="75930"/>
                </a:lnTo>
                <a:lnTo>
                  <a:pt x="48840" y="75890"/>
                </a:lnTo>
                <a:lnTo>
                  <a:pt x="48840" y="75830"/>
                </a:lnTo>
                <a:lnTo>
                  <a:pt x="48730" y="75730"/>
                </a:lnTo>
                <a:lnTo>
                  <a:pt x="48700" y="75690"/>
                </a:lnTo>
                <a:lnTo>
                  <a:pt x="48700" y="75670"/>
                </a:lnTo>
                <a:lnTo>
                  <a:pt x="48700" y="75660"/>
                </a:lnTo>
                <a:lnTo>
                  <a:pt x="48720" y="75610"/>
                </a:lnTo>
                <a:lnTo>
                  <a:pt x="48730" y="75570"/>
                </a:lnTo>
                <a:lnTo>
                  <a:pt x="48720" y="75550"/>
                </a:lnTo>
                <a:lnTo>
                  <a:pt x="48710" y="75540"/>
                </a:lnTo>
                <a:lnTo>
                  <a:pt x="48670" y="75540"/>
                </a:lnTo>
                <a:lnTo>
                  <a:pt x="48600" y="75510"/>
                </a:lnTo>
                <a:lnTo>
                  <a:pt x="48520" y="75470"/>
                </a:lnTo>
                <a:lnTo>
                  <a:pt x="48500" y="75440"/>
                </a:lnTo>
                <a:lnTo>
                  <a:pt x="48490" y="75420"/>
                </a:lnTo>
                <a:lnTo>
                  <a:pt x="48490" y="75410"/>
                </a:lnTo>
                <a:lnTo>
                  <a:pt x="48500" y="75390"/>
                </a:lnTo>
                <a:lnTo>
                  <a:pt x="48520" y="75380"/>
                </a:lnTo>
                <a:lnTo>
                  <a:pt x="48530" y="75380"/>
                </a:lnTo>
                <a:lnTo>
                  <a:pt x="48570" y="75390"/>
                </a:lnTo>
                <a:lnTo>
                  <a:pt x="48590" y="75390"/>
                </a:lnTo>
                <a:lnTo>
                  <a:pt x="48610" y="75380"/>
                </a:lnTo>
                <a:lnTo>
                  <a:pt x="48630" y="75380"/>
                </a:lnTo>
                <a:lnTo>
                  <a:pt x="48640" y="75370"/>
                </a:lnTo>
                <a:lnTo>
                  <a:pt x="48660" y="75350"/>
                </a:lnTo>
                <a:lnTo>
                  <a:pt x="48660" y="75340"/>
                </a:lnTo>
                <a:lnTo>
                  <a:pt x="48680" y="75290"/>
                </a:lnTo>
                <a:lnTo>
                  <a:pt x="48690" y="75270"/>
                </a:lnTo>
                <a:lnTo>
                  <a:pt x="48700" y="75260"/>
                </a:lnTo>
                <a:lnTo>
                  <a:pt x="48710" y="75240"/>
                </a:lnTo>
                <a:lnTo>
                  <a:pt x="48720" y="75210"/>
                </a:lnTo>
                <a:lnTo>
                  <a:pt x="48740" y="75150"/>
                </a:lnTo>
                <a:lnTo>
                  <a:pt x="48750" y="75030"/>
                </a:lnTo>
                <a:lnTo>
                  <a:pt x="48740" y="74970"/>
                </a:lnTo>
                <a:lnTo>
                  <a:pt x="48730" y="74920"/>
                </a:lnTo>
                <a:lnTo>
                  <a:pt x="48720" y="74910"/>
                </a:lnTo>
                <a:lnTo>
                  <a:pt x="48600" y="74800"/>
                </a:lnTo>
                <a:lnTo>
                  <a:pt x="48590" y="74790"/>
                </a:lnTo>
                <a:lnTo>
                  <a:pt x="48570" y="74780"/>
                </a:lnTo>
                <a:lnTo>
                  <a:pt x="48560" y="74780"/>
                </a:lnTo>
                <a:lnTo>
                  <a:pt x="48540" y="74780"/>
                </a:lnTo>
                <a:lnTo>
                  <a:pt x="48520" y="74790"/>
                </a:lnTo>
                <a:lnTo>
                  <a:pt x="48440" y="74840"/>
                </a:lnTo>
                <a:lnTo>
                  <a:pt x="48420" y="74850"/>
                </a:lnTo>
                <a:lnTo>
                  <a:pt x="48410" y="74840"/>
                </a:lnTo>
                <a:lnTo>
                  <a:pt x="48310" y="74740"/>
                </a:lnTo>
                <a:lnTo>
                  <a:pt x="48160" y="74530"/>
                </a:lnTo>
                <a:lnTo>
                  <a:pt x="48130" y="74500"/>
                </a:lnTo>
                <a:lnTo>
                  <a:pt x="48100" y="74470"/>
                </a:lnTo>
                <a:lnTo>
                  <a:pt x="47970" y="74380"/>
                </a:lnTo>
                <a:lnTo>
                  <a:pt x="47910" y="74330"/>
                </a:lnTo>
                <a:lnTo>
                  <a:pt x="47890" y="74300"/>
                </a:lnTo>
                <a:lnTo>
                  <a:pt x="47880" y="74280"/>
                </a:lnTo>
                <a:lnTo>
                  <a:pt x="47900" y="74270"/>
                </a:lnTo>
                <a:lnTo>
                  <a:pt x="47910" y="74260"/>
                </a:lnTo>
                <a:lnTo>
                  <a:pt x="47940" y="74260"/>
                </a:lnTo>
                <a:lnTo>
                  <a:pt x="47960" y="74250"/>
                </a:lnTo>
                <a:lnTo>
                  <a:pt x="47970" y="74240"/>
                </a:lnTo>
                <a:lnTo>
                  <a:pt x="47990" y="74200"/>
                </a:lnTo>
                <a:lnTo>
                  <a:pt x="47980" y="74180"/>
                </a:lnTo>
                <a:lnTo>
                  <a:pt x="47950" y="74140"/>
                </a:lnTo>
                <a:lnTo>
                  <a:pt x="47910" y="74100"/>
                </a:lnTo>
                <a:lnTo>
                  <a:pt x="47880" y="74050"/>
                </a:lnTo>
                <a:lnTo>
                  <a:pt x="47870" y="74010"/>
                </a:lnTo>
                <a:lnTo>
                  <a:pt x="47870" y="73960"/>
                </a:lnTo>
                <a:lnTo>
                  <a:pt x="47870" y="73920"/>
                </a:lnTo>
                <a:lnTo>
                  <a:pt x="47870" y="73820"/>
                </a:lnTo>
                <a:lnTo>
                  <a:pt x="47860" y="73780"/>
                </a:lnTo>
                <a:lnTo>
                  <a:pt x="47760" y="73670"/>
                </a:lnTo>
                <a:lnTo>
                  <a:pt x="47740" y="73630"/>
                </a:lnTo>
                <a:lnTo>
                  <a:pt x="47740" y="73580"/>
                </a:lnTo>
                <a:lnTo>
                  <a:pt x="47740" y="73560"/>
                </a:lnTo>
                <a:lnTo>
                  <a:pt x="47750" y="73530"/>
                </a:lnTo>
                <a:lnTo>
                  <a:pt x="47760" y="73530"/>
                </a:lnTo>
                <a:lnTo>
                  <a:pt x="47780" y="73530"/>
                </a:lnTo>
                <a:lnTo>
                  <a:pt x="47810" y="73560"/>
                </a:lnTo>
                <a:lnTo>
                  <a:pt x="47830" y="73570"/>
                </a:lnTo>
                <a:lnTo>
                  <a:pt x="47910" y="73600"/>
                </a:lnTo>
                <a:lnTo>
                  <a:pt x="47940" y="73610"/>
                </a:lnTo>
                <a:lnTo>
                  <a:pt x="47960" y="73590"/>
                </a:lnTo>
                <a:lnTo>
                  <a:pt x="47970" y="73570"/>
                </a:lnTo>
                <a:lnTo>
                  <a:pt x="47980" y="73500"/>
                </a:lnTo>
                <a:lnTo>
                  <a:pt x="47960" y="73440"/>
                </a:lnTo>
                <a:lnTo>
                  <a:pt x="47910" y="73330"/>
                </a:lnTo>
                <a:lnTo>
                  <a:pt x="47890" y="73270"/>
                </a:lnTo>
                <a:lnTo>
                  <a:pt x="47880" y="73230"/>
                </a:lnTo>
                <a:lnTo>
                  <a:pt x="47940" y="73070"/>
                </a:lnTo>
                <a:lnTo>
                  <a:pt x="47940" y="73040"/>
                </a:lnTo>
                <a:lnTo>
                  <a:pt x="47920" y="73010"/>
                </a:lnTo>
                <a:lnTo>
                  <a:pt x="47910" y="73000"/>
                </a:lnTo>
                <a:lnTo>
                  <a:pt x="47900" y="72990"/>
                </a:lnTo>
                <a:lnTo>
                  <a:pt x="47880" y="72980"/>
                </a:lnTo>
                <a:lnTo>
                  <a:pt x="47860" y="72980"/>
                </a:lnTo>
                <a:lnTo>
                  <a:pt x="47820" y="72960"/>
                </a:lnTo>
                <a:lnTo>
                  <a:pt x="47770" y="72930"/>
                </a:lnTo>
                <a:lnTo>
                  <a:pt x="47700" y="72830"/>
                </a:lnTo>
                <a:lnTo>
                  <a:pt x="47680" y="72760"/>
                </a:lnTo>
                <a:lnTo>
                  <a:pt x="47680" y="72680"/>
                </a:lnTo>
                <a:lnTo>
                  <a:pt x="47700" y="72640"/>
                </a:lnTo>
                <a:lnTo>
                  <a:pt x="47700" y="72440"/>
                </a:lnTo>
                <a:lnTo>
                  <a:pt x="47830" y="72290"/>
                </a:lnTo>
                <a:lnTo>
                  <a:pt x="47860" y="72280"/>
                </a:lnTo>
                <a:lnTo>
                  <a:pt x="47910" y="72270"/>
                </a:lnTo>
                <a:lnTo>
                  <a:pt x="47960" y="72300"/>
                </a:lnTo>
                <a:lnTo>
                  <a:pt x="47990" y="72310"/>
                </a:lnTo>
                <a:lnTo>
                  <a:pt x="48050" y="72320"/>
                </a:lnTo>
                <a:lnTo>
                  <a:pt x="48060" y="72300"/>
                </a:lnTo>
                <a:lnTo>
                  <a:pt x="48060" y="72280"/>
                </a:lnTo>
                <a:lnTo>
                  <a:pt x="47850" y="71760"/>
                </a:lnTo>
                <a:lnTo>
                  <a:pt x="47840" y="71730"/>
                </a:lnTo>
                <a:lnTo>
                  <a:pt x="47820" y="71720"/>
                </a:lnTo>
                <a:lnTo>
                  <a:pt x="47790" y="71700"/>
                </a:lnTo>
                <a:lnTo>
                  <a:pt x="47650" y="71650"/>
                </a:lnTo>
                <a:lnTo>
                  <a:pt x="47630" y="71630"/>
                </a:lnTo>
                <a:lnTo>
                  <a:pt x="47640" y="71600"/>
                </a:lnTo>
                <a:lnTo>
                  <a:pt x="47650" y="71580"/>
                </a:lnTo>
                <a:lnTo>
                  <a:pt x="47690" y="71530"/>
                </a:lnTo>
                <a:lnTo>
                  <a:pt x="47720" y="71480"/>
                </a:lnTo>
                <a:lnTo>
                  <a:pt x="47770" y="71290"/>
                </a:lnTo>
                <a:lnTo>
                  <a:pt x="47700" y="71130"/>
                </a:lnTo>
                <a:lnTo>
                  <a:pt x="47690" y="71070"/>
                </a:lnTo>
                <a:lnTo>
                  <a:pt x="47700" y="71050"/>
                </a:lnTo>
                <a:lnTo>
                  <a:pt x="47730" y="70980"/>
                </a:lnTo>
                <a:lnTo>
                  <a:pt x="47750" y="70920"/>
                </a:lnTo>
                <a:lnTo>
                  <a:pt x="47750" y="70880"/>
                </a:lnTo>
                <a:lnTo>
                  <a:pt x="47740" y="70850"/>
                </a:lnTo>
                <a:lnTo>
                  <a:pt x="47710" y="70830"/>
                </a:lnTo>
                <a:lnTo>
                  <a:pt x="47690" y="70820"/>
                </a:lnTo>
                <a:lnTo>
                  <a:pt x="47670" y="70810"/>
                </a:lnTo>
                <a:lnTo>
                  <a:pt x="47650" y="70810"/>
                </a:lnTo>
                <a:lnTo>
                  <a:pt x="47630" y="70820"/>
                </a:lnTo>
                <a:lnTo>
                  <a:pt x="47610" y="70810"/>
                </a:lnTo>
                <a:lnTo>
                  <a:pt x="47580" y="70800"/>
                </a:lnTo>
                <a:lnTo>
                  <a:pt x="47530" y="70760"/>
                </a:lnTo>
                <a:lnTo>
                  <a:pt x="47520" y="70740"/>
                </a:lnTo>
                <a:lnTo>
                  <a:pt x="47510" y="70720"/>
                </a:lnTo>
                <a:lnTo>
                  <a:pt x="47520" y="70690"/>
                </a:lnTo>
                <a:lnTo>
                  <a:pt x="47530" y="70680"/>
                </a:lnTo>
                <a:lnTo>
                  <a:pt x="47540" y="70660"/>
                </a:lnTo>
                <a:lnTo>
                  <a:pt x="47560" y="70600"/>
                </a:lnTo>
                <a:lnTo>
                  <a:pt x="47560" y="70580"/>
                </a:lnTo>
                <a:lnTo>
                  <a:pt x="47550" y="70560"/>
                </a:lnTo>
                <a:lnTo>
                  <a:pt x="47510" y="70530"/>
                </a:lnTo>
                <a:lnTo>
                  <a:pt x="47490" y="70510"/>
                </a:lnTo>
                <a:lnTo>
                  <a:pt x="47430" y="70480"/>
                </a:lnTo>
                <a:lnTo>
                  <a:pt x="47260" y="70620"/>
                </a:lnTo>
                <a:lnTo>
                  <a:pt x="47230" y="70670"/>
                </a:lnTo>
                <a:lnTo>
                  <a:pt x="47240" y="70690"/>
                </a:lnTo>
                <a:lnTo>
                  <a:pt x="47240" y="70700"/>
                </a:lnTo>
                <a:lnTo>
                  <a:pt x="47250" y="70710"/>
                </a:lnTo>
                <a:lnTo>
                  <a:pt x="47270" y="70730"/>
                </a:lnTo>
                <a:lnTo>
                  <a:pt x="47280" y="70740"/>
                </a:lnTo>
                <a:lnTo>
                  <a:pt x="47290" y="70760"/>
                </a:lnTo>
                <a:lnTo>
                  <a:pt x="47300" y="70790"/>
                </a:lnTo>
                <a:lnTo>
                  <a:pt x="47300" y="70850"/>
                </a:lnTo>
                <a:lnTo>
                  <a:pt x="47290" y="70880"/>
                </a:lnTo>
                <a:lnTo>
                  <a:pt x="47080" y="71110"/>
                </a:lnTo>
                <a:lnTo>
                  <a:pt x="47020" y="71170"/>
                </a:lnTo>
                <a:lnTo>
                  <a:pt x="46960" y="71200"/>
                </a:lnTo>
                <a:lnTo>
                  <a:pt x="46430" y="71210"/>
                </a:lnTo>
                <a:lnTo>
                  <a:pt x="46370" y="71200"/>
                </a:lnTo>
                <a:lnTo>
                  <a:pt x="46350" y="71190"/>
                </a:lnTo>
                <a:lnTo>
                  <a:pt x="46350" y="71170"/>
                </a:lnTo>
                <a:lnTo>
                  <a:pt x="46350" y="71150"/>
                </a:lnTo>
                <a:lnTo>
                  <a:pt x="46350" y="71130"/>
                </a:lnTo>
                <a:lnTo>
                  <a:pt x="46320" y="70910"/>
                </a:lnTo>
                <a:lnTo>
                  <a:pt x="46310" y="70870"/>
                </a:lnTo>
                <a:lnTo>
                  <a:pt x="46320" y="70820"/>
                </a:lnTo>
                <a:lnTo>
                  <a:pt x="46330" y="70770"/>
                </a:lnTo>
                <a:lnTo>
                  <a:pt x="46330" y="70710"/>
                </a:lnTo>
                <a:lnTo>
                  <a:pt x="46330" y="70660"/>
                </a:lnTo>
                <a:lnTo>
                  <a:pt x="46310" y="70570"/>
                </a:lnTo>
                <a:lnTo>
                  <a:pt x="46300" y="70420"/>
                </a:lnTo>
                <a:lnTo>
                  <a:pt x="46290" y="70390"/>
                </a:lnTo>
                <a:lnTo>
                  <a:pt x="46270" y="70370"/>
                </a:lnTo>
                <a:lnTo>
                  <a:pt x="46180" y="70290"/>
                </a:lnTo>
                <a:lnTo>
                  <a:pt x="46170" y="70280"/>
                </a:lnTo>
                <a:lnTo>
                  <a:pt x="46170" y="70270"/>
                </a:lnTo>
                <a:lnTo>
                  <a:pt x="46190" y="70250"/>
                </a:lnTo>
                <a:lnTo>
                  <a:pt x="46200" y="70230"/>
                </a:lnTo>
                <a:lnTo>
                  <a:pt x="46220" y="70200"/>
                </a:lnTo>
                <a:lnTo>
                  <a:pt x="46220" y="70170"/>
                </a:lnTo>
                <a:lnTo>
                  <a:pt x="46220" y="70160"/>
                </a:lnTo>
                <a:lnTo>
                  <a:pt x="46210" y="70130"/>
                </a:lnTo>
                <a:lnTo>
                  <a:pt x="46180" y="70090"/>
                </a:lnTo>
                <a:lnTo>
                  <a:pt x="46150" y="70080"/>
                </a:lnTo>
                <a:lnTo>
                  <a:pt x="46120" y="70090"/>
                </a:lnTo>
                <a:lnTo>
                  <a:pt x="46090" y="70110"/>
                </a:lnTo>
                <a:lnTo>
                  <a:pt x="46070" y="70130"/>
                </a:lnTo>
                <a:lnTo>
                  <a:pt x="46030" y="70180"/>
                </a:lnTo>
                <a:lnTo>
                  <a:pt x="46010" y="70220"/>
                </a:lnTo>
                <a:lnTo>
                  <a:pt x="46000" y="70240"/>
                </a:lnTo>
                <a:lnTo>
                  <a:pt x="45990" y="70250"/>
                </a:lnTo>
                <a:lnTo>
                  <a:pt x="45940" y="70260"/>
                </a:lnTo>
                <a:lnTo>
                  <a:pt x="45910" y="70280"/>
                </a:lnTo>
                <a:lnTo>
                  <a:pt x="45890" y="70290"/>
                </a:lnTo>
                <a:lnTo>
                  <a:pt x="45880" y="70320"/>
                </a:lnTo>
                <a:lnTo>
                  <a:pt x="45860" y="70390"/>
                </a:lnTo>
                <a:lnTo>
                  <a:pt x="45850" y="70440"/>
                </a:lnTo>
                <a:lnTo>
                  <a:pt x="45820" y="70480"/>
                </a:lnTo>
                <a:lnTo>
                  <a:pt x="45760" y="70510"/>
                </a:lnTo>
                <a:lnTo>
                  <a:pt x="45710" y="70500"/>
                </a:lnTo>
                <a:lnTo>
                  <a:pt x="45660" y="70470"/>
                </a:lnTo>
                <a:lnTo>
                  <a:pt x="45640" y="70440"/>
                </a:lnTo>
                <a:lnTo>
                  <a:pt x="45640" y="70410"/>
                </a:lnTo>
                <a:lnTo>
                  <a:pt x="45660" y="70370"/>
                </a:lnTo>
                <a:lnTo>
                  <a:pt x="45760" y="70260"/>
                </a:lnTo>
                <a:lnTo>
                  <a:pt x="45780" y="70240"/>
                </a:lnTo>
                <a:lnTo>
                  <a:pt x="45790" y="70220"/>
                </a:lnTo>
                <a:lnTo>
                  <a:pt x="45800" y="70180"/>
                </a:lnTo>
                <a:lnTo>
                  <a:pt x="45800" y="70160"/>
                </a:lnTo>
                <a:lnTo>
                  <a:pt x="45790" y="70100"/>
                </a:lnTo>
                <a:lnTo>
                  <a:pt x="45790" y="70060"/>
                </a:lnTo>
                <a:lnTo>
                  <a:pt x="45790" y="70020"/>
                </a:lnTo>
                <a:lnTo>
                  <a:pt x="45800" y="69990"/>
                </a:lnTo>
                <a:lnTo>
                  <a:pt x="45870" y="69900"/>
                </a:lnTo>
                <a:lnTo>
                  <a:pt x="45920" y="69840"/>
                </a:lnTo>
                <a:lnTo>
                  <a:pt x="45940" y="69810"/>
                </a:lnTo>
                <a:lnTo>
                  <a:pt x="45940" y="69790"/>
                </a:lnTo>
                <a:lnTo>
                  <a:pt x="45950" y="69770"/>
                </a:lnTo>
                <a:lnTo>
                  <a:pt x="45950" y="69750"/>
                </a:lnTo>
                <a:lnTo>
                  <a:pt x="45950" y="69730"/>
                </a:lnTo>
                <a:lnTo>
                  <a:pt x="45950" y="69710"/>
                </a:lnTo>
                <a:lnTo>
                  <a:pt x="45940" y="69680"/>
                </a:lnTo>
                <a:lnTo>
                  <a:pt x="45900" y="69620"/>
                </a:lnTo>
                <a:lnTo>
                  <a:pt x="45650" y="69350"/>
                </a:lnTo>
                <a:lnTo>
                  <a:pt x="45610" y="69300"/>
                </a:lnTo>
                <a:lnTo>
                  <a:pt x="45610" y="69280"/>
                </a:lnTo>
                <a:lnTo>
                  <a:pt x="45600" y="69260"/>
                </a:lnTo>
                <a:lnTo>
                  <a:pt x="45590" y="69160"/>
                </a:lnTo>
                <a:lnTo>
                  <a:pt x="45600" y="68930"/>
                </a:lnTo>
                <a:lnTo>
                  <a:pt x="45600" y="68890"/>
                </a:lnTo>
                <a:lnTo>
                  <a:pt x="45590" y="68860"/>
                </a:lnTo>
                <a:lnTo>
                  <a:pt x="45590" y="68840"/>
                </a:lnTo>
                <a:lnTo>
                  <a:pt x="45380" y="68590"/>
                </a:lnTo>
                <a:lnTo>
                  <a:pt x="45330" y="68510"/>
                </a:lnTo>
                <a:lnTo>
                  <a:pt x="45310" y="68490"/>
                </a:lnTo>
                <a:lnTo>
                  <a:pt x="45300" y="68480"/>
                </a:lnTo>
                <a:lnTo>
                  <a:pt x="45240" y="68520"/>
                </a:lnTo>
                <a:lnTo>
                  <a:pt x="45120" y="68570"/>
                </a:lnTo>
                <a:lnTo>
                  <a:pt x="45090" y="68590"/>
                </a:lnTo>
                <a:lnTo>
                  <a:pt x="45070" y="68620"/>
                </a:lnTo>
                <a:lnTo>
                  <a:pt x="45070" y="68630"/>
                </a:lnTo>
                <a:lnTo>
                  <a:pt x="44920" y="68770"/>
                </a:lnTo>
                <a:lnTo>
                  <a:pt x="44880" y="68840"/>
                </a:lnTo>
                <a:lnTo>
                  <a:pt x="44860" y="68860"/>
                </a:lnTo>
                <a:lnTo>
                  <a:pt x="44830" y="68870"/>
                </a:lnTo>
                <a:lnTo>
                  <a:pt x="44800" y="68860"/>
                </a:lnTo>
                <a:lnTo>
                  <a:pt x="44790" y="68840"/>
                </a:lnTo>
                <a:lnTo>
                  <a:pt x="44720" y="68680"/>
                </a:lnTo>
                <a:lnTo>
                  <a:pt x="44710" y="68660"/>
                </a:lnTo>
                <a:lnTo>
                  <a:pt x="44710" y="68610"/>
                </a:lnTo>
                <a:lnTo>
                  <a:pt x="44700" y="68560"/>
                </a:lnTo>
                <a:lnTo>
                  <a:pt x="44700" y="68510"/>
                </a:lnTo>
                <a:lnTo>
                  <a:pt x="44680" y="68490"/>
                </a:lnTo>
                <a:lnTo>
                  <a:pt x="44660" y="68490"/>
                </a:lnTo>
                <a:lnTo>
                  <a:pt x="44650" y="68500"/>
                </a:lnTo>
                <a:lnTo>
                  <a:pt x="44640" y="68510"/>
                </a:lnTo>
                <a:lnTo>
                  <a:pt x="44610" y="68580"/>
                </a:lnTo>
                <a:lnTo>
                  <a:pt x="44590" y="68600"/>
                </a:lnTo>
                <a:lnTo>
                  <a:pt x="44510" y="68630"/>
                </a:lnTo>
                <a:lnTo>
                  <a:pt x="44500" y="68650"/>
                </a:lnTo>
                <a:lnTo>
                  <a:pt x="44490" y="68670"/>
                </a:lnTo>
                <a:lnTo>
                  <a:pt x="44480" y="68710"/>
                </a:lnTo>
                <a:lnTo>
                  <a:pt x="44470" y="68780"/>
                </a:lnTo>
                <a:lnTo>
                  <a:pt x="44470" y="68820"/>
                </a:lnTo>
                <a:lnTo>
                  <a:pt x="44460" y="68840"/>
                </a:lnTo>
                <a:lnTo>
                  <a:pt x="44430" y="68870"/>
                </a:lnTo>
                <a:lnTo>
                  <a:pt x="44380" y="68880"/>
                </a:lnTo>
                <a:lnTo>
                  <a:pt x="44280" y="68860"/>
                </a:lnTo>
                <a:lnTo>
                  <a:pt x="44220" y="68830"/>
                </a:lnTo>
                <a:lnTo>
                  <a:pt x="44160" y="68800"/>
                </a:lnTo>
                <a:lnTo>
                  <a:pt x="44130" y="68770"/>
                </a:lnTo>
                <a:lnTo>
                  <a:pt x="44120" y="68760"/>
                </a:lnTo>
                <a:lnTo>
                  <a:pt x="44120" y="68740"/>
                </a:lnTo>
                <a:lnTo>
                  <a:pt x="44120" y="68720"/>
                </a:lnTo>
                <a:lnTo>
                  <a:pt x="44130" y="68690"/>
                </a:lnTo>
                <a:lnTo>
                  <a:pt x="44180" y="68580"/>
                </a:lnTo>
                <a:lnTo>
                  <a:pt x="44180" y="68560"/>
                </a:lnTo>
                <a:lnTo>
                  <a:pt x="44180" y="68540"/>
                </a:lnTo>
                <a:lnTo>
                  <a:pt x="44170" y="68480"/>
                </a:lnTo>
                <a:lnTo>
                  <a:pt x="44180" y="68460"/>
                </a:lnTo>
                <a:lnTo>
                  <a:pt x="44190" y="68440"/>
                </a:lnTo>
                <a:lnTo>
                  <a:pt x="44230" y="68420"/>
                </a:lnTo>
                <a:lnTo>
                  <a:pt x="44240" y="68410"/>
                </a:lnTo>
                <a:lnTo>
                  <a:pt x="44240" y="68390"/>
                </a:lnTo>
                <a:lnTo>
                  <a:pt x="44220" y="68320"/>
                </a:lnTo>
                <a:lnTo>
                  <a:pt x="44220" y="68280"/>
                </a:lnTo>
                <a:lnTo>
                  <a:pt x="44230" y="68250"/>
                </a:lnTo>
                <a:lnTo>
                  <a:pt x="44240" y="68230"/>
                </a:lnTo>
                <a:lnTo>
                  <a:pt x="44250" y="68210"/>
                </a:lnTo>
                <a:lnTo>
                  <a:pt x="44260" y="68180"/>
                </a:lnTo>
                <a:lnTo>
                  <a:pt x="44270" y="68160"/>
                </a:lnTo>
                <a:lnTo>
                  <a:pt x="44270" y="68150"/>
                </a:lnTo>
                <a:lnTo>
                  <a:pt x="44260" y="68120"/>
                </a:lnTo>
                <a:lnTo>
                  <a:pt x="44250" y="68060"/>
                </a:lnTo>
                <a:lnTo>
                  <a:pt x="44240" y="68000"/>
                </a:lnTo>
                <a:lnTo>
                  <a:pt x="44240" y="67990"/>
                </a:lnTo>
                <a:lnTo>
                  <a:pt x="44250" y="67970"/>
                </a:lnTo>
                <a:lnTo>
                  <a:pt x="44260" y="67950"/>
                </a:lnTo>
                <a:lnTo>
                  <a:pt x="44280" y="67910"/>
                </a:lnTo>
                <a:lnTo>
                  <a:pt x="44290" y="67890"/>
                </a:lnTo>
                <a:lnTo>
                  <a:pt x="44290" y="67860"/>
                </a:lnTo>
                <a:lnTo>
                  <a:pt x="44280" y="67810"/>
                </a:lnTo>
                <a:lnTo>
                  <a:pt x="44260" y="67790"/>
                </a:lnTo>
                <a:lnTo>
                  <a:pt x="44230" y="67790"/>
                </a:lnTo>
                <a:lnTo>
                  <a:pt x="44210" y="67800"/>
                </a:lnTo>
                <a:lnTo>
                  <a:pt x="44170" y="67830"/>
                </a:lnTo>
                <a:lnTo>
                  <a:pt x="44110" y="67870"/>
                </a:lnTo>
                <a:lnTo>
                  <a:pt x="43990" y="67920"/>
                </a:lnTo>
                <a:lnTo>
                  <a:pt x="43910" y="67930"/>
                </a:lnTo>
                <a:lnTo>
                  <a:pt x="43710" y="67800"/>
                </a:lnTo>
                <a:lnTo>
                  <a:pt x="43670" y="67830"/>
                </a:lnTo>
                <a:lnTo>
                  <a:pt x="43580" y="67850"/>
                </a:lnTo>
                <a:lnTo>
                  <a:pt x="43490" y="67840"/>
                </a:lnTo>
                <a:lnTo>
                  <a:pt x="43100" y="67660"/>
                </a:lnTo>
                <a:lnTo>
                  <a:pt x="42970" y="67650"/>
                </a:lnTo>
                <a:lnTo>
                  <a:pt x="42710" y="67690"/>
                </a:lnTo>
                <a:lnTo>
                  <a:pt x="42440" y="67790"/>
                </a:lnTo>
                <a:lnTo>
                  <a:pt x="42090" y="67760"/>
                </a:lnTo>
                <a:lnTo>
                  <a:pt x="42000" y="67790"/>
                </a:lnTo>
                <a:lnTo>
                  <a:pt x="41920" y="67850"/>
                </a:lnTo>
                <a:lnTo>
                  <a:pt x="41840" y="67930"/>
                </a:lnTo>
                <a:lnTo>
                  <a:pt x="41800" y="67990"/>
                </a:lnTo>
                <a:lnTo>
                  <a:pt x="41850" y="68140"/>
                </a:lnTo>
                <a:lnTo>
                  <a:pt x="41850" y="68160"/>
                </a:lnTo>
                <a:lnTo>
                  <a:pt x="41860" y="68170"/>
                </a:lnTo>
                <a:lnTo>
                  <a:pt x="41850" y="68190"/>
                </a:lnTo>
                <a:lnTo>
                  <a:pt x="41840" y="68230"/>
                </a:lnTo>
                <a:lnTo>
                  <a:pt x="41800" y="68290"/>
                </a:lnTo>
                <a:lnTo>
                  <a:pt x="41800" y="68340"/>
                </a:lnTo>
                <a:lnTo>
                  <a:pt x="41810" y="68370"/>
                </a:lnTo>
                <a:lnTo>
                  <a:pt x="41820" y="68390"/>
                </a:lnTo>
                <a:lnTo>
                  <a:pt x="41850" y="68410"/>
                </a:lnTo>
                <a:lnTo>
                  <a:pt x="41910" y="68430"/>
                </a:lnTo>
                <a:lnTo>
                  <a:pt x="42150" y="68470"/>
                </a:lnTo>
                <a:lnTo>
                  <a:pt x="42190" y="68490"/>
                </a:lnTo>
                <a:lnTo>
                  <a:pt x="42220" y="68520"/>
                </a:lnTo>
                <a:lnTo>
                  <a:pt x="42230" y="68560"/>
                </a:lnTo>
                <a:lnTo>
                  <a:pt x="42220" y="68600"/>
                </a:lnTo>
                <a:lnTo>
                  <a:pt x="42200" y="68680"/>
                </a:lnTo>
                <a:lnTo>
                  <a:pt x="42200" y="68720"/>
                </a:lnTo>
                <a:lnTo>
                  <a:pt x="42210" y="68750"/>
                </a:lnTo>
                <a:lnTo>
                  <a:pt x="42240" y="68760"/>
                </a:lnTo>
                <a:lnTo>
                  <a:pt x="42260" y="68760"/>
                </a:lnTo>
                <a:lnTo>
                  <a:pt x="42290" y="68750"/>
                </a:lnTo>
                <a:lnTo>
                  <a:pt x="42320" y="68730"/>
                </a:lnTo>
                <a:lnTo>
                  <a:pt x="42330" y="68710"/>
                </a:lnTo>
                <a:lnTo>
                  <a:pt x="42350" y="68670"/>
                </a:lnTo>
                <a:lnTo>
                  <a:pt x="42370" y="68580"/>
                </a:lnTo>
                <a:lnTo>
                  <a:pt x="42380" y="68560"/>
                </a:lnTo>
                <a:lnTo>
                  <a:pt x="42390" y="68550"/>
                </a:lnTo>
                <a:lnTo>
                  <a:pt x="42400" y="68530"/>
                </a:lnTo>
                <a:lnTo>
                  <a:pt x="42420" y="68530"/>
                </a:lnTo>
                <a:lnTo>
                  <a:pt x="42440" y="68520"/>
                </a:lnTo>
                <a:lnTo>
                  <a:pt x="42450" y="68520"/>
                </a:lnTo>
                <a:lnTo>
                  <a:pt x="42590" y="68590"/>
                </a:lnTo>
                <a:lnTo>
                  <a:pt x="42610" y="68610"/>
                </a:lnTo>
                <a:lnTo>
                  <a:pt x="42630" y="68620"/>
                </a:lnTo>
                <a:lnTo>
                  <a:pt x="42640" y="68640"/>
                </a:lnTo>
                <a:lnTo>
                  <a:pt x="42550" y="69090"/>
                </a:lnTo>
                <a:lnTo>
                  <a:pt x="42550" y="69150"/>
                </a:lnTo>
                <a:lnTo>
                  <a:pt x="42560" y="69160"/>
                </a:lnTo>
                <a:lnTo>
                  <a:pt x="42580" y="69200"/>
                </a:lnTo>
                <a:lnTo>
                  <a:pt x="42600" y="69280"/>
                </a:lnTo>
                <a:lnTo>
                  <a:pt x="42470" y="69410"/>
                </a:lnTo>
                <a:lnTo>
                  <a:pt x="42440" y="69410"/>
                </a:lnTo>
                <a:lnTo>
                  <a:pt x="42400" y="69400"/>
                </a:lnTo>
                <a:lnTo>
                  <a:pt x="42310" y="69300"/>
                </a:lnTo>
                <a:lnTo>
                  <a:pt x="42290" y="69290"/>
                </a:lnTo>
                <a:lnTo>
                  <a:pt x="42270" y="69290"/>
                </a:lnTo>
                <a:lnTo>
                  <a:pt x="42060" y="69380"/>
                </a:lnTo>
                <a:lnTo>
                  <a:pt x="41980" y="69400"/>
                </a:lnTo>
                <a:lnTo>
                  <a:pt x="41880" y="69390"/>
                </a:lnTo>
                <a:lnTo>
                  <a:pt x="41820" y="69400"/>
                </a:lnTo>
                <a:lnTo>
                  <a:pt x="41770" y="69420"/>
                </a:lnTo>
                <a:lnTo>
                  <a:pt x="41660" y="69480"/>
                </a:lnTo>
                <a:lnTo>
                  <a:pt x="41630" y="69520"/>
                </a:lnTo>
                <a:lnTo>
                  <a:pt x="41610" y="69560"/>
                </a:lnTo>
                <a:lnTo>
                  <a:pt x="41630" y="69700"/>
                </a:lnTo>
                <a:lnTo>
                  <a:pt x="41630" y="69720"/>
                </a:lnTo>
                <a:lnTo>
                  <a:pt x="41630" y="69740"/>
                </a:lnTo>
                <a:lnTo>
                  <a:pt x="41620" y="69760"/>
                </a:lnTo>
                <a:lnTo>
                  <a:pt x="41550" y="69820"/>
                </a:lnTo>
                <a:lnTo>
                  <a:pt x="41530" y="69850"/>
                </a:lnTo>
                <a:lnTo>
                  <a:pt x="41520" y="69880"/>
                </a:lnTo>
                <a:lnTo>
                  <a:pt x="41490" y="69970"/>
                </a:lnTo>
                <a:lnTo>
                  <a:pt x="41480" y="70010"/>
                </a:lnTo>
                <a:lnTo>
                  <a:pt x="41450" y="70070"/>
                </a:lnTo>
                <a:lnTo>
                  <a:pt x="41410" y="70100"/>
                </a:lnTo>
                <a:lnTo>
                  <a:pt x="41370" y="70110"/>
                </a:lnTo>
                <a:lnTo>
                  <a:pt x="40930" y="70110"/>
                </a:lnTo>
                <a:lnTo>
                  <a:pt x="40830" y="70090"/>
                </a:lnTo>
                <a:lnTo>
                  <a:pt x="40410" y="70190"/>
                </a:lnTo>
                <a:lnTo>
                  <a:pt x="40390" y="70180"/>
                </a:lnTo>
                <a:lnTo>
                  <a:pt x="40330" y="70140"/>
                </a:lnTo>
                <a:lnTo>
                  <a:pt x="40220" y="69960"/>
                </a:lnTo>
                <a:lnTo>
                  <a:pt x="40080" y="69820"/>
                </a:lnTo>
                <a:lnTo>
                  <a:pt x="40050" y="69780"/>
                </a:lnTo>
                <a:lnTo>
                  <a:pt x="40050" y="69740"/>
                </a:lnTo>
                <a:lnTo>
                  <a:pt x="40080" y="69700"/>
                </a:lnTo>
                <a:lnTo>
                  <a:pt x="40100" y="69680"/>
                </a:lnTo>
                <a:lnTo>
                  <a:pt x="40110" y="69650"/>
                </a:lnTo>
                <a:lnTo>
                  <a:pt x="40190" y="69570"/>
                </a:lnTo>
                <a:lnTo>
                  <a:pt x="40250" y="69520"/>
                </a:lnTo>
                <a:lnTo>
                  <a:pt x="40270" y="69510"/>
                </a:lnTo>
                <a:lnTo>
                  <a:pt x="40290" y="69480"/>
                </a:lnTo>
                <a:lnTo>
                  <a:pt x="40310" y="69460"/>
                </a:lnTo>
                <a:lnTo>
                  <a:pt x="40330" y="69410"/>
                </a:lnTo>
                <a:lnTo>
                  <a:pt x="40330" y="69340"/>
                </a:lnTo>
                <a:lnTo>
                  <a:pt x="40250" y="69040"/>
                </a:lnTo>
                <a:lnTo>
                  <a:pt x="40240" y="68940"/>
                </a:lnTo>
                <a:lnTo>
                  <a:pt x="40250" y="68880"/>
                </a:lnTo>
                <a:lnTo>
                  <a:pt x="40280" y="68870"/>
                </a:lnTo>
                <a:lnTo>
                  <a:pt x="40310" y="68870"/>
                </a:lnTo>
                <a:lnTo>
                  <a:pt x="40360" y="68860"/>
                </a:lnTo>
                <a:lnTo>
                  <a:pt x="40390" y="68860"/>
                </a:lnTo>
                <a:lnTo>
                  <a:pt x="40420" y="68850"/>
                </a:lnTo>
                <a:lnTo>
                  <a:pt x="40450" y="68820"/>
                </a:lnTo>
                <a:lnTo>
                  <a:pt x="40490" y="68780"/>
                </a:lnTo>
                <a:lnTo>
                  <a:pt x="40510" y="68750"/>
                </a:lnTo>
                <a:lnTo>
                  <a:pt x="40510" y="68730"/>
                </a:lnTo>
                <a:lnTo>
                  <a:pt x="40490" y="68690"/>
                </a:lnTo>
                <a:lnTo>
                  <a:pt x="40480" y="68630"/>
                </a:lnTo>
                <a:lnTo>
                  <a:pt x="40480" y="68580"/>
                </a:lnTo>
                <a:lnTo>
                  <a:pt x="40490" y="68540"/>
                </a:lnTo>
                <a:lnTo>
                  <a:pt x="40510" y="68480"/>
                </a:lnTo>
                <a:lnTo>
                  <a:pt x="40600" y="68280"/>
                </a:lnTo>
                <a:lnTo>
                  <a:pt x="40610" y="68240"/>
                </a:lnTo>
                <a:lnTo>
                  <a:pt x="40590" y="68210"/>
                </a:lnTo>
                <a:lnTo>
                  <a:pt x="40480" y="68160"/>
                </a:lnTo>
                <a:lnTo>
                  <a:pt x="40420" y="68120"/>
                </a:lnTo>
                <a:lnTo>
                  <a:pt x="40390" y="68080"/>
                </a:lnTo>
                <a:lnTo>
                  <a:pt x="40390" y="68030"/>
                </a:lnTo>
                <a:lnTo>
                  <a:pt x="40410" y="67990"/>
                </a:lnTo>
                <a:lnTo>
                  <a:pt x="40510" y="67860"/>
                </a:lnTo>
                <a:lnTo>
                  <a:pt x="40550" y="67790"/>
                </a:lnTo>
                <a:lnTo>
                  <a:pt x="40550" y="67750"/>
                </a:lnTo>
                <a:lnTo>
                  <a:pt x="40540" y="67710"/>
                </a:lnTo>
                <a:lnTo>
                  <a:pt x="40510" y="67670"/>
                </a:lnTo>
                <a:lnTo>
                  <a:pt x="40490" y="67650"/>
                </a:lnTo>
                <a:lnTo>
                  <a:pt x="40470" y="67650"/>
                </a:lnTo>
                <a:lnTo>
                  <a:pt x="40440" y="67650"/>
                </a:lnTo>
                <a:lnTo>
                  <a:pt x="40410" y="67650"/>
                </a:lnTo>
                <a:lnTo>
                  <a:pt x="40380" y="67670"/>
                </a:lnTo>
                <a:lnTo>
                  <a:pt x="40340" y="67670"/>
                </a:lnTo>
                <a:lnTo>
                  <a:pt x="40310" y="67670"/>
                </a:lnTo>
                <a:lnTo>
                  <a:pt x="40280" y="67640"/>
                </a:lnTo>
                <a:lnTo>
                  <a:pt x="40240" y="67600"/>
                </a:lnTo>
                <a:lnTo>
                  <a:pt x="40220" y="67550"/>
                </a:lnTo>
                <a:lnTo>
                  <a:pt x="40180" y="67430"/>
                </a:lnTo>
                <a:lnTo>
                  <a:pt x="40180" y="67360"/>
                </a:lnTo>
                <a:lnTo>
                  <a:pt x="40180" y="67290"/>
                </a:lnTo>
                <a:lnTo>
                  <a:pt x="40200" y="67200"/>
                </a:lnTo>
                <a:lnTo>
                  <a:pt x="40200" y="67150"/>
                </a:lnTo>
                <a:lnTo>
                  <a:pt x="40200" y="67130"/>
                </a:lnTo>
                <a:lnTo>
                  <a:pt x="40190" y="67110"/>
                </a:lnTo>
                <a:lnTo>
                  <a:pt x="40170" y="67110"/>
                </a:lnTo>
                <a:lnTo>
                  <a:pt x="40160" y="67100"/>
                </a:lnTo>
                <a:lnTo>
                  <a:pt x="40150" y="67110"/>
                </a:lnTo>
                <a:lnTo>
                  <a:pt x="40130" y="67140"/>
                </a:lnTo>
                <a:lnTo>
                  <a:pt x="40080" y="67220"/>
                </a:lnTo>
                <a:lnTo>
                  <a:pt x="40070" y="67250"/>
                </a:lnTo>
                <a:lnTo>
                  <a:pt x="40060" y="67260"/>
                </a:lnTo>
                <a:lnTo>
                  <a:pt x="40050" y="67260"/>
                </a:lnTo>
                <a:lnTo>
                  <a:pt x="40030" y="67260"/>
                </a:lnTo>
                <a:lnTo>
                  <a:pt x="40020" y="67250"/>
                </a:lnTo>
                <a:lnTo>
                  <a:pt x="40020" y="67230"/>
                </a:lnTo>
                <a:lnTo>
                  <a:pt x="40000" y="67190"/>
                </a:lnTo>
                <a:lnTo>
                  <a:pt x="39970" y="67150"/>
                </a:lnTo>
                <a:lnTo>
                  <a:pt x="39880" y="66860"/>
                </a:lnTo>
                <a:lnTo>
                  <a:pt x="39810" y="66670"/>
                </a:lnTo>
                <a:lnTo>
                  <a:pt x="39720" y="66390"/>
                </a:lnTo>
                <a:lnTo>
                  <a:pt x="39710" y="66340"/>
                </a:lnTo>
                <a:lnTo>
                  <a:pt x="39730" y="65500"/>
                </a:lnTo>
                <a:lnTo>
                  <a:pt x="39880" y="65560"/>
                </a:lnTo>
                <a:lnTo>
                  <a:pt x="39890" y="65550"/>
                </a:lnTo>
                <a:lnTo>
                  <a:pt x="39910" y="65550"/>
                </a:lnTo>
                <a:lnTo>
                  <a:pt x="39900" y="65520"/>
                </a:lnTo>
                <a:lnTo>
                  <a:pt x="39850" y="65420"/>
                </a:lnTo>
                <a:lnTo>
                  <a:pt x="39820" y="65350"/>
                </a:lnTo>
                <a:lnTo>
                  <a:pt x="39820" y="65340"/>
                </a:lnTo>
                <a:lnTo>
                  <a:pt x="39830" y="65210"/>
                </a:lnTo>
                <a:lnTo>
                  <a:pt x="39760" y="65100"/>
                </a:lnTo>
                <a:lnTo>
                  <a:pt x="39720" y="64850"/>
                </a:lnTo>
                <a:lnTo>
                  <a:pt x="39710" y="64830"/>
                </a:lnTo>
                <a:lnTo>
                  <a:pt x="39680" y="64790"/>
                </a:lnTo>
                <a:lnTo>
                  <a:pt x="39610" y="64780"/>
                </a:lnTo>
                <a:lnTo>
                  <a:pt x="39540" y="64790"/>
                </a:lnTo>
                <a:lnTo>
                  <a:pt x="39500" y="64830"/>
                </a:lnTo>
                <a:lnTo>
                  <a:pt x="39470" y="64820"/>
                </a:lnTo>
                <a:lnTo>
                  <a:pt x="39400" y="64770"/>
                </a:lnTo>
                <a:lnTo>
                  <a:pt x="39350" y="64740"/>
                </a:lnTo>
                <a:lnTo>
                  <a:pt x="39370" y="64710"/>
                </a:lnTo>
                <a:lnTo>
                  <a:pt x="39430" y="64630"/>
                </a:lnTo>
                <a:lnTo>
                  <a:pt x="39450" y="64620"/>
                </a:lnTo>
                <a:lnTo>
                  <a:pt x="39490" y="64620"/>
                </a:lnTo>
                <a:lnTo>
                  <a:pt x="39520" y="64620"/>
                </a:lnTo>
                <a:lnTo>
                  <a:pt x="39540" y="64610"/>
                </a:lnTo>
                <a:lnTo>
                  <a:pt x="39560" y="64590"/>
                </a:lnTo>
                <a:lnTo>
                  <a:pt x="39580" y="64540"/>
                </a:lnTo>
                <a:lnTo>
                  <a:pt x="39580" y="64500"/>
                </a:lnTo>
                <a:lnTo>
                  <a:pt x="39580" y="64330"/>
                </a:lnTo>
                <a:lnTo>
                  <a:pt x="39590" y="64280"/>
                </a:lnTo>
                <a:lnTo>
                  <a:pt x="39600" y="64240"/>
                </a:lnTo>
                <a:lnTo>
                  <a:pt x="39610" y="64210"/>
                </a:lnTo>
                <a:lnTo>
                  <a:pt x="39630" y="64190"/>
                </a:lnTo>
                <a:lnTo>
                  <a:pt x="39660" y="64160"/>
                </a:lnTo>
                <a:lnTo>
                  <a:pt x="39700" y="64150"/>
                </a:lnTo>
                <a:lnTo>
                  <a:pt x="39940" y="64090"/>
                </a:lnTo>
                <a:lnTo>
                  <a:pt x="40310" y="63920"/>
                </a:lnTo>
                <a:lnTo>
                  <a:pt x="40330" y="63910"/>
                </a:lnTo>
                <a:lnTo>
                  <a:pt x="40350" y="63910"/>
                </a:lnTo>
                <a:lnTo>
                  <a:pt x="40370" y="63920"/>
                </a:lnTo>
                <a:lnTo>
                  <a:pt x="40400" y="63930"/>
                </a:lnTo>
                <a:lnTo>
                  <a:pt x="40500" y="64010"/>
                </a:lnTo>
                <a:lnTo>
                  <a:pt x="40540" y="64030"/>
                </a:lnTo>
                <a:lnTo>
                  <a:pt x="40630" y="64060"/>
                </a:lnTo>
                <a:lnTo>
                  <a:pt x="40650" y="64080"/>
                </a:lnTo>
                <a:lnTo>
                  <a:pt x="40650" y="64090"/>
                </a:lnTo>
                <a:lnTo>
                  <a:pt x="40650" y="64110"/>
                </a:lnTo>
                <a:lnTo>
                  <a:pt x="40600" y="64180"/>
                </a:lnTo>
                <a:lnTo>
                  <a:pt x="40590" y="64210"/>
                </a:lnTo>
                <a:lnTo>
                  <a:pt x="40590" y="64230"/>
                </a:lnTo>
                <a:lnTo>
                  <a:pt x="40610" y="64230"/>
                </a:lnTo>
                <a:lnTo>
                  <a:pt x="40660" y="64210"/>
                </a:lnTo>
                <a:lnTo>
                  <a:pt x="40770" y="64130"/>
                </a:lnTo>
                <a:lnTo>
                  <a:pt x="40890" y="63980"/>
                </a:lnTo>
                <a:lnTo>
                  <a:pt x="40910" y="63940"/>
                </a:lnTo>
                <a:lnTo>
                  <a:pt x="40910" y="63920"/>
                </a:lnTo>
                <a:lnTo>
                  <a:pt x="40910" y="63860"/>
                </a:lnTo>
                <a:lnTo>
                  <a:pt x="40920" y="63810"/>
                </a:lnTo>
                <a:lnTo>
                  <a:pt x="40930" y="63790"/>
                </a:lnTo>
                <a:lnTo>
                  <a:pt x="40960" y="63770"/>
                </a:lnTo>
                <a:lnTo>
                  <a:pt x="41190" y="63710"/>
                </a:lnTo>
                <a:lnTo>
                  <a:pt x="41240" y="63700"/>
                </a:lnTo>
                <a:lnTo>
                  <a:pt x="41280" y="63700"/>
                </a:lnTo>
                <a:lnTo>
                  <a:pt x="41350" y="63720"/>
                </a:lnTo>
                <a:lnTo>
                  <a:pt x="41680" y="63730"/>
                </a:lnTo>
                <a:lnTo>
                  <a:pt x="41700" y="63740"/>
                </a:lnTo>
                <a:lnTo>
                  <a:pt x="41750" y="63760"/>
                </a:lnTo>
                <a:lnTo>
                  <a:pt x="41790" y="63770"/>
                </a:lnTo>
                <a:lnTo>
                  <a:pt x="41880" y="63750"/>
                </a:lnTo>
                <a:lnTo>
                  <a:pt x="41920" y="63760"/>
                </a:lnTo>
                <a:lnTo>
                  <a:pt x="42200" y="63890"/>
                </a:lnTo>
                <a:lnTo>
                  <a:pt x="42270" y="63940"/>
                </a:lnTo>
                <a:lnTo>
                  <a:pt x="42320" y="63990"/>
                </a:lnTo>
                <a:lnTo>
                  <a:pt x="42330" y="64010"/>
                </a:lnTo>
                <a:lnTo>
                  <a:pt x="42350" y="64040"/>
                </a:lnTo>
                <a:lnTo>
                  <a:pt x="42380" y="64130"/>
                </a:lnTo>
                <a:lnTo>
                  <a:pt x="42390" y="64160"/>
                </a:lnTo>
                <a:lnTo>
                  <a:pt x="42440" y="64230"/>
                </a:lnTo>
                <a:lnTo>
                  <a:pt x="42490" y="64290"/>
                </a:lnTo>
                <a:lnTo>
                  <a:pt x="42660" y="64320"/>
                </a:lnTo>
                <a:lnTo>
                  <a:pt x="42770" y="64300"/>
                </a:lnTo>
                <a:lnTo>
                  <a:pt x="43220" y="64110"/>
                </a:lnTo>
                <a:lnTo>
                  <a:pt x="43270" y="64060"/>
                </a:lnTo>
                <a:lnTo>
                  <a:pt x="43290" y="64020"/>
                </a:lnTo>
                <a:lnTo>
                  <a:pt x="43250" y="63810"/>
                </a:lnTo>
                <a:lnTo>
                  <a:pt x="43240" y="63770"/>
                </a:lnTo>
                <a:lnTo>
                  <a:pt x="43250" y="63720"/>
                </a:lnTo>
                <a:lnTo>
                  <a:pt x="43280" y="63650"/>
                </a:lnTo>
                <a:lnTo>
                  <a:pt x="43360" y="63480"/>
                </a:lnTo>
                <a:lnTo>
                  <a:pt x="43380" y="63440"/>
                </a:lnTo>
                <a:lnTo>
                  <a:pt x="43380" y="63420"/>
                </a:lnTo>
                <a:lnTo>
                  <a:pt x="43370" y="63410"/>
                </a:lnTo>
                <a:lnTo>
                  <a:pt x="43350" y="63390"/>
                </a:lnTo>
                <a:lnTo>
                  <a:pt x="43330" y="63380"/>
                </a:lnTo>
                <a:lnTo>
                  <a:pt x="43200" y="63370"/>
                </a:lnTo>
                <a:lnTo>
                  <a:pt x="43180" y="63360"/>
                </a:lnTo>
                <a:lnTo>
                  <a:pt x="43170" y="63350"/>
                </a:lnTo>
                <a:lnTo>
                  <a:pt x="43160" y="63330"/>
                </a:lnTo>
                <a:lnTo>
                  <a:pt x="43160" y="63310"/>
                </a:lnTo>
                <a:lnTo>
                  <a:pt x="43150" y="63280"/>
                </a:lnTo>
                <a:lnTo>
                  <a:pt x="43160" y="63250"/>
                </a:lnTo>
                <a:lnTo>
                  <a:pt x="43170" y="63190"/>
                </a:lnTo>
                <a:lnTo>
                  <a:pt x="43220" y="63040"/>
                </a:lnTo>
                <a:lnTo>
                  <a:pt x="43230" y="62990"/>
                </a:lnTo>
                <a:lnTo>
                  <a:pt x="43210" y="62760"/>
                </a:lnTo>
                <a:lnTo>
                  <a:pt x="43210" y="62690"/>
                </a:lnTo>
                <a:lnTo>
                  <a:pt x="43220" y="62660"/>
                </a:lnTo>
                <a:lnTo>
                  <a:pt x="43250" y="62650"/>
                </a:lnTo>
                <a:lnTo>
                  <a:pt x="43310" y="62680"/>
                </a:lnTo>
                <a:lnTo>
                  <a:pt x="43360" y="62690"/>
                </a:lnTo>
                <a:lnTo>
                  <a:pt x="43380" y="62690"/>
                </a:lnTo>
                <a:lnTo>
                  <a:pt x="43450" y="62650"/>
                </a:lnTo>
                <a:lnTo>
                  <a:pt x="43470" y="62650"/>
                </a:lnTo>
                <a:lnTo>
                  <a:pt x="43480" y="62660"/>
                </a:lnTo>
                <a:lnTo>
                  <a:pt x="43500" y="62670"/>
                </a:lnTo>
                <a:lnTo>
                  <a:pt x="43520" y="62690"/>
                </a:lnTo>
                <a:lnTo>
                  <a:pt x="43560" y="62750"/>
                </a:lnTo>
                <a:lnTo>
                  <a:pt x="43570" y="62760"/>
                </a:lnTo>
                <a:lnTo>
                  <a:pt x="43590" y="62770"/>
                </a:lnTo>
                <a:lnTo>
                  <a:pt x="43600" y="62770"/>
                </a:lnTo>
                <a:lnTo>
                  <a:pt x="43720" y="62740"/>
                </a:lnTo>
                <a:lnTo>
                  <a:pt x="43750" y="62730"/>
                </a:lnTo>
                <a:lnTo>
                  <a:pt x="43780" y="62740"/>
                </a:lnTo>
                <a:lnTo>
                  <a:pt x="43790" y="62740"/>
                </a:lnTo>
                <a:lnTo>
                  <a:pt x="43800" y="62750"/>
                </a:lnTo>
                <a:lnTo>
                  <a:pt x="43820" y="62770"/>
                </a:lnTo>
                <a:lnTo>
                  <a:pt x="43850" y="62780"/>
                </a:lnTo>
                <a:lnTo>
                  <a:pt x="43880" y="62790"/>
                </a:lnTo>
                <a:lnTo>
                  <a:pt x="43980" y="62790"/>
                </a:lnTo>
                <a:lnTo>
                  <a:pt x="44120" y="62740"/>
                </a:lnTo>
                <a:lnTo>
                  <a:pt x="44340" y="62680"/>
                </a:lnTo>
                <a:lnTo>
                  <a:pt x="44360" y="62660"/>
                </a:lnTo>
                <a:lnTo>
                  <a:pt x="44370" y="62630"/>
                </a:lnTo>
                <a:lnTo>
                  <a:pt x="44330" y="62580"/>
                </a:lnTo>
                <a:lnTo>
                  <a:pt x="44320" y="62530"/>
                </a:lnTo>
                <a:lnTo>
                  <a:pt x="44320" y="62450"/>
                </a:lnTo>
                <a:lnTo>
                  <a:pt x="44370" y="62290"/>
                </a:lnTo>
                <a:lnTo>
                  <a:pt x="44430" y="62210"/>
                </a:lnTo>
                <a:lnTo>
                  <a:pt x="44480" y="62160"/>
                </a:lnTo>
                <a:lnTo>
                  <a:pt x="44580" y="62110"/>
                </a:lnTo>
                <a:lnTo>
                  <a:pt x="44660" y="62090"/>
                </a:lnTo>
                <a:lnTo>
                  <a:pt x="44780" y="62040"/>
                </a:lnTo>
                <a:lnTo>
                  <a:pt x="44900" y="61950"/>
                </a:lnTo>
                <a:lnTo>
                  <a:pt x="44950" y="61910"/>
                </a:lnTo>
                <a:lnTo>
                  <a:pt x="44980" y="61860"/>
                </a:lnTo>
                <a:lnTo>
                  <a:pt x="44980" y="61750"/>
                </a:lnTo>
                <a:lnTo>
                  <a:pt x="44970" y="61660"/>
                </a:lnTo>
                <a:lnTo>
                  <a:pt x="44970" y="61610"/>
                </a:lnTo>
                <a:lnTo>
                  <a:pt x="44960" y="61550"/>
                </a:lnTo>
                <a:lnTo>
                  <a:pt x="44940" y="61390"/>
                </a:lnTo>
                <a:lnTo>
                  <a:pt x="45110" y="60760"/>
                </a:lnTo>
                <a:lnTo>
                  <a:pt x="45200" y="60620"/>
                </a:lnTo>
                <a:lnTo>
                  <a:pt x="45240" y="60610"/>
                </a:lnTo>
                <a:lnTo>
                  <a:pt x="45330" y="60570"/>
                </a:lnTo>
                <a:lnTo>
                  <a:pt x="45350" y="60560"/>
                </a:lnTo>
                <a:lnTo>
                  <a:pt x="45370" y="60560"/>
                </a:lnTo>
                <a:lnTo>
                  <a:pt x="45390" y="60580"/>
                </a:lnTo>
                <a:lnTo>
                  <a:pt x="45400" y="60590"/>
                </a:lnTo>
                <a:lnTo>
                  <a:pt x="45460" y="60680"/>
                </a:lnTo>
                <a:lnTo>
                  <a:pt x="45500" y="60720"/>
                </a:lnTo>
                <a:lnTo>
                  <a:pt x="45560" y="60780"/>
                </a:lnTo>
                <a:lnTo>
                  <a:pt x="45610" y="60800"/>
                </a:lnTo>
                <a:lnTo>
                  <a:pt x="45640" y="60810"/>
                </a:lnTo>
                <a:lnTo>
                  <a:pt x="45700" y="60810"/>
                </a:lnTo>
                <a:lnTo>
                  <a:pt x="45780" y="60800"/>
                </a:lnTo>
                <a:lnTo>
                  <a:pt x="46220" y="60630"/>
                </a:lnTo>
                <a:lnTo>
                  <a:pt x="46670" y="60360"/>
                </a:lnTo>
                <a:lnTo>
                  <a:pt x="46820" y="60230"/>
                </a:lnTo>
                <a:lnTo>
                  <a:pt x="46900" y="60090"/>
                </a:lnTo>
                <a:lnTo>
                  <a:pt x="46980" y="59930"/>
                </a:lnTo>
                <a:lnTo>
                  <a:pt x="47140" y="59670"/>
                </a:lnTo>
                <a:lnTo>
                  <a:pt x="47150" y="59650"/>
                </a:lnTo>
                <a:lnTo>
                  <a:pt x="47160" y="59610"/>
                </a:lnTo>
                <a:lnTo>
                  <a:pt x="47170" y="59570"/>
                </a:lnTo>
                <a:lnTo>
                  <a:pt x="47210" y="59450"/>
                </a:lnTo>
                <a:lnTo>
                  <a:pt x="47610" y="59000"/>
                </a:lnTo>
                <a:lnTo>
                  <a:pt x="47730" y="58920"/>
                </a:lnTo>
                <a:lnTo>
                  <a:pt x="47740" y="58940"/>
                </a:lnTo>
                <a:lnTo>
                  <a:pt x="47750" y="58970"/>
                </a:lnTo>
                <a:lnTo>
                  <a:pt x="47740" y="59000"/>
                </a:lnTo>
                <a:lnTo>
                  <a:pt x="47740" y="59040"/>
                </a:lnTo>
                <a:lnTo>
                  <a:pt x="47750" y="59060"/>
                </a:lnTo>
                <a:lnTo>
                  <a:pt x="47760" y="59090"/>
                </a:lnTo>
                <a:lnTo>
                  <a:pt x="47790" y="59100"/>
                </a:lnTo>
                <a:lnTo>
                  <a:pt x="47830" y="59110"/>
                </a:lnTo>
                <a:lnTo>
                  <a:pt x="48190" y="59070"/>
                </a:lnTo>
                <a:lnTo>
                  <a:pt x="48250" y="59090"/>
                </a:lnTo>
                <a:lnTo>
                  <a:pt x="48290" y="59110"/>
                </a:lnTo>
                <a:lnTo>
                  <a:pt x="48310" y="59130"/>
                </a:lnTo>
                <a:lnTo>
                  <a:pt x="48330" y="59160"/>
                </a:lnTo>
                <a:lnTo>
                  <a:pt x="48380" y="59190"/>
                </a:lnTo>
                <a:lnTo>
                  <a:pt x="48400" y="59220"/>
                </a:lnTo>
                <a:lnTo>
                  <a:pt x="48420" y="59250"/>
                </a:lnTo>
                <a:lnTo>
                  <a:pt x="48430" y="59320"/>
                </a:lnTo>
                <a:lnTo>
                  <a:pt x="48460" y="59400"/>
                </a:lnTo>
                <a:lnTo>
                  <a:pt x="48470" y="59460"/>
                </a:lnTo>
                <a:lnTo>
                  <a:pt x="48500" y="59490"/>
                </a:lnTo>
                <a:lnTo>
                  <a:pt x="48550" y="59520"/>
                </a:lnTo>
                <a:lnTo>
                  <a:pt x="49140" y="59730"/>
                </a:lnTo>
                <a:lnTo>
                  <a:pt x="49200" y="59760"/>
                </a:lnTo>
                <a:lnTo>
                  <a:pt x="49240" y="59800"/>
                </a:lnTo>
                <a:lnTo>
                  <a:pt x="49240" y="59830"/>
                </a:lnTo>
                <a:lnTo>
                  <a:pt x="49270" y="59890"/>
                </a:lnTo>
                <a:lnTo>
                  <a:pt x="49270" y="59920"/>
                </a:lnTo>
                <a:lnTo>
                  <a:pt x="49280" y="59950"/>
                </a:lnTo>
                <a:lnTo>
                  <a:pt x="49270" y="60020"/>
                </a:lnTo>
                <a:lnTo>
                  <a:pt x="49270" y="60050"/>
                </a:lnTo>
                <a:lnTo>
                  <a:pt x="49280" y="60080"/>
                </a:lnTo>
                <a:lnTo>
                  <a:pt x="49300" y="60110"/>
                </a:lnTo>
                <a:lnTo>
                  <a:pt x="49400" y="60190"/>
                </a:lnTo>
                <a:lnTo>
                  <a:pt x="49440" y="60240"/>
                </a:lnTo>
                <a:lnTo>
                  <a:pt x="49470" y="60280"/>
                </a:lnTo>
                <a:lnTo>
                  <a:pt x="49500" y="60330"/>
                </a:lnTo>
                <a:lnTo>
                  <a:pt x="49530" y="60360"/>
                </a:lnTo>
                <a:lnTo>
                  <a:pt x="49720" y="60520"/>
                </a:lnTo>
                <a:lnTo>
                  <a:pt x="49740" y="60560"/>
                </a:lnTo>
                <a:lnTo>
                  <a:pt x="49730" y="60590"/>
                </a:lnTo>
                <a:lnTo>
                  <a:pt x="49720" y="60610"/>
                </a:lnTo>
                <a:lnTo>
                  <a:pt x="49680" y="60650"/>
                </a:lnTo>
                <a:lnTo>
                  <a:pt x="49670" y="60680"/>
                </a:lnTo>
                <a:lnTo>
                  <a:pt x="49670" y="60720"/>
                </a:lnTo>
                <a:lnTo>
                  <a:pt x="49710" y="60790"/>
                </a:lnTo>
                <a:lnTo>
                  <a:pt x="49740" y="60810"/>
                </a:lnTo>
                <a:lnTo>
                  <a:pt x="49770" y="60830"/>
                </a:lnTo>
                <a:lnTo>
                  <a:pt x="49910" y="60840"/>
                </a:lnTo>
                <a:lnTo>
                  <a:pt x="49970" y="60830"/>
                </a:lnTo>
                <a:lnTo>
                  <a:pt x="50040" y="60810"/>
                </a:lnTo>
                <a:lnTo>
                  <a:pt x="50090" y="60790"/>
                </a:lnTo>
                <a:lnTo>
                  <a:pt x="50110" y="60810"/>
                </a:lnTo>
                <a:lnTo>
                  <a:pt x="50120" y="60840"/>
                </a:lnTo>
                <a:lnTo>
                  <a:pt x="50120" y="60870"/>
                </a:lnTo>
                <a:lnTo>
                  <a:pt x="50150" y="60930"/>
                </a:lnTo>
                <a:lnTo>
                  <a:pt x="50170" y="60960"/>
                </a:lnTo>
                <a:lnTo>
                  <a:pt x="50210" y="61010"/>
                </a:lnTo>
                <a:lnTo>
                  <a:pt x="50410" y="61180"/>
                </a:lnTo>
                <a:lnTo>
                  <a:pt x="50420" y="61210"/>
                </a:lnTo>
                <a:lnTo>
                  <a:pt x="50430" y="61240"/>
                </a:lnTo>
                <a:lnTo>
                  <a:pt x="50420" y="61280"/>
                </a:lnTo>
                <a:lnTo>
                  <a:pt x="50440" y="61300"/>
                </a:lnTo>
                <a:lnTo>
                  <a:pt x="50460" y="61320"/>
                </a:lnTo>
                <a:lnTo>
                  <a:pt x="50550" y="61320"/>
                </a:lnTo>
                <a:lnTo>
                  <a:pt x="50610" y="61330"/>
                </a:lnTo>
                <a:lnTo>
                  <a:pt x="50650" y="61330"/>
                </a:lnTo>
                <a:lnTo>
                  <a:pt x="50670" y="61310"/>
                </a:lnTo>
                <a:lnTo>
                  <a:pt x="50720" y="61270"/>
                </a:lnTo>
                <a:lnTo>
                  <a:pt x="50840" y="61250"/>
                </a:lnTo>
                <a:lnTo>
                  <a:pt x="50940" y="61470"/>
                </a:lnTo>
                <a:lnTo>
                  <a:pt x="51000" y="61540"/>
                </a:lnTo>
                <a:lnTo>
                  <a:pt x="51100" y="61600"/>
                </a:lnTo>
                <a:lnTo>
                  <a:pt x="51120" y="61630"/>
                </a:lnTo>
                <a:lnTo>
                  <a:pt x="51130" y="61670"/>
                </a:lnTo>
                <a:lnTo>
                  <a:pt x="51130" y="61720"/>
                </a:lnTo>
                <a:lnTo>
                  <a:pt x="51140" y="61800"/>
                </a:lnTo>
                <a:lnTo>
                  <a:pt x="51180" y="61940"/>
                </a:lnTo>
                <a:lnTo>
                  <a:pt x="51190" y="62010"/>
                </a:lnTo>
                <a:lnTo>
                  <a:pt x="51190" y="62070"/>
                </a:lnTo>
                <a:lnTo>
                  <a:pt x="51170" y="62100"/>
                </a:lnTo>
                <a:lnTo>
                  <a:pt x="51170" y="62160"/>
                </a:lnTo>
                <a:lnTo>
                  <a:pt x="51150" y="62200"/>
                </a:lnTo>
                <a:lnTo>
                  <a:pt x="51140" y="62250"/>
                </a:lnTo>
                <a:lnTo>
                  <a:pt x="51150" y="62300"/>
                </a:lnTo>
                <a:lnTo>
                  <a:pt x="51170" y="62370"/>
                </a:lnTo>
                <a:lnTo>
                  <a:pt x="51240" y="62490"/>
                </a:lnTo>
                <a:lnTo>
                  <a:pt x="51240" y="62540"/>
                </a:lnTo>
                <a:lnTo>
                  <a:pt x="51230" y="62570"/>
                </a:lnTo>
                <a:lnTo>
                  <a:pt x="51210" y="62600"/>
                </a:lnTo>
                <a:lnTo>
                  <a:pt x="51210" y="62630"/>
                </a:lnTo>
                <a:lnTo>
                  <a:pt x="51220" y="62660"/>
                </a:lnTo>
                <a:lnTo>
                  <a:pt x="51250" y="62720"/>
                </a:lnTo>
                <a:lnTo>
                  <a:pt x="51310" y="62790"/>
                </a:lnTo>
                <a:lnTo>
                  <a:pt x="51640" y="62790"/>
                </a:lnTo>
                <a:lnTo>
                  <a:pt x="51820" y="62840"/>
                </a:lnTo>
                <a:lnTo>
                  <a:pt x="51910" y="62910"/>
                </a:lnTo>
                <a:lnTo>
                  <a:pt x="52010" y="62970"/>
                </a:lnTo>
                <a:lnTo>
                  <a:pt x="52070" y="62980"/>
                </a:lnTo>
                <a:lnTo>
                  <a:pt x="52100" y="62970"/>
                </a:lnTo>
                <a:lnTo>
                  <a:pt x="52110" y="62950"/>
                </a:lnTo>
                <a:lnTo>
                  <a:pt x="52110" y="62910"/>
                </a:lnTo>
                <a:lnTo>
                  <a:pt x="52110" y="62820"/>
                </a:lnTo>
                <a:lnTo>
                  <a:pt x="52150" y="62580"/>
                </a:lnTo>
                <a:lnTo>
                  <a:pt x="52200" y="62520"/>
                </a:lnTo>
                <a:lnTo>
                  <a:pt x="52230" y="62520"/>
                </a:lnTo>
                <a:lnTo>
                  <a:pt x="52260" y="62530"/>
                </a:lnTo>
                <a:lnTo>
                  <a:pt x="52270" y="62540"/>
                </a:lnTo>
                <a:lnTo>
                  <a:pt x="52300" y="62570"/>
                </a:lnTo>
                <a:lnTo>
                  <a:pt x="52340" y="62570"/>
                </a:lnTo>
                <a:lnTo>
                  <a:pt x="52400" y="62570"/>
                </a:lnTo>
                <a:lnTo>
                  <a:pt x="52630" y="62520"/>
                </a:lnTo>
                <a:lnTo>
                  <a:pt x="52660" y="62530"/>
                </a:lnTo>
                <a:lnTo>
                  <a:pt x="52770" y="62580"/>
                </a:lnTo>
                <a:lnTo>
                  <a:pt x="52860" y="62600"/>
                </a:lnTo>
                <a:lnTo>
                  <a:pt x="52900" y="62600"/>
                </a:lnTo>
                <a:lnTo>
                  <a:pt x="52940" y="62590"/>
                </a:lnTo>
                <a:lnTo>
                  <a:pt x="52960" y="62560"/>
                </a:lnTo>
                <a:lnTo>
                  <a:pt x="52980" y="62540"/>
                </a:lnTo>
                <a:lnTo>
                  <a:pt x="52990" y="62490"/>
                </a:lnTo>
                <a:lnTo>
                  <a:pt x="52990" y="62450"/>
                </a:lnTo>
                <a:lnTo>
                  <a:pt x="52990" y="62410"/>
                </a:lnTo>
                <a:lnTo>
                  <a:pt x="52990" y="62380"/>
                </a:lnTo>
                <a:lnTo>
                  <a:pt x="52970" y="62320"/>
                </a:lnTo>
                <a:lnTo>
                  <a:pt x="52960" y="62290"/>
                </a:lnTo>
                <a:lnTo>
                  <a:pt x="52940" y="62270"/>
                </a:lnTo>
                <a:lnTo>
                  <a:pt x="52920" y="62250"/>
                </a:lnTo>
                <a:lnTo>
                  <a:pt x="52790" y="62210"/>
                </a:lnTo>
                <a:lnTo>
                  <a:pt x="52760" y="62200"/>
                </a:lnTo>
                <a:lnTo>
                  <a:pt x="52740" y="62190"/>
                </a:lnTo>
                <a:lnTo>
                  <a:pt x="52720" y="62170"/>
                </a:lnTo>
                <a:lnTo>
                  <a:pt x="52700" y="62150"/>
                </a:lnTo>
                <a:lnTo>
                  <a:pt x="52690" y="62120"/>
                </a:lnTo>
                <a:lnTo>
                  <a:pt x="52680" y="62060"/>
                </a:lnTo>
                <a:lnTo>
                  <a:pt x="52660" y="62040"/>
                </a:lnTo>
                <a:lnTo>
                  <a:pt x="52640" y="62020"/>
                </a:lnTo>
                <a:lnTo>
                  <a:pt x="52610" y="62010"/>
                </a:lnTo>
                <a:lnTo>
                  <a:pt x="52480" y="62020"/>
                </a:lnTo>
                <a:lnTo>
                  <a:pt x="52450" y="62020"/>
                </a:lnTo>
                <a:lnTo>
                  <a:pt x="52420" y="62010"/>
                </a:lnTo>
                <a:lnTo>
                  <a:pt x="52400" y="61990"/>
                </a:lnTo>
                <a:lnTo>
                  <a:pt x="52380" y="61970"/>
                </a:lnTo>
                <a:lnTo>
                  <a:pt x="52290" y="61870"/>
                </a:lnTo>
                <a:lnTo>
                  <a:pt x="52280" y="61860"/>
                </a:lnTo>
                <a:lnTo>
                  <a:pt x="52190" y="61800"/>
                </a:lnTo>
                <a:lnTo>
                  <a:pt x="52110" y="61770"/>
                </a:lnTo>
                <a:lnTo>
                  <a:pt x="52080" y="61750"/>
                </a:lnTo>
                <a:lnTo>
                  <a:pt x="52050" y="61720"/>
                </a:lnTo>
                <a:lnTo>
                  <a:pt x="52020" y="61680"/>
                </a:lnTo>
                <a:lnTo>
                  <a:pt x="52020" y="61600"/>
                </a:lnTo>
                <a:lnTo>
                  <a:pt x="52050" y="61340"/>
                </a:lnTo>
                <a:lnTo>
                  <a:pt x="52080" y="61270"/>
                </a:lnTo>
                <a:lnTo>
                  <a:pt x="52110" y="61230"/>
                </a:lnTo>
                <a:lnTo>
                  <a:pt x="52140" y="61230"/>
                </a:lnTo>
                <a:lnTo>
                  <a:pt x="52170" y="61230"/>
                </a:lnTo>
                <a:lnTo>
                  <a:pt x="52270" y="61270"/>
                </a:lnTo>
                <a:lnTo>
                  <a:pt x="52290" y="61280"/>
                </a:lnTo>
                <a:lnTo>
                  <a:pt x="52310" y="61280"/>
                </a:lnTo>
                <a:lnTo>
                  <a:pt x="52340" y="61270"/>
                </a:lnTo>
                <a:lnTo>
                  <a:pt x="52360" y="61240"/>
                </a:lnTo>
                <a:lnTo>
                  <a:pt x="52380" y="61200"/>
                </a:lnTo>
                <a:lnTo>
                  <a:pt x="52390" y="61170"/>
                </a:lnTo>
                <a:lnTo>
                  <a:pt x="52500" y="61000"/>
                </a:lnTo>
                <a:lnTo>
                  <a:pt x="52530" y="60960"/>
                </a:lnTo>
                <a:lnTo>
                  <a:pt x="52560" y="60940"/>
                </a:lnTo>
                <a:lnTo>
                  <a:pt x="52590" y="60940"/>
                </a:lnTo>
                <a:lnTo>
                  <a:pt x="52600" y="60950"/>
                </a:lnTo>
                <a:lnTo>
                  <a:pt x="52670" y="60980"/>
                </a:lnTo>
                <a:lnTo>
                  <a:pt x="52690" y="60990"/>
                </a:lnTo>
                <a:lnTo>
                  <a:pt x="52720" y="60990"/>
                </a:lnTo>
                <a:lnTo>
                  <a:pt x="52770" y="60970"/>
                </a:lnTo>
                <a:lnTo>
                  <a:pt x="52790" y="60960"/>
                </a:lnTo>
                <a:lnTo>
                  <a:pt x="52880" y="60890"/>
                </a:lnTo>
                <a:lnTo>
                  <a:pt x="52910" y="60880"/>
                </a:lnTo>
                <a:lnTo>
                  <a:pt x="52940" y="60880"/>
                </a:lnTo>
                <a:lnTo>
                  <a:pt x="53080" y="60900"/>
                </a:lnTo>
                <a:lnTo>
                  <a:pt x="53130" y="60880"/>
                </a:lnTo>
                <a:lnTo>
                  <a:pt x="53160" y="60860"/>
                </a:lnTo>
                <a:lnTo>
                  <a:pt x="53190" y="60850"/>
                </a:lnTo>
                <a:lnTo>
                  <a:pt x="53210" y="60850"/>
                </a:lnTo>
                <a:lnTo>
                  <a:pt x="53230" y="60860"/>
                </a:lnTo>
                <a:lnTo>
                  <a:pt x="53250" y="60870"/>
                </a:lnTo>
                <a:lnTo>
                  <a:pt x="53270" y="60890"/>
                </a:lnTo>
                <a:lnTo>
                  <a:pt x="53280" y="60920"/>
                </a:lnTo>
                <a:lnTo>
                  <a:pt x="53290" y="60940"/>
                </a:lnTo>
                <a:lnTo>
                  <a:pt x="53310" y="60960"/>
                </a:lnTo>
                <a:lnTo>
                  <a:pt x="53330" y="60980"/>
                </a:lnTo>
                <a:lnTo>
                  <a:pt x="53340" y="60990"/>
                </a:lnTo>
                <a:lnTo>
                  <a:pt x="53370" y="60990"/>
                </a:lnTo>
                <a:lnTo>
                  <a:pt x="53390" y="60980"/>
                </a:lnTo>
                <a:lnTo>
                  <a:pt x="53580" y="60920"/>
                </a:lnTo>
                <a:lnTo>
                  <a:pt x="53630" y="60910"/>
                </a:lnTo>
                <a:lnTo>
                  <a:pt x="53690" y="60930"/>
                </a:lnTo>
                <a:lnTo>
                  <a:pt x="53940" y="61290"/>
                </a:lnTo>
                <a:lnTo>
                  <a:pt x="53970" y="61320"/>
                </a:lnTo>
                <a:lnTo>
                  <a:pt x="54010" y="61360"/>
                </a:lnTo>
                <a:lnTo>
                  <a:pt x="54030" y="61340"/>
                </a:lnTo>
                <a:lnTo>
                  <a:pt x="54040" y="61320"/>
                </a:lnTo>
                <a:lnTo>
                  <a:pt x="54050" y="61300"/>
                </a:lnTo>
                <a:lnTo>
                  <a:pt x="54060" y="61210"/>
                </a:lnTo>
                <a:lnTo>
                  <a:pt x="54070" y="61200"/>
                </a:lnTo>
                <a:lnTo>
                  <a:pt x="54080" y="61200"/>
                </a:lnTo>
                <a:lnTo>
                  <a:pt x="54280" y="61230"/>
                </a:lnTo>
                <a:lnTo>
                  <a:pt x="54330" y="61260"/>
                </a:lnTo>
                <a:lnTo>
                  <a:pt x="54370" y="61300"/>
                </a:lnTo>
                <a:lnTo>
                  <a:pt x="54410" y="61360"/>
                </a:lnTo>
                <a:lnTo>
                  <a:pt x="54440" y="61380"/>
                </a:lnTo>
                <a:lnTo>
                  <a:pt x="54460" y="61380"/>
                </a:lnTo>
                <a:lnTo>
                  <a:pt x="54570" y="61330"/>
                </a:lnTo>
                <a:lnTo>
                  <a:pt x="54600" y="61330"/>
                </a:lnTo>
                <a:lnTo>
                  <a:pt x="54700" y="61320"/>
                </a:lnTo>
                <a:lnTo>
                  <a:pt x="54730" y="61300"/>
                </a:lnTo>
                <a:lnTo>
                  <a:pt x="54750" y="61280"/>
                </a:lnTo>
                <a:lnTo>
                  <a:pt x="54760" y="61260"/>
                </a:lnTo>
                <a:lnTo>
                  <a:pt x="54790" y="61230"/>
                </a:lnTo>
                <a:lnTo>
                  <a:pt x="54820" y="61200"/>
                </a:lnTo>
                <a:lnTo>
                  <a:pt x="54890" y="61180"/>
                </a:lnTo>
                <a:lnTo>
                  <a:pt x="54920" y="61180"/>
                </a:lnTo>
                <a:lnTo>
                  <a:pt x="54950" y="61200"/>
                </a:lnTo>
                <a:lnTo>
                  <a:pt x="54960" y="61270"/>
                </a:lnTo>
                <a:lnTo>
                  <a:pt x="54990" y="61310"/>
                </a:lnTo>
                <a:lnTo>
                  <a:pt x="55010" y="61330"/>
                </a:lnTo>
                <a:lnTo>
                  <a:pt x="55060" y="61320"/>
                </a:lnTo>
                <a:lnTo>
                  <a:pt x="55080" y="61330"/>
                </a:lnTo>
                <a:lnTo>
                  <a:pt x="55110" y="61350"/>
                </a:lnTo>
                <a:lnTo>
                  <a:pt x="55160" y="61450"/>
                </a:lnTo>
                <a:lnTo>
                  <a:pt x="55190" y="61490"/>
                </a:lnTo>
                <a:lnTo>
                  <a:pt x="55220" y="61540"/>
                </a:lnTo>
                <a:lnTo>
                  <a:pt x="55230" y="61570"/>
                </a:lnTo>
                <a:lnTo>
                  <a:pt x="55240" y="61590"/>
                </a:lnTo>
                <a:lnTo>
                  <a:pt x="55250" y="61620"/>
                </a:lnTo>
                <a:lnTo>
                  <a:pt x="55240" y="61640"/>
                </a:lnTo>
                <a:lnTo>
                  <a:pt x="55230" y="61660"/>
                </a:lnTo>
                <a:lnTo>
                  <a:pt x="55090" y="61820"/>
                </a:lnTo>
                <a:lnTo>
                  <a:pt x="55150" y="61910"/>
                </a:lnTo>
                <a:lnTo>
                  <a:pt x="55500" y="62250"/>
                </a:lnTo>
                <a:lnTo>
                  <a:pt x="55580" y="62120"/>
                </a:lnTo>
                <a:lnTo>
                  <a:pt x="55620" y="62100"/>
                </a:lnTo>
                <a:lnTo>
                  <a:pt x="55680" y="62160"/>
                </a:lnTo>
                <a:lnTo>
                  <a:pt x="55720" y="62180"/>
                </a:lnTo>
                <a:lnTo>
                  <a:pt x="55880" y="62230"/>
                </a:lnTo>
                <a:lnTo>
                  <a:pt x="55930" y="62230"/>
                </a:lnTo>
                <a:lnTo>
                  <a:pt x="55960" y="62210"/>
                </a:lnTo>
                <a:lnTo>
                  <a:pt x="55970" y="62190"/>
                </a:lnTo>
                <a:lnTo>
                  <a:pt x="55980" y="62170"/>
                </a:lnTo>
                <a:lnTo>
                  <a:pt x="55980" y="62140"/>
                </a:lnTo>
                <a:lnTo>
                  <a:pt x="55960" y="62060"/>
                </a:lnTo>
                <a:lnTo>
                  <a:pt x="55970" y="62030"/>
                </a:lnTo>
                <a:lnTo>
                  <a:pt x="55980" y="61990"/>
                </a:lnTo>
                <a:lnTo>
                  <a:pt x="56030" y="61920"/>
                </a:lnTo>
                <a:lnTo>
                  <a:pt x="56040" y="61870"/>
                </a:lnTo>
                <a:lnTo>
                  <a:pt x="56040" y="61830"/>
                </a:lnTo>
                <a:lnTo>
                  <a:pt x="56030" y="61800"/>
                </a:lnTo>
                <a:lnTo>
                  <a:pt x="55990" y="61730"/>
                </a:lnTo>
                <a:lnTo>
                  <a:pt x="55990" y="61690"/>
                </a:lnTo>
                <a:lnTo>
                  <a:pt x="56000" y="61630"/>
                </a:lnTo>
                <a:lnTo>
                  <a:pt x="56070" y="61490"/>
                </a:lnTo>
                <a:lnTo>
                  <a:pt x="56070" y="61450"/>
                </a:lnTo>
                <a:lnTo>
                  <a:pt x="56070" y="61420"/>
                </a:lnTo>
                <a:lnTo>
                  <a:pt x="56060" y="61390"/>
                </a:lnTo>
                <a:lnTo>
                  <a:pt x="56060" y="61340"/>
                </a:lnTo>
                <a:lnTo>
                  <a:pt x="56060" y="61320"/>
                </a:lnTo>
                <a:lnTo>
                  <a:pt x="56080" y="61310"/>
                </a:lnTo>
                <a:lnTo>
                  <a:pt x="56130" y="61290"/>
                </a:lnTo>
                <a:lnTo>
                  <a:pt x="56140" y="61280"/>
                </a:lnTo>
                <a:lnTo>
                  <a:pt x="56150" y="61260"/>
                </a:lnTo>
                <a:lnTo>
                  <a:pt x="56130" y="61200"/>
                </a:lnTo>
                <a:lnTo>
                  <a:pt x="56130" y="61180"/>
                </a:lnTo>
                <a:lnTo>
                  <a:pt x="56130" y="61150"/>
                </a:lnTo>
                <a:lnTo>
                  <a:pt x="56130" y="61120"/>
                </a:lnTo>
                <a:lnTo>
                  <a:pt x="56120" y="61090"/>
                </a:lnTo>
                <a:lnTo>
                  <a:pt x="56110" y="61060"/>
                </a:lnTo>
                <a:lnTo>
                  <a:pt x="56100" y="61030"/>
                </a:lnTo>
                <a:lnTo>
                  <a:pt x="56050" y="60970"/>
                </a:lnTo>
                <a:lnTo>
                  <a:pt x="56040" y="60940"/>
                </a:lnTo>
                <a:lnTo>
                  <a:pt x="56030" y="60900"/>
                </a:lnTo>
                <a:lnTo>
                  <a:pt x="56030" y="60860"/>
                </a:lnTo>
                <a:lnTo>
                  <a:pt x="56030" y="60830"/>
                </a:lnTo>
                <a:lnTo>
                  <a:pt x="56000" y="60780"/>
                </a:lnTo>
                <a:lnTo>
                  <a:pt x="55990" y="60750"/>
                </a:lnTo>
                <a:lnTo>
                  <a:pt x="55990" y="60700"/>
                </a:lnTo>
                <a:lnTo>
                  <a:pt x="56020" y="60500"/>
                </a:lnTo>
                <a:lnTo>
                  <a:pt x="56020" y="60470"/>
                </a:lnTo>
                <a:lnTo>
                  <a:pt x="56010" y="60430"/>
                </a:lnTo>
                <a:lnTo>
                  <a:pt x="56000" y="60370"/>
                </a:lnTo>
                <a:lnTo>
                  <a:pt x="56000" y="60340"/>
                </a:lnTo>
                <a:lnTo>
                  <a:pt x="55980" y="60310"/>
                </a:lnTo>
                <a:lnTo>
                  <a:pt x="55970" y="60270"/>
                </a:lnTo>
                <a:lnTo>
                  <a:pt x="55960" y="60220"/>
                </a:lnTo>
                <a:lnTo>
                  <a:pt x="55970" y="60180"/>
                </a:lnTo>
                <a:lnTo>
                  <a:pt x="55980" y="60160"/>
                </a:lnTo>
                <a:lnTo>
                  <a:pt x="55970" y="60140"/>
                </a:lnTo>
                <a:lnTo>
                  <a:pt x="55950" y="60080"/>
                </a:lnTo>
                <a:lnTo>
                  <a:pt x="55920" y="59950"/>
                </a:lnTo>
                <a:lnTo>
                  <a:pt x="56120" y="59850"/>
                </a:lnTo>
                <a:lnTo>
                  <a:pt x="56260" y="59820"/>
                </a:lnTo>
                <a:lnTo>
                  <a:pt x="56410" y="59720"/>
                </a:lnTo>
                <a:lnTo>
                  <a:pt x="56430" y="59690"/>
                </a:lnTo>
                <a:lnTo>
                  <a:pt x="56440" y="59680"/>
                </a:lnTo>
                <a:lnTo>
                  <a:pt x="56440" y="59660"/>
                </a:lnTo>
                <a:lnTo>
                  <a:pt x="56440" y="59640"/>
                </a:lnTo>
                <a:lnTo>
                  <a:pt x="56440" y="59630"/>
                </a:lnTo>
                <a:lnTo>
                  <a:pt x="56450" y="59600"/>
                </a:lnTo>
                <a:lnTo>
                  <a:pt x="56470" y="59550"/>
                </a:lnTo>
                <a:lnTo>
                  <a:pt x="56510" y="59520"/>
                </a:lnTo>
                <a:lnTo>
                  <a:pt x="56560" y="59510"/>
                </a:lnTo>
                <a:lnTo>
                  <a:pt x="56630" y="59420"/>
                </a:lnTo>
                <a:lnTo>
                  <a:pt x="57100" y="59450"/>
                </a:lnTo>
                <a:lnTo>
                  <a:pt x="57220" y="59490"/>
                </a:lnTo>
                <a:lnTo>
                  <a:pt x="57280" y="59610"/>
                </a:lnTo>
                <a:lnTo>
                  <a:pt x="57290" y="59640"/>
                </a:lnTo>
                <a:lnTo>
                  <a:pt x="57300" y="59650"/>
                </a:lnTo>
                <a:lnTo>
                  <a:pt x="57300" y="59670"/>
                </a:lnTo>
                <a:lnTo>
                  <a:pt x="57300" y="59700"/>
                </a:lnTo>
                <a:lnTo>
                  <a:pt x="57280" y="59720"/>
                </a:lnTo>
                <a:lnTo>
                  <a:pt x="57210" y="59770"/>
                </a:lnTo>
                <a:lnTo>
                  <a:pt x="57170" y="59800"/>
                </a:lnTo>
                <a:lnTo>
                  <a:pt x="57150" y="60190"/>
                </a:lnTo>
                <a:lnTo>
                  <a:pt x="57160" y="60230"/>
                </a:lnTo>
                <a:lnTo>
                  <a:pt x="57170" y="60290"/>
                </a:lnTo>
                <a:lnTo>
                  <a:pt x="57240" y="60320"/>
                </a:lnTo>
                <a:lnTo>
                  <a:pt x="57320" y="60380"/>
                </a:lnTo>
                <a:lnTo>
                  <a:pt x="57370" y="60450"/>
                </a:lnTo>
                <a:lnTo>
                  <a:pt x="57410" y="60470"/>
                </a:lnTo>
                <a:lnTo>
                  <a:pt x="57440" y="60470"/>
                </a:lnTo>
                <a:lnTo>
                  <a:pt x="57470" y="60450"/>
                </a:lnTo>
                <a:lnTo>
                  <a:pt x="57500" y="60450"/>
                </a:lnTo>
                <a:lnTo>
                  <a:pt x="57540" y="60450"/>
                </a:lnTo>
                <a:lnTo>
                  <a:pt x="57580" y="60470"/>
                </a:lnTo>
                <a:lnTo>
                  <a:pt x="57600" y="60500"/>
                </a:lnTo>
                <a:lnTo>
                  <a:pt x="57620" y="60530"/>
                </a:lnTo>
                <a:lnTo>
                  <a:pt x="57630" y="60630"/>
                </a:lnTo>
                <a:lnTo>
                  <a:pt x="57640" y="60790"/>
                </a:lnTo>
                <a:lnTo>
                  <a:pt x="57660" y="60820"/>
                </a:lnTo>
                <a:lnTo>
                  <a:pt x="57700" y="60860"/>
                </a:lnTo>
                <a:lnTo>
                  <a:pt x="57760" y="60890"/>
                </a:lnTo>
                <a:lnTo>
                  <a:pt x="57880" y="60990"/>
                </a:lnTo>
                <a:lnTo>
                  <a:pt x="57940" y="61020"/>
                </a:lnTo>
                <a:lnTo>
                  <a:pt x="57980" y="61030"/>
                </a:lnTo>
                <a:lnTo>
                  <a:pt x="58030" y="61010"/>
                </a:lnTo>
                <a:lnTo>
                  <a:pt x="58130" y="61000"/>
                </a:lnTo>
                <a:lnTo>
                  <a:pt x="58160" y="60980"/>
                </a:lnTo>
                <a:lnTo>
                  <a:pt x="58180" y="60970"/>
                </a:lnTo>
                <a:lnTo>
                  <a:pt x="58190" y="60940"/>
                </a:lnTo>
                <a:lnTo>
                  <a:pt x="58210" y="60880"/>
                </a:lnTo>
                <a:lnTo>
                  <a:pt x="58230" y="60860"/>
                </a:lnTo>
                <a:lnTo>
                  <a:pt x="58260" y="60850"/>
                </a:lnTo>
                <a:lnTo>
                  <a:pt x="58320" y="60840"/>
                </a:lnTo>
                <a:lnTo>
                  <a:pt x="58420" y="60850"/>
                </a:lnTo>
                <a:lnTo>
                  <a:pt x="58630" y="60930"/>
                </a:lnTo>
                <a:lnTo>
                  <a:pt x="59490" y="60750"/>
                </a:lnTo>
                <a:lnTo>
                  <a:pt x="59620" y="60710"/>
                </a:lnTo>
                <a:lnTo>
                  <a:pt x="59630" y="60690"/>
                </a:lnTo>
                <a:lnTo>
                  <a:pt x="59640" y="60680"/>
                </a:lnTo>
                <a:lnTo>
                  <a:pt x="59650" y="60650"/>
                </a:lnTo>
                <a:lnTo>
                  <a:pt x="59700" y="60640"/>
                </a:lnTo>
                <a:lnTo>
                  <a:pt x="59820" y="60620"/>
                </a:lnTo>
                <a:lnTo>
                  <a:pt x="59880" y="60620"/>
                </a:lnTo>
                <a:lnTo>
                  <a:pt x="59910" y="60630"/>
                </a:lnTo>
                <a:lnTo>
                  <a:pt x="59920" y="60640"/>
                </a:lnTo>
                <a:lnTo>
                  <a:pt x="59930" y="60650"/>
                </a:lnTo>
                <a:lnTo>
                  <a:pt x="59940" y="60680"/>
                </a:lnTo>
                <a:lnTo>
                  <a:pt x="59940" y="60690"/>
                </a:lnTo>
                <a:lnTo>
                  <a:pt x="59970" y="60710"/>
                </a:lnTo>
                <a:lnTo>
                  <a:pt x="60000" y="60730"/>
                </a:lnTo>
                <a:lnTo>
                  <a:pt x="60080" y="60760"/>
                </a:lnTo>
                <a:lnTo>
                  <a:pt x="60100" y="60770"/>
                </a:lnTo>
                <a:lnTo>
                  <a:pt x="60110" y="60790"/>
                </a:lnTo>
                <a:lnTo>
                  <a:pt x="60100" y="60820"/>
                </a:lnTo>
                <a:lnTo>
                  <a:pt x="60100" y="60850"/>
                </a:lnTo>
                <a:lnTo>
                  <a:pt x="60110" y="60880"/>
                </a:lnTo>
                <a:lnTo>
                  <a:pt x="60140" y="60890"/>
                </a:lnTo>
                <a:lnTo>
                  <a:pt x="60170" y="60870"/>
                </a:lnTo>
                <a:lnTo>
                  <a:pt x="60200" y="60860"/>
                </a:lnTo>
                <a:lnTo>
                  <a:pt x="60220" y="60840"/>
                </a:lnTo>
                <a:lnTo>
                  <a:pt x="60300" y="60800"/>
                </a:lnTo>
                <a:lnTo>
                  <a:pt x="60430" y="60770"/>
                </a:lnTo>
                <a:lnTo>
                  <a:pt x="60460" y="60750"/>
                </a:lnTo>
                <a:lnTo>
                  <a:pt x="60530" y="60700"/>
                </a:lnTo>
                <a:lnTo>
                  <a:pt x="60700" y="6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