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Baden-W端rttemberg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Germany • State Map | Fully Editable Vector Shape</a:t>
            </a:r>
          </a:p>
        </p:txBody>
      </p:sp>
      <p:sp>
        <p:nvSpPr>
          <p:cNvPr id="101" name="Baden-W端rttemberg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330" y="70140"/>
                </a:moveTo>
                <a:lnTo>
                  <a:pt x="40390" y="70180"/>
                </a:lnTo>
                <a:lnTo>
                  <a:pt x="40410" y="70190"/>
                </a:lnTo>
                <a:lnTo>
                  <a:pt x="40830" y="70090"/>
                </a:lnTo>
                <a:lnTo>
                  <a:pt x="40930" y="70110"/>
                </a:lnTo>
                <a:lnTo>
                  <a:pt x="41370" y="70110"/>
                </a:lnTo>
                <a:lnTo>
                  <a:pt x="41410" y="70100"/>
                </a:lnTo>
                <a:lnTo>
                  <a:pt x="41450" y="70070"/>
                </a:lnTo>
                <a:lnTo>
                  <a:pt x="41480" y="70010"/>
                </a:lnTo>
                <a:lnTo>
                  <a:pt x="41490" y="69970"/>
                </a:lnTo>
                <a:lnTo>
                  <a:pt x="41520" y="69880"/>
                </a:lnTo>
                <a:lnTo>
                  <a:pt x="41530" y="69850"/>
                </a:lnTo>
                <a:lnTo>
                  <a:pt x="41550" y="69820"/>
                </a:lnTo>
                <a:lnTo>
                  <a:pt x="41620" y="69760"/>
                </a:lnTo>
                <a:lnTo>
                  <a:pt x="41630" y="69740"/>
                </a:lnTo>
                <a:lnTo>
                  <a:pt x="41630" y="69720"/>
                </a:lnTo>
                <a:lnTo>
                  <a:pt x="41630" y="69700"/>
                </a:lnTo>
                <a:lnTo>
                  <a:pt x="41610" y="69560"/>
                </a:lnTo>
                <a:lnTo>
                  <a:pt x="41630" y="69520"/>
                </a:lnTo>
                <a:lnTo>
                  <a:pt x="41660" y="69480"/>
                </a:lnTo>
                <a:lnTo>
                  <a:pt x="41770" y="69420"/>
                </a:lnTo>
                <a:lnTo>
                  <a:pt x="41820" y="69400"/>
                </a:lnTo>
                <a:lnTo>
                  <a:pt x="41880" y="69390"/>
                </a:lnTo>
                <a:lnTo>
                  <a:pt x="41980" y="69400"/>
                </a:lnTo>
                <a:lnTo>
                  <a:pt x="42060" y="69380"/>
                </a:lnTo>
                <a:lnTo>
                  <a:pt x="42270" y="69290"/>
                </a:lnTo>
                <a:lnTo>
                  <a:pt x="42290" y="69290"/>
                </a:lnTo>
                <a:lnTo>
                  <a:pt x="42310" y="69300"/>
                </a:lnTo>
                <a:lnTo>
                  <a:pt x="42400" y="69400"/>
                </a:lnTo>
                <a:lnTo>
                  <a:pt x="42440" y="69410"/>
                </a:lnTo>
                <a:lnTo>
                  <a:pt x="42470" y="69410"/>
                </a:lnTo>
                <a:lnTo>
                  <a:pt x="42600" y="69280"/>
                </a:lnTo>
                <a:lnTo>
                  <a:pt x="42580" y="69200"/>
                </a:lnTo>
                <a:lnTo>
                  <a:pt x="42560" y="69160"/>
                </a:lnTo>
                <a:lnTo>
                  <a:pt x="42550" y="69150"/>
                </a:lnTo>
                <a:lnTo>
                  <a:pt x="42550" y="69090"/>
                </a:lnTo>
                <a:lnTo>
                  <a:pt x="42640" y="68640"/>
                </a:lnTo>
                <a:lnTo>
                  <a:pt x="42630" y="68620"/>
                </a:lnTo>
                <a:lnTo>
                  <a:pt x="42610" y="68610"/>
                </a:lnTo>
                <a:lnTo>
                  <a:pt x="42590" y="68590"/>
                </a:lnTo>
                <a:lnTo>
                  <a:pt x="42450" y="68520"/>
                </a:lnTo>
                <a:lnTo>
                  <a:pt x="42440" y="68520"/>
                </a:lnTo>
                <a:lnTo>
                  <a:pt x="42420" y="68530"/>
                </a:lnTo>
                <a:lnTo>
                  <a:pt x="42400" y="68530"/>
                </a:lnTo>
                <a:lnTo>
                  <a:pt x="42390" y="68550"/>
                </a:lnTo>
                <a:lnTo>
                  <a:pt x="42380" y="68560"/>
                </a:lnTo>
                <a:lnTo>
                  <a:pt x="42370" y="68580"/>
                </a:lnTo>
                <a:lnTo>
                  <a:pt x="42350" y="68670"/>
                </a:lnTo>
                <a:lnTo>
                  <a:pt x="42330" y="68710"/>
                </a:lnTo>
                <a:lnTo>
                  <a:pt x="42320" y="68730"/>
                </a:lnTo>
                <a:lnTo>
                  <a:pt x="42290" y="68750"/>
                </a:lnTo>
                <a:lnTo>
                  <a:pt x="42260" y="68760"/>
                </a:lnTo>
                <a:lnTo>
                  <a:pt x="42240" y="68760"/>
                </a:lnTo>
                <a:lnTo>
                  <a:pt x="42210" y="68750"/>
                </a:lnTo>
                <a:lnTo>
                  <a:pt x="42200" y="68720"/>
                </a:lnTo>
                <a:lnTo>
                  <a:pt x="42200" y="68680"/>
                </a:lnTo>
                <a:lnTo>
                  <a:pt x="42220" y="68600"/>
                </a:lnTo>
                <a:lnTo>
                  <a:pt x="42230" y="68560"/>
                </a:lnTo>
                <a:lnTo>
                  <a:pt x="42220" y="68520"/>
                </a:lnTo>
                <a:lnTo>
                  <a:pt x="42190" y="68490"/>
                </a:lnTo>
                <a:lnTo>
                  <a:pt x="42150" y="68470"/>
                </a:lnTo>
                <a:lnTo>
                  <a:pt x="41910" y="68430"/>
                </a:lnTo>
                <a:lnTo>
                  <a:pt x="41850" y="68410"/>
                </a:lnTo>
                <a:lnTo>
                  <a:pt x="41820" y="68390"/>
                </a:lnTo>
                <a:lnTo>
                  <a:pt x="41810" y="68370"/>
                </a:lnTo>
                <a:lnTo>
                  <a:pt x="41800" y="68340"/>
                </a:lnTo>
                <a:lnTo>
                  <a:pt x="41800" y="68290"/>
                </a:lnTo>
                <a:lnTo>
                  <a:pt x="41840" y="68230"/>
                </a:lnTo>
                <a:lnTo>
                  <a:pt x="41850" y="68190"/>
                </a:lnTo>
                <a:lnTo>
                  <a:pt x="41860" y="68170"/>
                </a:lnTo>
                <a:lnTo>
                  <a:pt x="41850" y="68160"/>
                </a:lnTo>
                <a:lnTo>
                  <a:pt x="41850" y="68140"/>
                </a:lnTo>
                <a:lnTo>
                  <a:pt x="41800" y="67990"/>
                </a:lnTo>
                <a:lnTo>
                  <a:pt x="41840" y="67930"/>
                </a:lnTo>
                <a:lnTo>
                  <a:pt x="41920" y="67850"/>
                </a:lnTo>
                <a:lnTo>
                  <a:pt x="42000" y="67790"/>
                </a:lnTo>
                <a:lnTo>
                  <a:pt x="42090" y="67760"/>
                </a:lnTo>
                <a:lnTo>
                  <a:pt x="42440" y="67790"/>
                </a:lnTo>
                <a:lnTo>
                  <a:pt x="42710" y="67690"/>
                </a:lnTo>
                <a:lnTo>
                  <a:pt x="42970" y="67650"/>
                </a:lnTo>
                <a:lnTo>
                  <a:pt x="43100" y="67660"/>
                </a:lnTo>
                <a:lnTo>
                  <a:pt x="43490" y="67840"/>
                </a:lnTo>
                <a:lnTo>
                  <a:pt x="43580" y="67850"/>
                </a:lnTo>
                <a:lnTo>
                  <a:pt x="43670" y="67830"/>
                </a:lnTo>
                <a:lnTo>
                  <a:pt x="43710" y="67800"/>
                </a:lnTo>
                <a:lnTo>
                  <a:pt x="43910" y="67930"/>
                </a:lnTo>
                <a:lnTo>
                  <a:pt x="43990" y="67920"/>
                </a:lnTo>
                <a:lnTo>
                  <a:pt x="44110" y="67870"/>
                </a:lnTo>
                <a:lnTo>
                  <a:pt x="44170" y="67830"/>
                </a:lnTo>
                <a:lnTo>
                  <a:pt x="44210" y="67800"/>
                </a:lnTo>
                <a:lnTo>
                  <a:pt x="44230" y="67790"/>
                </a:lnTo>
                <a:lnTo>
                  <a:pt x="44260" y="67790"/>
                </a:lnTo>
                <a:lnTo>
                  <a:pt x="44280" y="67810"/>
                </a:lnTo>
                <a:lnTo>
                  <a:pt x="44290" y="67860"/>
                </a:lnTo>
                <a:lnTo>
                  <a:pt x="44290" y="67890"/>
                </a:lnTo>
                <a:lnTo>
                  <a:pt x="44280" y="67910"/>
                </a:lnTo>
                <a:lnTo>
                  <a:pt x="44260" y="67950"/>
                </a:lnTo>
                <a:lnTo>
                  <a:pt x="44250" y="67970"/>
                </a:lnTo>
                <a:lnTo>
                  <a:pt x="44240" y="67990"/>
                </a:lnTo>
                <a:lnTo>
                  <a:pt x="44240" y="68000"/>
                </a:lnTo>
                <a:lnTo>
                  <a:pt x="44250" y="68060"/>
                </a:lnTo>
                <a:lnTo>
                  <a:pt x="44260" y="68120"/>
                </a:lnTo>
                <a:lnTo>
                  <a:pt x="44270" y="68150"/>
                </a:lnTo>
                <a:lnTo>
                  <a:pt x="44270" y="68160"/>
                </a:lnTo>
                <a:lnTo>
                  <a:pt x="44260" y="68180"/>
                </a:lnTo>
                <a:lnTo>
                  <a:pt x="44250" y="68210"/>
                </a:lnTo>
                <a:lnTo>
                  <a:pt x="44240" y="68230"/>
                </a:lnTo>
                <a:lnTo>
                  <a:pt x="44230" y="68250"/>
                </a:lnTo>
                <a:lnTo>
                  <a:pt x="44220" y="68280"/>
                </a:lnTo>
                <a:lnTo>
                  <a:pt x="44220" y="68320"/>
                </a:lnTo>
                <a:lnTo>
                  <a:pt x="44240" y="68390"/>
                </a:lnTo>
                <a:lnTo>
                  <a:pt x="44240" y="68410"/>
                </a:lnTo>
                <a:lnTo>
                  <a:pt x="44230" y="68420"/>
                </a:lnTo>
                <a:lnTo>
                  <a:pt x="44190" y="68440"/>
                </a:lnTo>
                <a:lnTo>
                  <a:pt x="44180" y="68460"/>
                </a:lnTo>
                <a:lnTo>
                  <a:pt x="44170" y="68480"/>
                </a:lnTo>
                <a:lnTo>
                  <a:pt x="44180" y="68540"/>
                </a:lnTo>
                <a:lnTo>
                  <a:pt x="44180" y="68560"/>
                </a:lnTo>
                <a:lnTo>
                  <a:pt x="44180" y="68580"/>
                </a:lnTo>
                <a:lnTo>
                  <a:pt x="44130" y="68690"/>
                </a:lnTo>
                <a:lnTo>
                  <a:pt x="44120" y="68720"/>
                </a:lnTo>
                <a:lnTo>
                  <a:pt x="44120" y="68740"/>
                </a:lnTo>
                <a:lnTo>
                  <a:pt x="44120" y="68760"/>
                </a:lnTo>
                <a:lnTo>
                  <a:pt x="44130" y="68770"/>
                </a:lnTo>
                <a:lnTo>
                  <a:pt x="44160" y="68800"/>
                </a:lnTo>
                <a:lnTo>
                  <a:pt x="44220" y="68830"/>
                </a:lnTo>
                <a:lnTo>
                  <a:pt x="44280" y="68860"/>
                </a:lnTo>
                <a:lnTo>
                  <a:pt x="44380" y="68880"/>
                </a:lnTo>
                <a:lnTo>
                  <a:pt x="44430" y="68870"/>
                </a:lnTo>
                <a:lnTo>
                  <a:pt x="44460" y="68840"/>
                </a:lnTo>
                <a:lnTo>
                  <a:pt x="44470" y="68820"/>
                </a:lnTo>
                <a:lnTo>
                  <a:pt x="44470" y="68780"/>
                </a:lnTo>
                <a:lnTo>
                  <a:pt x="44480" y="68710"/>
                </a:lnTo>
                <a:lnTo>
                  <a:pt x="44490" y="68670"/>
                </a:lnTo>
                <a:lnTo>
                  <a:pt x="44500" y="68650"/>
                </a:lnTo>
                <a:lnTo>
                  <a:pt x="44510" y="68630"/>
                </a:lnTo>
                <a:lnTo>
                  <a:pt x="44590" y="68600"/>
                </a:lnTo>
                <a:lnTo>
                  <a:pt x="44610" y="68580"/>
                </a:lnTo>
                <a:lnTo>
                  <a:pt x="44640" y="68510"/>
                </a:lnTo>
                <a:lnTo>
                  <a:pt x="44650" y="68500"/>
                </a:lnTo>
                <a:lnTo>
                  <a:pt x="44660" y="68490"/>
                </a:lnTo>
                <a:lnTo>
                  <a:pt x="44680" y="68490"/>
                </a:lnTo>
                <a:lnTo>
                  <a:pt x="44700" y="68510"/>
                </a:lnTo>
                <a:lnTo>
                  <a:pt x="44700" y="68560"/>
                </a:lnTo>
                <a:lnTo>
                  <a:pt x="44710" y="68610"/>
                </a:lnTo>
                <a:lnTo>
                  <a:pt x="44710" y="68660"/>
                </a:lnTo>
                <a:lnTo>
                  <a:pt x="44720" y="68680"/>
                </a:lnTo>
                <a:lnTo>
                  <a:pt x="44790" y="68840"/>
                </a:lnTo>
                <a:lnTo>
                  <a:pt x="44800" y="68860"/>
                </a:lnTo>
                <a:lnTo>
                  <a:pt x="44830" y="68870"/>
                </a:lnTo>
                <a:lnTo>
                  <a:pt x="44860" y="68860"/>
                </a:lnTo>
                <a:lnTo>
                  <a:pt x="44880" y="68840"/>
                </a:lnTo>
                <a:lnTo>
                  <a:pt x="44920" y="68770"/>
                </a:lnTo>
                <a:lnTo>
                  <a:pt x="45070" y="68630"/>
                </a:lnTo>
                <a:lnTo>
                  <a:pt x="45070" y="68620"/>
                </a:lnTo>
                <a:lnTo>
                  <a:pt x="45090" y="68590"/>
                </a:lnTo>
                <a:lnTo>
                  <a:pt x="45120" y="68570"/>
                </a:lnTo>
                <a:lnTo>
                  <a:pt x="45240" y="68520"/>
                </a:lnTo>
                <a:lnTo>
                  <a:pt x="45300" y="68480"/>
                </a:lnTo>
                <a:lnTo>
                  <a:pt x="45310" y="68490"/>
                </a:lnTo>
                <a:lnTo>
                  <a:pt x="45330" y="68510"/>
                </a:lnTo>
                <a:lnTo>
                  <a:pt x="45380" y="68590"/>
                </a:lnTo>
                <a:lnTo>
                  <a:pt x="45590" y="68840"/>
                </a:lnTo>
                <a:lnTo>
                  <a:pt x="45590" y="68860"/>
                </a:lnTo>
                <a:lnTo>
                  <a:pt x="45600" y="68890"/>
                </a:lnTo>
                <a:lnTo>
                  <a:pt x="45600" y="68930"/>
                </a:lnTo>
                <a:lnTo>
                  <a:pt x="45590" y="69160"/>
                </a:lnTo>
                <a:lnTo>
                  <a:pt x="45600" y="69260"/>
                </a:lnTo>
                <a:lnTo>
                  <a:pt x="45610" y="69280"/>
                </a:lnTo>
                <a:lnTo>
                  <a:pt x="45610" y="69300"/>
                </a:lnTo>
                <a:lnTo>
                  <a:pt x="45650" y="69350"/>
                </a:lnTo>
                <a:lnTo>
                  <a:pt x="45900" y="69620"/>
                </a:lnTo>
                <a:lnTo>
                  <a:pt x="45940" y="69680"/>
                </a:lnTo>
                <a:lnTo>
                  <a:pt x="45950" y="69710"/>
                </a:lnTo>
                <a:lnTo>
                  <a:pt x="45950" y="69730"/>
                </a:lnTo>
                <a:lnTo>
                  <a:pt x="45950" y="69750"/>
                </a:lnTo>
                <a:lnTo>
                  <a:pt x="45950" y="69770"/>
                </a:lnTo>
                <a:lnTo>
                  <a:pt x="45940" y="69790"/>
                </a:lnTo>
                <a:lnTo>
                  <a:pt x="45940" y="69810"/>
                </a:lnTo>
                <a:lnTo>
                  <a:pt x="45920" y="69840"/>
                </a:lnTo>
                <a:lnTo>
                  <a:pt x="45870" y="69900"/>
                </a:lnTo>
                <a:lnTo>
                  <a:pt x="45800" y="69990"/>
                </a:lnTo>
                <a:lnTo>
                  <a:pt x="45790" y="70020"/>
                </a:lnTo>
                <a:lnTo>
                  <a:pt x="45790" y="70060"/>
                </a:lnTo>
                <a:lnTo>
                  <a:pt x="45790" y="70100"/>
                </a:lnTo>
                <a:lnTo>
                  <a:pt x="45800" y="70160"/>
                </a:lnTo>
                <a:lnTo>
                  <a:pt x="45800" y="70180"/>
                </a:lnTo>
                <a:lnTo>
                  <a:pt x="45790" y="70220"/>
                </a:lnTo>
                <a:lnTo>
                  <a:pt x="45780" y="70240"/>
                </a:lnTo>
                <a:lnTo>
                  <a:pt x="45760" y="70260"/>
                </a:lnTo>
                <a:lnTo>
                  <a:pt x="45660" y="70370"/>
                </a:lnTo>
                <a:lnTo>
                  <a:pt x="45640" y="70410"/>
                </a:lnTo>
                <a:lnTo>
                  <a:pt x="45640" y="70440"/>
                </a:lnTo>
                <a:lnTo>
                  <a:pt x="45660" y="70470"/>
                </a:lnTo>
                <a:lnTo>
                  <a:pt x="45710" y="70500"/>
                </a:lnTo>
                <a:lnTo>
                  <a:pt x="45760" y="70510"/>
                </a:lnTo>
                <a:lnTo>
                  <a:pt x="45820" y="70480"/>
                </a:lnTo>
                <a:lnTo>
                  <a:pt x="45850" y="70440"/>
                </a:lnTo>
                <a:lnTo>
                  <a:pt x="45860" y="70390"/>
                </a:lnTo>
                <a:lnTo>
                  <a:pt x="45880" y="70320"/>
                </a:lnTo>
                <a:lnTo>
                  <a:pt x="45890" y="70290"/>
                </a:lnTo>
                <a:lnTo>
                  <a:pt x="45910" y="70280"/>
                </a:lnTo>
                <a:lnTo>
                  <a:pt x="45940" y="70260"/>
                </a:lnTo>
                <a:lnTo>
                  <a:pt x="45990" y="70250"/>
                </a:lnTo>
                <a:lnTo>
                  <a:pt x="46000" y="70240"/>
                </a:lnTo>
                <a:lnTo>
                  <a:pt x="46010" y="70220"/>
                </a:lnTo>
                <a:lnTo>
                  <a:pt x="46030" y="70180"/>
                </a:lnTo>
                <a:lnTo>
                  <a:pt x="46070" y="70130"/>
                </a:lnTo>
                <a:lnTo>
                  <a:pt x="46090" y="70110"/>
                </a:lnTo>
                <a:lnTo>
                  <a:pt x="46120" y="70090"/>
                </a:lnTo>
                <a:lnTo>
                  <a:pt x="46150" y="70080"/>
                </a:lnTo>
                <a:lnTo>
                  <a:pt x="46180" y="70090"/>
                </a:lnTo>
                <a:lnTo>
                  <a:pt x="46210" y="70130"/>
                </a:lnTo>
                <a:lnTo>
                  <a:pt x="46220" y="70160"/>
                </a:lnTo>
                <a:lnTo>
                  <a:pt x="46220" y="70170"/>
                </a:lnTo>
                <a:lnTo>
                  <a:pt x="46220" y="70200"/>
                </a:lnTo>
                <a:lnTo>
                  <a:pt x="46200" y="70230"/>
                </a:lnTo>
                <a:lnTo>
                  <a:pt x="46190" y="70250"/>
                </a:lnTo>
                <a:lnTo>
                  <a:pt x="46170" y="70270"/>
                </a:lnTo>
                <a:lnTo>
                  <a:pt x="46170" y="70280"/>
                </a:lnTo>
                <a:lnTo>
                  <a:pt x="46180" y="70290"/>
                </a:lnTo>
                <a:lnTo>
                  <a:pt x="46270" y="70370"/>
                </a:lnTo>
                <a:lnTo>
                  <a:pt x="46290" y="70390"/>
                </a:lnTo>
                <a:lnTo>
                  <a:pt x="46300" y="70420"/>
                </a:lnTo>
                <a:lnTo>
                  <a:pt x="46310" y="70570"/>
                </a:lnTo>
                <a:lnTo>
                  <a:pt x="46330" y="70660"/>
                </a:lnTo>
                <a:lnTo>
                  <a:pt x="46330" y="70710"/>
                </a:lnTo>
                <a:lnTo>
                  <a:pt x="46330" y="70770"/>
                </a:lnTo>
                <a:lnTo>
                  <a:pt x="46320" y="70820"/>
                </a:lnTo>
                <a:lnTo>
                  <a:pt x="46310" y="70870"/>
                </a:lnTo>
                <a:lnTo>
                  <a:pt x="46320" y="70910"/>
                </a:lnTo>
                <a:lnTo>
                  <a:pt x="46350" y="71130"/>
                </a:lnTo>
                <a:lnTo>
                  <a:pt x="46350" y="71150"/>
                </a:lnTo>
                <a:lnTo>
                  <a:pt x="46350" y="71170"/>
                </a:lnTo>
                <a:lnTo>
                  <a:pt x="46350" y="71190"/>
                </a:lnTo>
                <a:lnTo>
                  <a:pt x="46370" y="71200"/>
                </a:lnTo>
                <a:lnTo>
                  <a:pt x="46430" y="71210"/>
                </a:lnTo>
                <a:lnTo>
                  <a:pt x="46960" y="71200"/>
                </a:lnTo>
                <a:lnTo>
                  <a:pt x="47020" y="71170"/>
                </a:lnTo>
                <a:lnTo>
                  <a:pt x="47080" y="71110"/>
                </a:lnTo>
                <a:lnTo>
                  <a:pt x="47290" y="70880"/>
                </a:lnTo>
                <a:lnTo>
                  <a:pt x="47300" y="70850"/>
                </a:lnTo>
                <a:lnTo>
                  <a:pt x="47300" y="70790"/>
                </a:lnTo>
                <a:lnTo>
                  <a:pt x="47290" y="70760"/>
                </a:lnTo>
                <a:lnTo>
                  <a:pt x="47280" y="70740"/>
                </a:lnTo>
                <a:lnTo>
                  <a:pt x="47270" y="70730"/>
                </a:lnTo>
                <a:lnTo>
                  <a:pt x="47250" y="70710"/>
                </a:lnTo>
                <a:lnTo>
                  <a:pt x="47240" y="70700"/>
                </a:lnTo>
                <a:lnTo>
                  <a:pt x="47240" y="70690"/>
                </a:lnTo>
                <a:lnTo>
                  <a:pt x="47230" y="70670"/>
                </a:lnTo>
                <a:lnTo>
                  <a:pt x="47260" y="70620"/>
                </a:lnTo>
                <a:lnTo>
                  <a:pt x="47430" y="70480"/>
                </a:lnTo>
                <a:lnTo>
                  <a:pt x="47490" y="70510"/>
                </a:lnTo>
                <a:lnTo>
                  <a:pt x="47510" y="70530"/>
                </a:lnTo>
                <a:lnTo>
                  <a:pt x="47550" y="70560"/>
                </a:lnTo>
                <a:lnTo>
                  <a:pt x="47560" y="70580"/>
                </a:lnTo>
                <a:lnTo>
                  <a:pt x="47560" y="70600"/>
                </a:lnTo>
                <a:lnTo>
                  <a:pt x="47540" y="70660"/>
                </a:lnTo>
                <a:lnTo>
                  <a:pt x="47530" y="70680"/>
                </a:lnTo>
                <a:lnTo>
                  <a:pt x="47520" y="70690"/>
                </a:lnTo>
                <a:lnTo>
                  <a:pt x="47510" y="70720"/>
                </a:lnTo>
                <a:lnTo>
                  <a:pt x="47520" y="70740"/>
                </a:lnTo>
                <a:lnTo>
                  <a:pt x="47530" y="70760"/>
                </a:lnTo>
                <a:lnTo>
                  <a:pt x="47580" y="70800"/>
                </a:lnTo>
                <a:lnTo>
                  <a:pt x="47610" y="70810"/>
                </a:lnTo>
                <a:lnTo>
                  <a:pt x="47630" y="70820"/>
                </a:lnTo>
                <a:lnTo>
                  <a:pt x="47650" y="70810"/>
                </a:lnTo>
                <a:lnTo>
                  <a:pt x="47670" y="70810"/>
                </a:lnTo>
                <a:lnTo>
                  <a:pt x="47690" y="70820"/>
                </a:lnTo>
                <a:lnTo>
                  <a:pt x="47710" y="70830"/>
                </a:lnTo>
                <a:lnTo>
                  <a:pt x="47740" y="70850"/>
                </a:lnTo>
                <a:lnTo>
                  <a:pt x="47750" y="70880"/>
                </a:lnTo>
                <a:lnTo>
                  <a:pt x="47750" y="70920"/>
                </a:lnTo>
                <a:lnTo>
                  <a:pt x="47730" y="70980"/>
                </a:lnTo>
                <a:lnTo>
                  <a:pt x="47700" y="71050"/>
                </a:lnTo>
                <a:lnTo>
                  <a:pt x="47690" y="71070"/>
                </a:lnTo>
                <a:lnTo>
                  <a:pt x="47700" y="71130"/>
                </a:lnTo>
                <a:lnTo>
                  <a:pt x="47770" y="71290"/>
                </a:lnTo>
                <a:lnTo>
                  <a:pt x="47720" y="71480"/>
                </a:lnTo>
                <a:lnTo>
                  <a:pt x="47690" y="71530"/>
                </a:lnTo>
                <a:lnTo>
                  <a:pt x="47650" y="71580"/>
                </a:lnTo>
                <a:lnTo>
                  <a:pt x="47640" y="71600"/>
                </a:lnTo>
                <a:lnTo>
                  <a:pt x="47630" y="71630"/>
                </a:lnTo>
                <a:lnTo>
                  <a:pt x="47650" y="71650"/>
                </a:lnTo>
                <a:lnTo>
                  <a:pt x="47790" y="71700"/>
                </a:lnTo>
                <a:lnTo>
                  <a:pt x="47820" y="71720"/>
                </a:lnTo>
                <a:lnTo>
                  <a:pt x="47840" y="71730"/>
                </a:lnTo>
                <a:lnTo>
                  <a:pt x="47850" y="71760"/>
                </a:lnTo>
                <a:lnTo>
                  <a:pt x="48060" y="72280"/>
                </a:lnTo>
                <a:lnTo>
                  <a:pt x="48060" y="72300"/>
                </a:lnTo>
                <a:lnTo>
                  <a:pt x="48050" y="72320"/>
                </a:lnTo>
                <a:lnTo>
                  <a:pt x="47990" y="72310"/>
                </a:lnTo>
                <a:lnTo>
                  <a:pt x="47960" y="72300"/>
                </a:lnTo>
                <a:lnTo>
                  <a:pt x="47910" y="72270"/>
                </a:lnTo>
                <a:lnTo>
                  <a:pt x="47860" y="72280"/>
                </a:lnTo>
                <a:lnTo>
                  <a:pt x="47830" y="72290"/>
                </a:lnTo>
                <a:lnTo>
                  <a:pt x="47700" y="72440"/>
                </a:lnTo>
                <a:lnTo>
                  <a:pt x="47700" y="72640"/>
                </a:lnTo>
                <a:lnTo>
                  <a:pt x="47680" y="72680"/>
                </a:lnTo>
                <a:lnTo>
                  <a:pt x="47680" y="72760"/>
                </a:lnTo>
                <a:lnTo>
                  <a:pt x="47700" y="72830"/>
                </a:lnTo>
                <a:lnTo>
                  <a:pt x="47770" y="72930"/>
                </a:lnTo>
                <a:lnTo>
                  <a:pt x="47820" y="72960"/>
                </a:lnTo>
                <a:lnTo>
                  <a:pt x="47860" y="72980"/>
                </a:lnTo>
                <a:lnTo>
                  <a:pt x="47880" y="72980"/>
                </a:lnTo>
                <a:lnTo>
                  <a:pt x="47900" y="72990"/>
                </a:lnTo>
                <a:lnTo>
                  <a:pt x="47910" y="73000"/>
                </a:lnTo>
                <a:lnTo>
                  <a:pt x="47920" y="73010"/>
                </a:lnTo>
                <a:lnTo>
                  <a:pt x="47940" y="73040"/>
                </a:lnTo>
                <a:lnTo>
                  <a:pt x="47940" y="73070"/>
                </a:lnTo>
                <a:lnTo>
                  <a:pt x="47880" y="73230"/>
                </a:lnTo>
                <a:lnTo>
                  <a:pt x="47890" y="73270"/>
                </a:lnTo>
                <a:lnTo>
                  <a:pt x="47910" y="73330"/>
                </a:lnTo>
                <a:lnTo>
                  <a:pt x="47960" y="73440"/>
                </a:lnTo>
                <a:lnTo>
                  <a:pt x="47980" y="73500"/>
                </a:lnTo>
                <a:lnTo>
                  <a:pt x="47970" y="73570"/>
                </a:lnTo>
                <a:lnTo>
                  <a:pt x="47960" y="73590"/>
                </a:lnTo>
                <a:lnTo>
                  <a:pt x="47940" y="73610"/>
                </a:lnTo>
                <a:lnTo>
                  <a:pt x="47910" y="73600"/>
                </a:lnTo>
                <a:lnTo>
                  <a:pt x="47830" y="73570"/>
                </a:lnTo>
                <a:lnTo>
                  <a:pt x="47810" y="73560"/>
                </a:lnTo>
                <a:lnTo>
                  <a:pt x="47780" y="73530"/>
                </a:lnTo>
                <a:lnTo>
                  <a:pt x="47760" y="73530"/>
                </a:lnTo>
                <a:lnTo>
                  <a:pt x="47750" y="73530"/>
                </a:lnTo>
                <a:lnTo>
                  <a:pt x="47740" y="73560"/>
                </a:lnTo>
                <a:lnTo>
                  <a:pt x="47740" y="73580"/>
                </a:lnTo>
                <a:lnTo>
                  <a:pt x="47740" y="73630"/>
                </a:lnTo>
                <a:lnTo>
                  <a:pt x="47760" y="73670"/>
                </a:lnTo>
                <a:lnTo>
                  <a:pt x="47860" y="73780"/>
                </a:lnTo>
                <a:lnTo>
                  <a:pt x="47870" y="73820"/>
                </a:lnTo>
                <a:lnTo>
                  <a:pt x="47870" y="73920"/>
                </a:lnTo>
                <a:lnTo>
                  <a:pt x="47870" y="73960"/>
                </a:lnTo>
                <a:lnTo>
                  <a:pt x="47870" y="74010"/>
                </a:lnTo>
                <a:lnTo>
                  <a:pt x="47880" y="74050"/>
                </a:lnTo>
                <a:lnTo>
                  <a:pt x="47910" y="74100"/>
                </a:lnTo>
                <a:lnTo>
                  <a:pt x="47950" y="74140"/>
                </a:lnTo>
                <a:lnTo>
                  <a:pt x="47980" y="74180"/>
                </a:lnTo>
                <a:lnTo>
                  <a:pt x="47990" y="74200"/>
                </a:lnTo>
                <a:lnTo>
                  <a:pt x="47970" y="74240"/>
                </a:lnTo>
                <a:lnTo>
                  <a:pt x="47960" y="74250"/>
                </a:lnTo>
                <a:lnTo>
                  <a:pt x="47940" y="74260"/>
                </a:lnTo>
                <a:lnTo>
                  <a:pt x="47910" y="74260"/>
                </a:lnTo>
                <a:lnTo>
                  <a:pt x="47900" y="74270"/>
                </a:lnTo>
                <a:lnTo>
                  <a:pt x="47880" y="74280"/>
                </a:lnTo>
                <a:lnTo>
                  <a:pt x="47890" y="74300"/>
                </a:lnTo>
                <a:lnTo>
                  <a:pt x="47910" y="74330"/>
                </a:lnTo>
                <a:lnTo>
                  <a:pt x="47970" y="74380"/>
                </a:lnTo>
                <a:lnTo>
                  <a:pt x="48100" y="74470"/>
                </a:lnTo>
                <a:lnTo>
                  <a:pt x="48130" y="74500"/>
                </a:lnTo>
                <a:lnTo>
                  <a:pt x="48160" y="74530"/>
                </a:lnTo>
                <a:lnTo>
                  <a:pt x="48310" y="74740"/>
                </a:lnTo>
                <a:lnTo>
                  <a:pt x="48410" y="74840"/>
                </a:lnTo>
                <a:lnTo>
                  <a:pt x="48420" y="74850"/>
                </a:lnTo>
                <a:lnTo>
                  <a:pt x="48440" y="74840"/>
                </a:lnTo>
                <a:lnTo>
                  <a:pt x="48520" y="74790"/>
                </a:lnTo>
                <a:lnTo>
                  <a:pt x="48540" y="74780"/>
                </a:lnTo>
                <a:lnTo>
                  <a:pt x="48560" y="74780"/>
                </a:lnTo>
                <a:lnTo>
                  <a:pt x="48570" y="74780"/>
                </a:lnTo>
                <a:lnTo>
                  <a:pt x="48590" y="74790"/>
                </a:lnTo>
                <a:lnTo>
                  <a:pt x="48600" y="74800"/>
                </a:lnTo>
                <a:lnTo>
                  <a:pt x="48720" y="74910"/>
                </a:lnTo>
                <a:lnTo>
                  <a:pt x="48730" y="74920"/>
                </a:lnTo>
                <a:lnTo>
                  <a:pt x="48740" y="74970"/>
                </a:lnTo>
                <a:lnTo>
                  <a:pt x="48750" y="75030"/>
                </a:lnTo>
                <a:lnTo>
                  <a:pt x="48740" y="75150"/>
                </a:lnTo>
                <a:lnTo>
                  <a:pt x="48720" y="75210"/>
                </a:lnTo>
                <a:lnTo>
                  <a:pt x="48710" y="75240"/>
                </a:lnTo>
                <a:lnTo>
                  <a:pt x="48700" y="75260"/>
                </a:lnTo>
                <a:lnTo>
                  <a:pt x="48690" y="75270"/>
                </a:lnTo>
                <a:lnTo>
                  <a:pt x="48680" y="75290"/>
                </a:lnTo>
                <a:lnTo>
                  <a:pt x="48660" y="75340"/>
                </a:lnTo>
                <a:lnTo>
                  <a:pt x="48660" y="75350"/>
                </a:lnTo>
                <a:lnTo>
                  <a:pt x="48640" y="75370"/>
                </a:lnTo>
                <a:lnTo>
                  <a:pt x="48630" y="75380"/>
                </a:lnTo>
                <a:lnTo>
                  <a:pt x="48610" y="75380"/>
                </a:lnTo>
                <a:lnTo>
                  <a:pt x="48590" y="75390"/>
                </a:lnTo>
                <a:lnTo>
                  <a:pt x="48570" y="75390"/>
                </a:lnTo>
                <a:lnTo>
                  <a:pt x="48530" y="75380"/>
                </a:lnTo>
                <a:lnTo>
                  <a:pt x="48520" y="75380"/>
                </a:lnTo>
                <a:lnTo>
                  <a:pt x="48500" y="75390"/>
                </a:lnTo>
                <a:lnTo>
                  <a:pt x="48490" y="75410"/>
                </a:lnTo>
                <a:lnTo>
                  <a:pt x="48490" y="75420"/>
                </a:lnTo>
                <a:lnTo>
                  <a:pt x="48500" y="75440"/>
                </a:lnTo>
                <a:lnTo>
                  <a:pt x="48520" y="75470"/>
                </a:lnTo>
                <a:lnTo>
                  <a:pt x="48600" y="75510"/>
                </a:lnTo>
                <a:lnTo>
                  <a:pt x="48670" y="75540"/>
                </a:lnTo>
                <a:lnTo>
                  <a:pt x="48710" y="75540"/>
                </a:lnTo>
                <a:lnTo>
                  <a:pt x="48720" y="75550"/>
                </a:lnTo>
                <a:lnTo>
                  <a:pt x="48730" y="75570"/>
                </a:lnTo>
                <a:lnTo>
                  <a:pt x="48720" y="75610"/>
                </a:lnTo>
                <a:lnTo>
                  <a:pt x="48700" y="75660"/>
                </a:lnTo>
                <a:lnTo>
                  <a:pt x="48700" y="75670"/>
                </a:lnTo>
                <a:lnTo>
                  <a:pt x="48700" y="75690"/>
                </a:lnTo>
                <a:lnTo>
                  <a:pt x="48730" y="75730"/>
                </a:lnTo>
                <a:lnTo>
                  <a:pt x="48840" y="75830"/>
                </a:lnTo>
                <a:lnTo>
                  <a:pt x="48840" y="75890"/>
                </a:lnTo>
                <a:lnTo>
                  <a:pt x="48830" y="75930"/>
                </a:lnTo>
                <a:lnTo>
                  <a:pt x="48830" y="75940"/>
                </a:lnTo>
                <a:lnTo>
                  <a:pt x="48810" y="75970"/>
                </a:lnTo>
                <a:lnTo>
                  <a:pt x="48810" y="75990"/>
                </a:lnTo>
                <a:lnTo>
                  <a:pt x="48810" y="76010"/>
                </a:lnTo>
                <a:lnTo>
                  <a:pt x="48830" y="76030"/>
                </a:lnTo>
                <a:lnTo>
                  <a:pt x="48870" y="76050"/>
                </a:lnTo>
                <a:lnTo>
                  <a:pt x="49000" y="76100"/>
                </a:lnTo>
                <a:lnTo>
                  <a:pt x="49040" y="76100"/>
                </a:lnTo>
                <a:lnTo>
                  <a:pt x="49090" y="76100"/>
                </a:lnTo>
                <a:lnTo>
                  <a:pt x="49120" y="76100"/>
                </a:lnTo>
                <a:lnTo>
                  <a:pt x="49150" y="76110"/>
                </a:lnTo>
                <a:lnTo>
                  <a:pt x="49270" y="76190"/>
                </a:lnTo>
                <a:lnTo>
                  <a:pt x="49290" y="76190"/>
                </a:lnTo>
                <a:lnTo>
                  <a:pt x="49310" y="76200"/>
                </a:lnTo>
                <a:lnTo>
                  <a:pt x="49390" y="76190"/>
                </a:lnTo>
                <a:lnTo>
                  <a:pt x="49420" y="76210"/>
                </a:lnTo>
                <a:lnTo>
                  <a:pt x="49440" y="76250"/>
                </a:lnTo>
                <a:lnTo>
                  <a:pt x="49460" y="76330"/>
                </a:lnTo>
                <a:lnTo>
                  <a:pt x="49490" y="76450"/>
                </a:lnTo>
                <a:lnTo>
                  <a:pt x="49530" y="76510"/>
                </a:lnTo>
                <a:lnTo>
                  <a:pt x="49840" y="76760"/>
                </a:lnTo>
                <a:lnTo>
                  <a:pt x="49890" y="76870"/>
                </a:lnTo>
                <a:lnTo>
                  <a:pt x="49990" y="76980"/>
                </a:lnTo>
                <a:lnTo>
                  <a:pt x="50000" y="76990"/>
                </a:lnTo>
                <a:lnTo>
                  <a:pt x="50010" y="77000"/>
                </a:lnTo>
                <a:lnTo>
                  <a:pt x="50020" y="77020"/>
                </a:lnTo>
                <a:lnTo>
                  <a:pt x="50030" y="77040"/>
                </a:lnTo>
                <a:lnTo>
                  <a:pt x="50060" y="77130"/>
                </a:lnTo>
                <a:lnTo>
                  <a:pt x="50080" y="77160"/>
                </a:lnTo>
                <a:lnTo>
                  <a:pt x="50120" y="77190"/>
                </a:lnTo>
                <a:lnTo>
                  <a:pt x="50140" y="77210"/>
                </a:lnTo>
                <a:lnTo>
                  <a:pt x="50160" y="77240"/>
                </a:lnTo>
                <a:lnTo>
                  <a:pt x="50170" y="77270"/>
                </a:lnTo>
                <a:lnTo>
                  <a:pt x="50190" y="77340"/>
                </a:lnTo>
                <a:lnTo>
                  <a:pt x="50220" y="77440"/>
                </a:lnTo>
                <a:lnTo>
                  <a:pt x="50220" y="77480"/>
                </a:lnTo>
                <a:lnTo>
                  <a:pt x="50220" y="77510"/>
                </a:lnTo>
                <a:lnTo>
                  <a:pt x="50180" y="77540"/>
                </a:lnTo>
                <a:lnTo>
                  <a:pt x="50160" y="77550"/>
                </a:lnTo>
                <a:lnTo>
                  <a:pt x="50080" y="77580"/>
                </a:lnTo>
                <a:lnTo>
                  <a:pt x="50060" y="77590"/>
                </a:lnTo>
                <a:lnTo>
                  <a:pt x="50060" y="77600"/>
                </a:lnTo>
                <a:lnTo>
                  <a:pt x="50060" y="77620"/>
                </a:lnTo>
                <a:lnTo>
                  <a:pt x="50120" y="77670"/>
                </a:lnTo>
                <a:lnTo>
                  <a:pt x="50130" y="77690"/>
                </a:lnTo>
                <a:lnTo>
                  <a:pt x="50140" y="77740"/>
                </a:lnTo>
                <a:lnTo>
                  <a:pt x="50140" y="77810"/>
                </a:lnTo>
                <a:lnTo>
                  <a:pt x="50110" y="78110"/>
                </a:lnTo>
                <a:lnTo>
                  <a:pt x="50110" y="78130"/>
                </a:lnTo>
                <a:lnTo>
                  <a:pt x="50110" y="78150"/>
                </a:lnTo>
                <a:lnTo>
                  <a:pt x="50080" y="78220"/>
                </a:lnTo>
                <a:lnTo>
                  <a:pt x="50080" y="78230"/>
                </a:lnTo>
                <a:lnTo>
                  <a:pt x="50080" y="78250"/>
                </a:lnTo>
                <a:lnTo>
                  <a:pt x="50090" y="78280"/>
                </a:lnTo>
                <a:lnTo>
                  <a:pt x="50140" y="78380"/>
                </a:lnTo>
                <a:lnTo>
                  <a:pt x="50150" y="78390"/>
                </a:lnTo>
                <a:lnTo>
                  <a:pt x="50160" y="78410"/>
                </a:lnTo>
                <a:lnTo>
                  <a:pt x="50160" y="78450"/>
                </a:lnTo>
                <a:lnTo>
                  <a:pt x="50150" y="78490"/>
                </a:lnTo>
                <a:lnTo>
                  <a:pt x="50130" y="78590"/>
                </a:lnTo>
                <a:lnTo>
                  <a:pt x="50120" y="78630"/>
                </a:lnTo>
                <a:lnTo>
                  <a:pt x="50110" y="78660"/>
                </a:lnTo>
                <a:lnTo>
                  <a:pt x="50100" y="78670"/>
                </a:lnTo>
                <a:lnTo>
                  <a:pt x="50050" y="78710"/>
                </a:lnTo>
                <a:lnTo>
                  <a:pt x="50030" y="78740"/>
                </a:lnTo>
                <a:lnTo>
                  <a:pt x="50020" y="78790"/>
                </a:lnTo>
                <a:lnTo>
                  <a:pt x="50010" y="78850"/>
                </a:lnTo>
                <a:lnTo>
                  <a:pt x="50020" y="79000"/>
                </a:lnTo>
                <a:lnTo>
                  <a:pt x="50020" y="79060"/>
                </a:lnTo>
                <a:lnTo>
                  <a:pt x="50010" y="79100"/>
                </a:lnTo>
                <a:lnTo>
                  <a:pt x="49990" y="79110"/>
                </a:lnTo>
                <a:lnTo>
                  <a:pt x="49980" y="79120"/>
                </a:lnTo>
                <a:lnTo>
                  <a:pt x="49970" y="79140"/>
                </a:lnTo>
                <a:lnTo>
                  <a:pt x="49960" y="79160"/>
                </a:lnTo>
                <a:lnTo>
                  <a:pt x="49960" y="79190"/>
                </a:lnTo>
                <a:lnTo>
                  <a:pt x="49960" y="79220"/>
                </a:lnTo>
                <a:lnTo>
                  <a:pt x="49960" y="79270"/>
                </a:lnTo>
                <a:lnTo>
                  <a:pt x="49970" y="79330"/>
                </a:lnTo>
                <a:lnTo>
                  <a:pt x="49970" y="79340"/>
                </a:lnTo>
                <a:lnTo>
                  <a:pt x="49980" y="79360"/>
                </a:lnTo>
                <a:lnTo>
                  <a:pt x="50030" y="79430"/>
                </a:lnTo>
                <a:lnTo>
                  <a:pt x="50170" y="79500"/>
                </a:lnTo>
                <a:lnTo>
                  <a:pt x="50220" y="79490"/>
                </a:lnTo>
                <a:lnTo>
                  <a:pt x="50230" y="79500"/>
                </a:lnTo>
                <a:lnTo>
                  <a:pt x="50250" y="79520"/>
                </a:lnTo>
                <a:lnTo>
                  <a:pt x="50270" y="79570"/>
                </a:lnTo>
                <a:lnTo>
                  <a:pt x="50290" y="79650"/>
                </a:lnTo>
                <a:lnTo>
                  <a:pt x="50420" y="79900"/>
                </a:lnTo>
                <a:lnTo>
                  <a:pt x="50110" y="80190"/>
                </a:lnTo>
                <a:lnTo>
                  <a:pt x="50010" y="80250"/>
                </a:lnTo>
                <a:lnTo>
                  <a:pt x="50000" y="80240"/>
                </a:lnTo>
                <a:lnTo>
                  <a:pt x="49980" y="80230"/>
                </a:lnTo>
                <a:lnTo>
                  <a:pt x="49970" y="80210"/>
                </a:lnTo>
                <a:lnTo>
                  <a:pt x="49970" y="80190"/>
                </a:lnTo>
                <a:lnTo>
                  <a:pt x="49960" y="80160"/>
                </a:lnTo>
                <a:lnTo>
                  <a:pt x="49960" y="80140"/>
                </a:lnTo>
                <a:lnTo>
                  <a:pt x="49970" y="80120"/>
                </a:lnTo>
                <a:lnTo>
                  <a:pt x="49970" y="80090"/>
                </a:lnTo>
                <a:lnTo>
                  <a:pt x="50010" y="80030"/>
                </a:lnTo>
                <a:lnTo>
                  <a:pt x="50000" y="80000"/>
                </a:lnTo>
                <a:lnTo>
                  <a:pt x="50000" y="79970"/>
                </a:lnTo>
                <a:lnTo>
                  <a:pt x="50010" y="79940"/>
                </a:lnTo>
                <a:lnTo>
                  <a:pt x="50030" y="79930"/>
                </a:lnTo>
                <a:lnTo>
                  <a:pt x="50040" y="79920"/>
                </a:lnTo>
                <a:lnTo>
                  <a:pt x="50050" y="79900"/>
                </a:lnTo>
                <a:lnTo>
                  <a:pt x="50030" y="79860"/>
                </a:lnTo>
                <a:lnTo>
                  <a:pt x="50020" y="79850"/>
                </a:lnTo>
                <a:lnTo>
                  <a:pt x="49980" y="79830"/>
                </a:lnTo>
                <a:lnTo>
                  <a:pt x="49950" y="79830"/>
                </a:lnTo>
                <a:lnTo>
                  <a:pt x="49900" y="79870"/>
                </a:lnTo>
                <a:lnTo>
                  <a:pt x="49570" y="80250"/>
                </a:lnTo>
                <a:lnTo>
                  <a:pt x="49540" y="80270"/>
                </a:lnTo>
                <a:lnTo>
                  <a:pt x="49520" y="80280"/>
                </a:lnTo>
                <a:lnTo>
                  <a:pt x="49510" y="80280"/>
                </a:lnTo>
                <a:lnTo>
                  <a:pt x="49500" y="80260"/>
                </a:lnTo>
                <a:lnTo>
                  <a:pt x="49450" y="80180"/>
                </a:lnTo>
                <a:lnTo>
                  <a:pt x="49400" y="80040"/>
                </a:lnTo>
                <a:lnTo>
                  <a:pt x="49370" y="80010"/>
                </a:lnTo>
                <a:lnTo>
                  <a:pt x="49330" y="80000"/>
                </a:lnTo>
                <a:lnTo>
                  <a:pt x="49180" y="80010"/>
                </a:lnTo>
                <a:lnTo>
                  <a:pt x="49150" y="80000"/>
                </a:lnTo>
                <a:lnTo>
                  <a:pt x="49120" y="79980"/>
                </a:lnTo>
                <a:lnTo>
                  <a:pt x="49080" y="79950"/>
                </a:lnTo>
                <a:lnTo>
                  <a:pt x="49020" y="79880"/>
                </a:lnTo>
                <a:lnTo>
                  <a:pt x="48990" y="79850"/>
                </a:lnTo>
                <a:lnTo>
                  <a:pt x="48950" y="79860"/>
                </a:lnTo>
                <a:lnTo>
                  <a:pt x="48930" y="79890"/>
                </a:lnTo>
                <a:lnTo>
                  <a:pt x="48870" y="79990"/>
                </a:lnTo>
                <a:lnTo>
                  <a:pt x="48810" y="80070"/>
                </a:lnTo>
                <a:lnTo>
                  <a:pt x="48790" y="80080"/>
                </a:lnTo>
                <a:lnTo>
                  <a:pt x="48780" y="80100"/>
                </a:lnTo>
                <a:lnTo>
                  <a:pt x="48780" y="80230"/>
                </a:lnTo>
                <a:lnTo>
                  <a:pt x="48800" y="80310"/>
                </a:lnTo>
                <a:lnTo>
                  <a:pt x="48830" y="80350"/>
                </a:lnTo>
                <a:lnTo>
                  <a:pt x="48850" y="80370"/>
                </a:lnTo>
                <a:lnTo>
                  <a:pt x="48870" y="80390"/>
                </a:lnTo>
                <a:lnTo>
                  <a:pt x="48880" y="80410"/>
                </a:lnTo>
                <a:lnTo>
                  <a:pt x="48890" y="80450"/>
                </a:lnTo>
                <a:lnTo>
                  <a:pt x="48900" y="80480"/>
                </a:lnTo>
                <a:lnTo>
                  <a:pt x="48920" y="80490"/>
                </a:lnTo>
                <a:lnTo>
                  <a:pt x="48950" y="80510"/>
                </a:lnTo>
                <a:lnTo>
                  <a:pt x="48990" y="80530"/>
                </a:lnTo>
                <a:lnTo>
                  <a:pt x="49030" y="80550"/>
                </a:lnTo>
                <a:lnTo>
                  <a:pt x="49070" y="80590"/>
                </a:lnTo>
                <a:lnTo>
                  <a:pt x="49110" y="80630"/>
                </a:lnTo>
                <a:lnTo>
                  <a:pt x="49150" y="80670"/>
                </a:lnTo>
                <a:lnTo>
                  <a:pt x="49210" y="80700"/>
                </a:lnTo>
                <a:lnTo>
                  <a:pt x="49230" y="80720"/>
                </a:lnTo>
                <a:lnTo>
                  <a:pt x="49240" y="80740"/>
                </a:lnTo>
                <a:lnTo>
                  <a:pt x="49240" y="80760"/>
                </a:lnTo>
                <a:lnTo>
                  <a:pt x="49240" y="80800"/>
                </a:lnTo>
                <a:lnTo>
                  <a:pt x="49210" y="80840"/>
                </a:lnTo>
                <a:lnTo>
                  <a:pt x="49190" y="80860"/>
                </a:lnTo>
                <a:lnTo>
                  <a:pt x="49140" y="80880"/>
                </a:lnTo>
                <a:lnTo>
                  <a:pt x="49090" y="80900"/>
                </a:lnTo>
                <a:lnTo>
                  <a:pt x="49090" y="80920"/>
                </a:lnTo>
                <a:lnTo>
                  <a:pt x="49080" y="80940"/>
                </a:lnTo>
                <a:lnTo>
                  <a:pt x="49080" y="80990"/>
                </a:lnTo>
                <a:lnTo>
                  <a:pt x="49090" y="81010"/>
                </a:lnTo>
                <a:lnTo>
                  <a:pt x="49100" y="81040"/>
                </a:lnTo>
                <a:lnTo>
                  <a:pt x="49110" y="81080"/>
                </a:lnTo>
                <a:lnTo>
                  <a:pt x="49150" y="81140"/>
                </a:lnTo>
                <a:lnTo>
                  <a:pt x="49160" y="81170"/>
                </a:lnTo>
                <a:lnTo>
                  <a:pt x="49170" y="81220"/>
                </a:lnTo>
                <a:lnTo>
                  <a:pt x="49180" y="81290"/>
                </a:lnTo>
                <a:lnTo>
                  <a:pt x="49170" y="81340"/>
                </a:lnTo>
                <a:lnTo>
                  <a:pt x="49170" y="81410"/>
                </a:lnTo>
                <a:lnTo>
                  <a:pt x="49090" y="81620"/>
                </a:lnTo>
                <a:lnTo>
                  <a:pt x="49080" y="81660"/>
                </a:lnTo>
                <a:lnTo>
                  <a:pt x="49080" y="81680"/>
                </a:lnTo>
                <a:lnTo>
                  <a:pt x="49090" y="81700"/>
                </a:lnTo>
                <a:lnTo>
                  <a:pt x="49100" y="81710"/>
                </a:lnTo>
                <a:lnTo>
                  <a:pt x="49130" y="81730"/>
                </a:lnTo>
                <a:lnTo>
                  <a:pt x="49140" y="81730"/>
                </a:lnTo>
                <a:lnTo>
                  <a:pt x="49130" y="81750"/>
                </a:lnTo>
                <a:lnTo>
                  <a:pt x="49110" y="81750"/>
                </a:lnTo>
                <a:lnTo>
                  <a:pt x="48830" y="81770"/>
                </a:lnTo>
                <a:lnTo>
                  <a:pt x="48770" y="81780"/>
                </a:lnTo>
                <a:lnTo>
                  <a:pt x="48750" y="81800"/>
                </a:lnTo>
                <a:lnTo>
                  <a:pt x="48720" y="81810"/>
                </a:lnTo>
                <a:lnTo>
                  <a:pt x="48680" y="81860"/>
                </a:lnTo>
                <a:lnTo>
                  <a:pt x="48670" y="81900"/>
                </a:lnTo>
                <a:lnTo>
                  <a:pt x="48660" y="81910"/>
                </a:lnTo>
                <a:lnTo>
                  <a:pt x="48640" y="82040"/>
                </a:lnTo>
                <a:lnTo>
                  <a:pt x="47930" y="82470"/>
                </a:lnTo>
                <a:lnTo>
                  <a:pt x="47890" y="82460"/>
                </a:lnTo>
                <a:lnTo>
                  <a:pt x="47880" y="82460"/>
                </a:lnTo>
                <a:lnTo>
                  <a:pt x="47860" y="82450"/>
                </a:lnTo>
                <a:lnTo>
                  <a:pt x="47850" y="82430"/>
                </a:lnTo>
                <a:lnTo>
                  <a:pt x="47840" y="82420"/>
                </a:lnTo>
                <a:lnTo>
                  <a:pt x="47840" y="82400"/>
                </a:lnTo>
                <a:lnTo>
                  <a:pt x="47830" y="82320"/>
                </a:lnTo>
                <a:lnTo>
                  <a:pt x="47830" y="82300"/>
                </a:lnTo>
                <a:lnTo>
                  <a:pt x="47820" y="82280"/>
                </a:lnTo>
                <a:lnTo>
                  <a:pt x="47810" y="82270"/>
                </a:lnTo>
                <a:lnTo>
                  <a:pt x="47780" y="82240"/>
                </a:lnTo>
                <a:lnTo>
                  <a:pt x="47770" y="82230"/>
                </a:lnTo>
                <a:lnTo>
                  <a:pt x="47760" y="82230"/>
                </a:lnTo>
                <a:lnTo>
                  <a:pt x="47720" y="82230"/>
                </a:lnTo>
                <a:lnTo>
                  <a:pt x="47700" y="82230"/>
                </a:lnTo>
                <a:lnTo>
                  <a:pt x="47600" y="82300"/>
                </a:lnTo>
                <a:lnTo>
                  <a:pt x="47550" y="82350"/>
                </a:lnTo>
                <a:lnTo>
                  <a:pt x="47530" y="82360"/>
                </a:lnTo>
                <a:lnTo>
                  <a:pt x="47400" y="82390"/>
                </a:lnTo>
                <a:lnTo>
                  <a:pt x="47310" y="82400"/>
                </a:lnTo>
                <a:lnTo>
                  <a:pt x="47280" y="82410"/>
                </a:lnTo>
                <a:lnTo>
                  <a:pt x="47240" y="82440"/>
                </a:lnTo>
                <a:lnTo>
                  <a:pt x="47180" y="82510"/>
                </a:lnTo>
                <a:lnTo>
                  <a:pt x="47150" y="82560"/>
                </a:lnTo>
                <a:lnTo>
                  <a:pt x="47110" y="82640"/>
                </a:lnTo>
                <a:lnTo>
                  <a:pt x="47110" y="82680"/>
                </a:lnTo>
                <a:lnTo>
                  <a:pt x="47110" y="82730"/>
                </a:lnTo>
                <a:lnTo>
                  <a:pt x="47130" y="82790"/>
                </a:lnTo>
                <a:lnTo>
                  <a:pt x="47080" y="82830"/>
                </a:lnTo>
                <a:lnTo>
                  <a:pt x="46670" y="83400"/>
                </a:lnTo>
                <a:lnTo>
                  <a:pt x="46740" y="83520"/>
                </a:lnTo>
                <a:lnTo>
                  <a:pt x="46790" y="83520"/>
                </a:lnTo>
                <a:lnTo>
                  <a:pt x="46800" y="83520"/>
                </a:lnTo>
                <a:lnTo>
                  <a:pt x="46810" y="83520"/>
                </a:lnTo>
                <a:lnTo>
                  <a:pt x="46820" y="83520"/>
                </a:lnTo>
                <a:lnTo>
                  <a:pt x="46830" y="83530"/>
                </a:lnTo>
                <a:lnTo>
                  <a:pt x="46840" y="83540"/>
                </a:lnTo>
                <a:lnTo>
                  <a:pt x="46970" y="83840"/>
                </a:lnTo>
                <a:lnTo>
                  <a:pt x="47070" y="84020"/>
                </a:lnTo>
                <a:lnTo>
                  <a:pt x="47180" y="84170"/>
                </a:lnTo>
                <a:lnTo>
                  <a:pt x="47210" y="84240"/>
                </a:lnTo>
                <a:lnTo>
                  <a:pt x="47320" y="84630"/>
                </a:lnTo>
                <a:lnTo>
                  <a:pt x="47610" y="85950"/>
                </a:lnTo>
                <a:lnTo>
                  <a:pt x="47810" y="86400"/>
                </a:lnTo>
                <a:lnTo>
                  <a:pt x="47830" y="86540"/>
                </a:lnTo>
                <a:lnTo>
                  <a:pt x="47830" y="86660"/>
                </a:lnTo>
                <a:lnTo>
                  <a:pt x="47820" y="86950"/>
                </a:lnTo>
                <a:lnTo>
                  <a:pt x="47760" y="87190"/>
                </a:lnTo>
                <a:lnTo>
                  <a:pt x="47550" y="87790"/>
                </a:lnTo>
                <a:lnTo>
                  <a:pt x="47490" y="87820"/>
                </a:lnTo>
                <a:lnTo>
                  <a:pt x="47470" y="87840"/>
                </a:lnTo>
                <a:lnTo>
                  <a:pt x="47450" y="87860"/>
                </a:lnTo>
                <a:lnTo>
                  <a:pt x="47440" y="87890"/>
                </a:lnTo>
                <a:lnTo>
                  <a:pt x="47430" y="87940"/>
                </a:lnTo>
                <a:lnTo>
                  <a:pt x="47450" y="88000"/>
                </a:lnTo>
                <a:lnTo>
                  <a:pt x="47510" y="88130"/>
                </a:lnTo>
                <a:lnTo>
                  <a:pt x="47520" y="88160"/>
                </a:lnTo>
                <a:lnTo>
                  <a:pt x="47610" y="88250"/>
                </a:lnTo>
                <a:lnTo>
                  <a:pt x="47620" y="88290"/>
                </a:lnTo>
                <a:lnTo>
                  <a:pt x="47610" y="88550"/>
                </a:lnTo>
                <a:lnTo>
                  <a:pt x="47600" y="88630"/>
                </a:lnTo>
                <a:lnTo>
                  <a:pt x="47590" y="88680"/>
                </a:lnTo>
                <a:lnTo>
                  <a:pt x="47560" y="88730"/>
                </a:lnTo>
                <a:lnTo>
                  <a:pt x="47550" y="88760"/>
                </a:lnTo>
                <a:lnTo>
                  <a:pt x="47530" y="88900"/>
                </a:lnTo>
                <a:lnTo>
                  <a:pt x="47520" y="88920"/>
                </a:lnTo>
                <a:lnTo>
                  <a:pt x="47510" y="88940"/>
                </a:lnTo>
                <a:lnTo>
                  <a:pt x="47490" y="88970"/>
                </a:lnTo>
                <a:lnTo>
                  <a:pt x="47480" y="88970"/>
                </a:lnTo>
                <a:lnTo>
                  <a:pt x="47470" y="88980"/>
                </a:lnTo>
                <a:lnTo>
                  <a:pt x="47440" y="89010"/>
                </a:lnTo>
                <a:lnTo>
                  <a:pt x="47440" y="89030"/>
                </a:lnTo>
                <a:lnTo>
                  <a:pt x="47440" y="89040"/>
                </a:lnTo>
                <a:lnTo>
                  <a:pt x="47450" y="89070"/>
                </a:lnTo>
                <a:lnTo>
                  <a:pt x="47490" y="89080"/>
                </a:lnTo>
                <a:lnTo>
                  <a:pt x="47500" y="89080"/>
                </a:lnTo>
                <a:lnTo>
                  <a:pt x="47520" y="89080"/>
                </a:lnTo>
                <a:lnTo>
                  <a:pt x="47530" y="89070"/>
                </a:lnTo>
                <a:lnTo>
                  <a:pt x="47540" y="89070"/>
                </a:lnTo>
                <a:lnTo>
                  <a:pt x="47550" y="89070"/>
                </a:lnTo>
                <a:lnTo>
                  <a:pt x="47560" y="89070"/>
                </a:lnTo>
                <a:lnTo>
                  <a:pt x="47570" y="89090"/>
                </a:lnTo>
                <a:lnTo>
                  <a:pt x="47600" y="89150"/>
                </a:lnTo>
                <a:lnTo>
                  <a:pt x="47620" y="89260"/>
                </a:lnTo>
                <a:lnTo>
                  <a:pt x="47760" y="89560"/>
                </a:lnTo>
                <a:lnTo>
                  <a:pt x="47710" y="89590"/>
                </a:lnTo>
                <a:lnTo>
                  <a:pt x="47700" y="89590"/>
                </a:lnTo>
                <a:lnTo>
                  <a:pt x="47690" y="89600"/>
                </a:lnTo>
                <a:lnTo>
                  <a:pt x="47670" y="89610"/>
                </a:lnTo>
                <a:lnTo>
                  <a:pt x="47660" y="89640"/>
                </a:lnTo>
                <a:lnTo>
                  <a:pt x="47650" y="89680"/>
                </a:lnTo>
                <a:lnTo>
                  <a:pt x="47630" y="89700"/>
                </a:lnTo>
                <a:lnTo>
                  <a:pt x="47610" y="89720"/>
                </a:lnTo>
                <a:lnTo>
                  <a:pt x="47490" y="89720"/>
                </a:lnTo>
                <a:lnTo>
                  <a:pt x="47460" y="89730"/>
                </a:lnTo>
                <a:lnTo>
                  <a:pt x="47450" y="89740"/>
                </a:lnTo>
                <a:lnTo>
                  <a:pt x="47430" y="89750"/>
                </a:lnTo>
                <a:lnTo>
                  <a:pt x="47400" y="89820"/>
                </a:lnTo>
                <a:lnTo>
                  <a:pt x="47390" y="89850"/>
                </a:lnTo>
                <a:lnTo>
                  <a:pt x="47400" y="89880"/>
                </a:lnTo>
                <a:lnTo>
                  <a:pt x="47440" y="89930"/>
                </a:lnTo>
                <a:lnTo>
                  <a:pt x="47490" y="89980"/>
                </a:lnTo>
                <a:lnTo>
                  <a:pt x="47520" y="90020"/>
                </a:lnTo>
                <a:lnTo>
                  <a:pt x="47530" y="90070"/>
                </a:lnTo>
                <a:lnTo>
                  <a:pt x="47550" y="90080"/>
                </a:lnTo>
                <a:lnTo>
                  <a:pt x="47570" y="90090"/>
                </a:lnTo>
                <a:lnTo>
                  <a:pt x="47630" y="90090"/>
                </a:lnTo>
                <a:lnTo>
                  <a:pt x="47640" y="90100"/>
                </a:lnTo>
                <a:lnTo>
                  <a:pt x="47660" y="90120"/>
                </a:lnTo>
                <a:lnTo>
                  <a:pt x="47670" y="90150"/>
                </a:lnTo>
                <a:lnTo>
                  <a:pt x="47670" y="90190"/>
                </a:lnTo>
                <a:lnTo>
                  <a:pt x="47680" y="90510"/>
                </a:lnTo>
                <a:lnTo>
                  <a:pt x="47710" y="90710"/>
                </a:lnTo>
                <a:lnTo>
                  <a:pt x="47730" y="90820"/>
                </a:lnTo>
                <a:lnTo>
                  <a:pt x="47760" y="90890"/>
                </a:lnTo>
                <a:lnTo>
                  <a:pt x="47770" y="90930"/>
                </a:lnTo>
                <a:lnTo>
                  <a:pt x="47770" y="90960"/>
                </a:lnTo>
                <a:lnTo>
                  <a:pt x="47760" y="91010"/>
                </a:lnTo>
                <a:lnTo>
                  <a:pt x="47750" y="91050"/>
                </a:lnTo>
                <a:lnTo>
                  <a:pt x="47740" y="91070"/>
                </a:lnTo>
                <a:lnTo>
                  <a:pt x="47720" y="91100"/>
                </a:lnTo>
                <a:lnTo>
                  <a:pt x="47700" y="91110"/>
                </a:lnTo>
                <a:lnTo>
                  <a:pt x="47630" y="91100"/>
                </a:lnTo>
                <a:lnTo>
                  <a:pt x="47490" y="91050"/>
                </a:lnTo>
                <a:lnTo>
                  <a:pt x="47480" y="91050"/>
                </a:lnTo>
                <a:lnTo>
                  <a:pt x="47470" y="91050"/>
                </a:lnTo>
                <a:lnTo>
                  <a:pt x="47460" y="91080"/>
                </a:lnTo>
                <a:lnTo>
                  <a:pt x="47440" y="91130"/>
                </a:lnTo>
                <a:lnTo>
                  <a:pt x="47440" y="91280"/>
                </a:lnTo>
                <a:lnTo>
                  <a:pt x="47360" y="91370"/>
                </a:lnTo>
                <a:lnTo>
                  <a:pt x="47320" y="91290"/>
                </a:lnTo>
                <a:lnTo>
                  <a:pt x="47290" y="91210"/>
                </a:lnTo>
                <a:lnTo>
                  <a:pt x="47250" y="91090"/>
                </a:lnTo>
                <a:lnTo>
                  <a:pt x="47230" y="91060"/>
                </a:lnTo>
                <a:lnTo>
                  <a:pt x="47200" y="91050"/>
                </a:lnTo>
                <a:lnTo>
                  <a:pt x="47150" y="91040"/>
                </a:lnTo>
                <a:lnTo>
                  <a:pt x="47060" y="91040"/>
                </a:lnTo>
                <a:lnTo>
                  <a:pt x="46880" y="91090"/>
                </a:lnTo>
                <a:lnTo>
                  <a:pt x="46720" y="91180"/>
                </a:lnTo>
                <a:lnTo>
                  <a:pt x="46590" y="91240"/>
                </a:lnTo>
                <a:lnTo>
                  <a:pt x="46470" y="91270"/>
                </a:lnTo>
                <a:lnTo>
                  <a:pt x="46300" y="91270"/>
                </a:lnTo>
                <a:lnTo>
                  <a:pt x="46120" y="91230"/>
                </a:lnTo>
                <a:lnTo>
                  <a:pt x="45880" y="91120"/>
                </a:lnTo>
                <a:lnTo>
                  <a:pt x="45830" y="91100"/>
                </a:lnTo>
                <a:lnTo>
                  <a:pt x="45740" y="91130"/>
                </a:lnTo>
                <a:lnTo>
                  <a:pt x="45600" y="91210"/>
                </a:lnTo>
                <a:lnTo>
                  <a:pt x="45060" y="91690"/>
                </a:lnTo>
                <a:lnTo>
                  <a:pt x="44730" y="91860"/>
                </a:lnTo>
                <a:lnTo>
                  <a:pt x="44530" y="91790"/>
                </a:lnTo>
                <a:lnTo>
                  <a:pt x="44480" y="91780"/>
                </a:lnTo>
                <a:lnTo>
                  <a:pt x="44360" y="91840"/>
                </a:lnTo>
                <a:lnTo>
                  <a:pt x="44340" y="91890"/>
                </a:lnTo>
                <a:lnTo>
                  <a:pt x="44330" y="91920"/>
                </a:lnTo>
                <a:lnTo>
                  <a:pt x="44320" y="91940"/>
                </a:lnTo>
                <a:lnTo>
                  <a:pt x="44290" y="91950"/>
                </a:lnTo>
                <a:lnTo>
                  <a:pt x="44240" y="91970"/>
                </a:lnTo>
                <a:lnTo>
                  <a:pt x="44040" y="92010"/>
                </a:lnTo>
                <a:lnTo>
                  <a:pt x="44000" y="92030"/>
                </a:lnTo>
                <a:lnTo>
                  <a:pt x="43980" y="92040"/>
                </a:lnTo>
                <a:lnTo>
                  <a:pt x="43910" y="92160"/>
                </a:lnTo>
                <a:lnTo>
                  <a:pt x="43560" y="92630"/>
                </a:lnTo>
                <a:lnTo>
                  <a:pt x="43560" y="92640"/>
                </a:lnTo>
                <a:lnTo>
                  <a:pt x="43530" y="92630"/>
                </a:lnTo>
                <a:lnTo>
                  <a:pt x="43510" y="92620"/>
                </a:lnTo>
                <a:lnTo>
                  <a:pt x="41510" y="91370"/>
                </a:lnTo>
                <a:lnTo>
                  <a:pt x="41230" y="91300"/>
                </a:lnTo>
                <a:lnTo>
                  <a:pt x="40960" y="91300"/>
                </a:lnTo>
                <a:lnTo>
                  <a:pt x="40860" y="91150"/>
                </a:lnTo>
                <a:lnTo>
                  <a:pt x="40460" y="91150"/>
                </a:lnTo>
                <a:lnTo>
                  <a:pt x="39640" y="91060"/>
                </a:lnTo>
                <a:lnTo>
                  <a:pt x="39500" y="91110"/>
                </a:lnTo>
                <a:lnTo>
                  <a:pt x="39390" y="91240"/>
                </a:lnTo>
                <a:lnTo>
                  <a:pt x="39120" y="91320"/>
                </a:lnTo>
                <a:lnTo>
                  <a:pt x="38840" y="91350"/>
                </a:lnTo>
                <a:lnTo>
                  <a:pt x="38660" y="91300"/>
                </a:lnTo>
                <a:lnTo>
                  <a:pt x="38450" y="91140"/>
                </a:lnTo>
                <a:lnTo>
                  <a:pt x="38440" y="91140"/>
                </a:lnTo>
                <a:lnTo>
                  <a:pt x="38340" y="91040"/>
                </a:lnTo>
                <a:lnTo>
                  <a:pt x="38340" y="90960"/>
                </a:lnTo>
                <a:lnTo>
                  <a:pt x="38470" y="90930"/>
                </a:lnTo>
                <a:lnTo>
                  <a:pt x="38280" y="90750"/>
                </a:lnTo>
                <a:lnTo>
                  <a:pt x="38050" y="90610"/>
                </a:lnTo>
                <a:lnTo>
                  <a:pt x="37850" y="90600"/>
                </a:lnTo>
                <a:lnTo>
                  <a:pt x="37780" y="90810"/>
                </a:lnTo>
                <a:lnTo>
                  <a:pt x="37840" y="90880"/>
                </a:lnTo>
                <a:lnTo>
                  <a:pt x="37460" y="90890"/>
                </a:lnTo>
                <a:lnTo>
                  <a:pt x="37440" y="90820"/>
                </a:lnTo>
                <a:lnTo>
                  <a:pt x="37430" y="90730"/>
                </a:lnTo>
                <a:lnTo>
                  <a:pt x="37370" y="90660"/>
                </a:lnTo>
                <a:lnTo>
                  <a:pt x="37340" y="90570"/>
                </a:lnTo>
                <a:lnTo>
                  <a:pt x="37360" y="90500"/>
                </a:lnTo>
                <a:lnTo>
                  <a:pt x="37460" y="90360"/>
                </a:lnTo>
                <a:lnTo>
                  <a:pt x="37480" y="90310"/>
                </a:lnTo>
                <a:lnTo>
                  <a:pt x="37430" y="90210"/>
                </a:lnTo>
                <a:lnTo>
                  <a:pt x="37360" y="90190"/>
                </a:lnTo>
                <a:lnTo>
                  <a:pt x="37280" y="90210"/>
                </a:lnTo>
                <a:lnTo>
                  <a:pt x="37200" y="90190"/>
                </a:lnTo>
                <a:lnTo>
                  <a:pt x="37150" y="90100"/>
                </a:lnTo>
                <a:lnTo>
                  <a:pt x="37090" y="89980"/>
                </a:lnTo>
                <a:lnTo>
                  <a:pt x="37020" y="89870"/>
                </a:lnTo>
                <a:lnTo>
                  <a:pt x="36930" y="89840"/>
                </a:lnTo>
                <a:lnTo>
                  <a:pt x="36860" y="89910"/>
                </a:lnTo>
                <a:lnTo>
                  <a:pt x="36820" y="90150"/>
                </a:lnTo>
                <a:lnTo>
                  <a:pt x="36730" y="90210"/>
                </a:lnTo>
                <a:lnTo>
                  <a:pt x="36660" y="90150"/>
                </a:lnTo>
                <a:lnTo>
                  <a:pt x="36640" y="90020"/>
                </a:lnTo>
                <a:lnTo>
                  <a:pt x="36630" y="89880"/>
                </a:lnTo>
                <a:lnTo>
                  <a:pt x="36620" y="89800"/>
                </a:lnTo>
                <a:lnTo>
                  <a:pt x="36480" y="89740"/>
                </a:lnTo>
                <a:lnTo>
                  <a:pt x="36300" y="89730"/>
                </a:lnTo>
                <a:lnTo>
                  <a:pt x="36180" y="89800"/>
                </a:lnTo>
                <a:lnTo>
                  <a:pt x="36250" y="89970"/>
                </a:lnTo>
                <a:lnTo>
                  <a:pt x="36140" y="90020"/>
                </a:lnTo>
                <a:lnTo>
                  <a:pt x="35750" y="90100"/>
                </a:lnTo>
                <a:lnTo>
                  <a:pt x="35670" y="90100"/>
                </a:lnTo>
                <a:lnTo>
                  <a:pt x="35610" y="90130"/>
                </a:lnTo>
                <a:lnTo>
                  <a:pt x="35510" y="90280"/>
                </a:lnTo>
                <a:lnTo>
                  <a:pt x="35480" y="90360"/>
                </a:lnTo>
                <a:lnTo>
                  <a:pt x="35420" y="90580"/>
                </a:lnTo>
                <a:lnTo>
                  <a:pt x="35350" y="90650"/>
                </a:lnTo>
                <a:lnTo>
                  <a:pt x="35160" y="90750"/>
                </a:lnTo>
                <a:lnTo>
                  <a:pt x="35090" y="90830"/>
                </a:lnTo>
                <a:lnTo>
                  <a:pt x="35080" y="90910"/>
                </a:lnTo>
                <a:lnTo>
                  <a:pt x="35110" y="90990"/>
                </a:lnTo>
                <a:lnTo>
                  <a:pt x="35130" y="91080"/>
                </a:lnTo>
                <a:lnTo>
                  <a:pt x="35080" y="91200"/>
                </a:lnTo>
                <a:lnTo>
                  <a:pt x="35200" y="91240"/>
                </a:lnTo>
                <a:lnTo>
                  <a:pt x="35230" y="91250"/>
                </a:lnTo>
                <a:lnTo>
                  <a:pt x="35420" y="91390"/>
                </a:lnTo>
                <a:lnTo>
                  <a:pt x="35570" y="91480"/>
                </a:lnTo>
                <a:lnTo>
                  <a:pt x="35700" y="91470"/>
                </a:lnTo>
                <a:lnTo>
                  <a:pt x="35810" y="91420"/>
                </a:lnTo>
                <a:lnTo>
                  <a:pt x="35910" y="91340"/>
                </a:lnTo>
                <a:lnTo>
                  <a:pt x="36020" y="91290"/>
                </a:lnTo>
                <a:lnTo>
                  <a:pt x="36370" y="91230"/>
                </a:lnTo>
                <a:lnTo>
                  <a:pt x="36480" y="91250"/>
                </a:lnTo>
                <a:lnTo>
                  <a:pt x="36560" y="91280"/>
                </a:lnTo>
                <a:lnTo>
                  <a:pt x="36590" y="91290"/>
                </a:lnTo>
                <a:lnTo>
                  <a:pt x="36660" y="91300"/>
                </a:lnTo>
                <a:lnTo>
                  <a:pt x="36620" y="91560"/>
                </a:lnTo>
                <a:lnTo>
                  <a:pt x="36570" y="91530"/>
                </a:lnTo>
                <a:lnTo>
                  <a:pt x="36570" y="91470"/>
                </a:lnTo>
                <a:lnTo>
                  <a:pt x="36560" y="91450"/>
                </a:lnTo>
                <a:lnTo>
                  <a:pt x="36530" y="91450"/>
                </a:lnTo>
                <a:lnTo>
                  <a:pt x="36490" y="91470"/>
                </a:lnTo>
                <a:lnTo>
                  <a:pt x="36460" y="91490"/>
                </a:lnTo>
                <a:lnTo>
                  <a:pt x="36450" y="91550"/>
                </a:lnTo>
                <a:lnTo>
                  <a:pt x="36460" y="91600"/>
                </a:lnTo>
                <a:lnTo>
                  <a:pt x="36470" y="91640"/>
                </a:lnTo>
                <a:lnTo>
                  <a:pt x="36480" y="91680"/>
                </a:lnTo>
                <a:lnTo>
                  <a:pt x="36470" y="91750"/>
                </a:lnTo>
                <a:lnTo>
                  <a:pt x="36470" y="91830"/>
                </a:lnTo>
                <a:lnTo>
                  <a:pt x="36460" y="91910"/>
                </a:lnTo>
                <a:lnTo>
                  <a:pt x="36430" y="91960"/>
                </a:lnTo>
                <a:lnTo>
                  <a:pt x="36420" y="91990"/>
                </a:lnTo>
                <a:lnTo>
                  <a:pt x="36320" y="92020"/>
                </a:lnTo>
                <a:lnTo>
                  <a:pt x="36250" y="91940"/>
                </a:lnTo>
                <a:lnTo>
                  <a:pt x="36240" y="91930"/>
                </a:lnTo>
                <a:lnTo>
                  <a:pt x="36150" y="91780"/>
                </a:lnTo>
                <a:lnTo>
                  <a:pt x="36040" y="91670"/>
                </a:lnTo>
                <a:lnTo>
                  <a:pt x="35820" y="91700"/>
                </a:lnTo>
                <a:lnTo>
                  <a:pt x="35600" y="91840"/>
                </a:lnTo>
                <a:lnTo>
                  <a:pt x="35510" y="92030"/>
                </a:lnTo>
                <a:lnTo>
                  <a:pt x="35500" y="92080"/>
                </a:lnTo>
                <a:lnTo>
                  <a:pt x="35300" y="92110"/>
                </a:lnTo>
                <a:lnTo>
                  <a:pt x="35280" y="92120"/>
                </a:lnTo>
                <a:lnTo>
                  <a:pt x="34810" y="92120"/>
                </a:lnTo>
                <a:lnTo>
                  <a:pt x="34540" y="92040"/>
                </a:lnTo>
                <a:lnTo>
                  <a:pt x="34460" y="91990"/>
                </a:lnTo>
                <a:lnTo>
                  <a:pt x="34410" y="91890"/>
                </a:lnTo>
                <a:lnTo>
                  <a:pt x="34370" y="91790"/>
                </a:lnTo>
                <a:lnTo>
                  <a:pt x="34340" y="91740"/>
                </a:lnTo>
                <a:lnTo>
                  <a:pt x="34250" y="91730"/>
                </a:lnTo>
                <a:lnTo>
                  <a:pt x="34060" y="91670"/>
                </a:lnTo>
                <a:lnTo>
                  <a:pt x="33930" y="91670"/>
                </a:lnTo>
                <a:lnTo>
                  <a:pt x="33540" y="91740"/>
                </a:lnTo>
                <a:lnTo>
                  <a:pt x="33500" y="91760"/>
                </a:lnTo>
                <a:lnTo>
                  <a:pt x="33460" y="91820"/>
                </a:lnTo>
                <a:lnTo>
                  <a:pt x="33410" y="91870"/>
                </a:lnTo>
                <a:lnTo>
                  <a:pt x="33280" y="91910"/>
                </a:lnTo>
                <a:lnTo>
                  <a:pt x="33120" y="91990"/>
                </a:lnTo>
                <a:lnTo>
                  <a:pt x="33060" y="92040"/>
                </a:lnTo>
                <a:lnTo>
                  <a:pt x="33000" y="92110"/>
                </a:lnTo>
                <a:lnTo>
                  <a:pt x="32970" y="92170"/>
                </a:lnTo>
                <a:lnTo>
                  <a:pt x="32940" y="92210"/>
                </a:lnTo>
                <a:lnTo>
                  <a:pt x="32870" y="92260"/>
                </a:lnTo>
                <a:lnTo>
                  <a:pt x="32540" y="92340"/>
                </a:lnTo>
                <a:lnTo>
                  <a:pt x="31590" y="92340"/>
                </a:lnTo>
                <a:lnTo>
                  <a:pt x="31570" y="92290"/>
                </a:lnTo>
                <a:lnTo>
                  <a:pt x="31560" y="92190"/>
                </a:lnTo>
                <a:lnTo>
                  <a:pt x="31530" y="92090"/>
                </a:lnTo>
                <a:lnTo>
                  <a:pt x="31490" y="92040"/>
                </a:lnTo>
                <a:lnTo>
                  <a:pt x="31020" y="92010"/>
                </a:lnTo>
                <a:lnTo>
                  <a:pt x="30920" y="91960"/>
                </a:lnTo>
                <a:lnTo>
                  <a:pt x="30780" y="92170"/>
                </a:lnTo>
                <a:lnTo>
                  <a:pt x="30670" y="92310"/>
                </a:lnTo>
                <a:lnTo>
                  <a:pt x="30530" y="92390"/>
                </a:lnTo>
                <a:lnTo>
                  <a:pt x="30240" y="92450"/>
                </a:lnTo>
                <a:lnTo>
                  <a:pt x="29920" y="92510"/>
                </a:lnTo>
                <a:lnTo>
                  <a:pt x="29760" y="92490"/>
                </a:lnTo>
                <a:lnTo>
                  <a:pt x="29660" y="92430"/>
                </a:lnTo>
                <a:lnTo>
                  <a:pt x="29390" y="92290"/>
                </a:lnTo>
                <a:lnTo>
                  <a:pt x="29410" y="92290"/>
                </a:lnTo>
                <a:lnTo>
                  <a:pt x="29580" y="92290"/>
                </a:lnTo>
                <a:lnTo>
                  <a:pt x="29650" y="92220"/>
                </a:lnTo>
                <a:lnTo>
                  <a:pt x="29750" y="91950"/>
                </a:lnTo>
                <a:lnTo>
                  <a:pt x="29590" y="91960"/>
                </a:lnTo>
                <a:lnTo>
                  <a:pt x="29210" y="92080"/>
                </a:lnTo>
                <a:lnTo>
                  <a:pt x="29240" y="91970"/>
                </a:lnTo>
                <a:lnTo>
                  <a:pt x="29260" y="91930"/>
                </a:lnTo>
                <a:lnTo>
                  <a:pt x="29240" y="91820"/>
                </a:lnTo>
                <a:lnTo>
                  <a:pt x="29210" y="91770"/>
                </a:lnTo>
                <a:lnTo>
                  <a:pt x="29160" y="91730"/>
                </a:lnTo>
                <a:lnTo>
                  <a:pt x="29120" y="91670"/>
                </a:lnTo>
                <a:lnTo>
                  <a:pt x="28950" y="91340"/>
                </a:lnTo>
                <a:lnTo>
                  <a:pt x="28850" y="91200"/>
                </a:lnTo>
                <a:lnTo>
                  <a:pt x="28740" y="91150"/>
                </a:lnTo>
                <a:lnTo>
                  <a:pt x="28720" y="91100"/>
                </a:lnTo>
                <a:lnTo>
                  <a:pt x="28690" y="90980"/>
                </a:lnTo>
                <a:lnTo>
                  <a:pt x="28670" y="90750"/>
                </a:lnTo>
                <a:lnTo>
                  <a:pt x="28700" y="90680"/>
                </a:lnTo>
                <a:lnTo>
                  <a:pt x="28820" y="90550"/>
                </a:lnTo>
                <a:lnTo>
                  <a:pt x="28860" y="90480"/>
                </a:lnTo>
                <a:lnTo>
                  <a:pt x="28870" y="90310"/>
                </a:lnTo>
                <a:lnTo>
                  <a:pt x="28780" y="89930"/>
                </a:lnTo>
                <a:lnTo>
                  <a:pt x="28790" y="89780"/>
                </a:lnTo>
                <a:lnTo>
                  <a:pt x="28900" y="89420"/>
                </a:lnTo>
                <a:lnTo>
                  <a:pt x="28940" y="89370"/>
                </a:lnTo>
                <a:lnTo>
                  <a:pt x="29040" y="89320"/>
                </a:lnTo>
                <a:lnTo>
                  <a:pt x="29050" y="89200"/>
                </a:lnTo>
                <a:lnTo>
                  <a:pt x="29020" y="88990"/>
                </a:lnTo>
                <a:lnTo>
                  <a:pt x="29020" y="88950"/>
                </a:lnTo>
                <a:lnTo>
                  <a:pt x="29010" y="88920"/>
                </a:lnTo>
                <a:lnTo>
                  <a:pt x="29010" y="88890"/>
                </a:lnTo>
                <a:lnTo>
                  <a:pt x="29020" y="88840"/>
                </a:lnTo>
                <a:lnTo>
                  <a:pt x="29040" y="88800"/>
                </a:lnTo>
                <a:lnTo>
                  <a:pt x="29090" y="88750"/>
                </a:lnTo>
                <a:lnTo>
                  <a:pt x="29120" y="88700"/>
                </a:lnTo>
                <a:lnTo>
                  <a:pt x="29160" y="88590"/>
                </a:lnTo>
                <a:lnTo>
                  <a:pt x="29180" y="88540"/>
                </a:lnTo>
                <a:lnTo>
                  <a:pt x="29170" y="88360"/>
                </a:lnTo>
                <a:lnTo>
                  <a:pt x="29210" y="88220"/>
                </a:lnTo>
                <a:lnTo>
                  <a:pt x="29400" y="88010"/>
                </a:lnTo>
                <a:lnTo>
                  <a:pt x="29470" y="87880"/>
                </a:lnTo>
                <a:lnTo>
                  <a:pt x="29450" y="87540"/>
                </a:lnTo>
                <a:lnTo>
                  <a:pt x="29140" y="86980"/>
                </a:lnTo>
                <a:lnTo>
                  <a:pt x="29120" y="86530"/>
                </a:lnTo>
                <a:lnTo>
                  <a:pt x="29160" y="86320"/>
                </a:lnTo>
                <a:lnTo>
                  <a:pt x="29180" y="86240"/>
                </a:lnTo>
                <a:lnTo>
                  <a:pt x="29210" y="86150"/>
                </a:lnTo>
                <a:lnTo>
                  <a:pt x="29260" y="86060"/>
                </a:lnTo>
                <a:lnTo>
                  <a:pt x="29310" y="85990"/>
                </a:lnTo>
                <a:lnTo>
                  <a:pt x="29350" y="85900"/>
                </a:lnTo>
                <a:lnTo>
                  <a:pt x="29360" y="85750"/>
                </a:lnTo>
                <a:lnTo>
                  <a:pt x="29410" y="85610"/>
                </a:lnTo>
                <a:lnTo>
                  <a:pt x="29870" y="84970"/>
                </a:lnTo>
                <a:lnTo>
                  <a:pt x="29950" y="84810"/>
                </a:lnTo>
                <a:lnTo>
                  <a:pt x="30000" y="84620"/>
                </a:lnTo>
                <a:lnTo>
                  <a:pt x="30010" y="84400"/>
                </a:lnTo>
                <a:lnTo>
                  <a:pt x="30060" y="84170"/>
                </a:lnTo>
                <a:lnTo>
                  <a:pt x="30180" y="84070"/>
                </a:lnTo>
                <a:lnTo>
                  <a:pt x="30310" y="84000"/>
                </a:lnTo>
                <a:lnTo>
                  <a:pt x="30410" y="83840"/>
                </a:lnTo>
                <a:lnTo>
                  <a:pt x="30420" y="83680"/>
                </a:lnTo>
                <a:lnTo>
                  <a:pt x="30390" y="83540"/>
                </a:lnTo>
                <a:lnTo>
                  <a:pt x="30340" y="83400"/>
                </a:lnTo>
                <a:lnTo>
                  <a:pt x="30320" y="83260"/>
                </a:lnTo>
                <a:lnTo>
                  <a:pt x="30320" y="83120"/>
                </a:lnTo>
                <a:lnTo>
                  <a:pt x="30380" y="82830"/>
                </a:lnTo>
                <a:lnTo>
                  <a:pt x="30410" y="82710"/>
                </a:lnTo>
                <a:lnTo>
                  <a:pt x="30460" y="82600"/>
                </a:lnTo>
                <a:lnTo>
                  <a:pt x="30510" y="82530"/>
                </a:lnTo>
                <a:lnTo>
                  <a:pt x="30550" y="82420"/>
                </a:lnTo>
                <a:lnTo>
                  <a:pt x="30560" y="82210"/>
                </a:lnTo>
                <a:lnTo>
                  <a:pt x="30600" y="82110"/>
                </a:lnTo>
                <a:lnTo>
                  <a:pt x="30690" y="82020"/>
                </a:lnTo>
                <a:lnTo>
                  <a:pt x="30870" y="81880"/>
                </a:lnTo>
                <a:lnTo>
                  <a:pt x="30870" y="81800"/>
                </a:lnTo>
                <a:lnTo>
                  <a:pt x="30790" y="81570"/>
                </a:lnTo>
                <a:lnTo>
                  <a:pt x="30790" y="81190"/>
                </a:lnTo>
                <a:lnTo>
                  <a:pt x="30850" y="80830"/>
                </a:lnTo>
                <a:lnTo>
                  <a:pt x="31160" y="80350"/>
                </a:lnTo>
                <a:lnTo>
                  <a:pt x="31240" y="80290"/>
                </a:lnTo>
                <a:lnTo>
                  <a:pt x="31360" y="80250"/>
                </a:lnTo>
                <a:lnTo>
                  <a:pt x="31470" y="80150"/>
                </a:lnTo>
                <a:lnTo>
                  <a:pt x="31670" y="79910"/>
                </a:lnTo>
                <a:lnTo>
                  <a:pt x="31760" y="79850"/>
                </a:lnTo>
                <a:lnTo>
                  <a:pt x="31860" y="79760"/>
                </a:lnTo>
                <a:lnTo>
                  <a:pt x="31930" y="79650"/>
                </a:lnTo>
                <a:lnTo>
                  <a:pt x="31970" y="79570"/>
                </a:lnTo>
                <a:lnTo>
                  <a:pt x="31980" y="79360"/>
                </a:lnTo>
                <a:lnTo>
                  <a:pt x="32010" y="79260"/>
                </a:lnTo>
                <a:lnTo>
                  <a:pt x="32100" y="79230"/>
                </a:lnTo>
                <a:lnTo>
                  <a:pt x="32300" y="79230"/>
                </a:lnTo>
                <a:lnTo>
                  <a:pt x="32360" y="79210"/>
                </a:lnTo>
                <a:lnTo>
                  <a:pt x="32400" y="79170"/>
                </a:lnTo>
                <a:lnTo>
                  <a:pt x="32410" y="79110"/>
                </a:lnTo>
                <a:lnTo>
                  <a:pt x="32430" y="79000"/>
                </a:lnTo>
                <a:lnTo>
                  <a:pt x="32460" y="78950"/>
                </a:lnTo>
                <a:lnTo>
                  <a:pt x="32500" y="78910"/>
                </a:lnTo>
                <a:lnTo>
                  <a:pt x="32510" y="78890"/>
                </a:lnTo>
                <a:lnTo>
                  <a:pt x="32580" y="78880"/>
                </a:lnTo>
                <a:lnTo>
                  <a:pt x="32850" y="78740"/>
                </a:lnTo>
                <a:lnTo>
                  <a:pt x="32890" y="78700"/>
                </a:lnTo>
                <a:lnTo>
                  <a:pt x="32980" y="78550"/>
                </a:lnTo>
                <a:lnTo>
                  <a:pt x="33310" y="77630"/>
                </a:lnTo>
                <a:lnTo>
                  <a:pt x="33540" y="77200"/>
                </a:lnTo>
                <a:lnTo>
                  <a:pt x="33690" y="77030"/>
                </a:lnTo>
                <a:lnTo>
                  <a:pt x="33910" y="76950"/>
                </a:lnTo>
                <a:lnTo>
                  <a:pt x="34150" y="76690"/>
                </a:lnTo>
                <a:lnTo>
                  <a:pt x="34300" y="76450"/>
                </a:lnTo>
                <a:lnTo>
                  <a:pt x="34830" y="75350"/>
                </a:lnTo>
                <a:lnTo>
                  <a:pt x="34870" y="75230"/>
                </a:lnTo>
                <a:lnTo>
                  <a:pt x="35010" y="74170"/>
                </a:lnTo>
                <a:lnTo>
                  <a:pt x="35050" y="73980"/>
                </a:lnTo>
                <a:lnTo>
                  <a:pt x="35130" y="73900"/>
                </a:lnTo>
                <a:lnTo>
                  <a:pt x="35230" y="73850"/>
                </a:lnTo>
                <a:lnTo>
                  <a:pt x="35730" y="73260"/>
                </a:lnTo>
                <a:lnTo>
                  <a:pt x="35760" y="73110"/>
                </a:lnTo>
                <a:lnTo>
                  <a:pt x="35580" y="73050"/>
                </a:lnTo>
                <a:lnTo>
                  <a:pt x="35600" y="72960"/>
                </a:lnTo>
                <a:lnTo>
                  <a:pt x="35860" y="72370"/>
                </a:lnTo>
                <a:lnTo>
                  <a:pt x="35860" y="72250"/>
                </a:lnTo>
                <a:lnTo>
                  <a:pt x="35810" y="72070"/>
                </a:lnTo>
                <a:lnTo>
                  <a:pt x="35810" y="71980"/>
                </a:lnTo>
                <a:lnTo>
                  <a:pt x="35820" y="71950"/>
                </a:lnTo>
                <a:lnTo>
                  <a:pt x="35890" y="71780"/>
                </a:lnTo>
                <a:lnTo>
                  <a:pt x="35910" y="71750"/>
                </a:lnTo>
                <a:lnTo>
                  <a:pt x="35830" y="71630"/>
                </a:lnTo>
                <a:lnTo>
                  <a:pt x="35710" y="71580"/>
                </a:lnTo>
                <a:lnTo>
                  <a:pt x="35580" y="71570"/>
                </a:lnTo>
                <a:lnTo>
                  <a:pt x="35460" y="71520"/>
                </a:lnTo>
                <a:lnTo>
                  <a:pt x="35460" y="71440"/>
                </a:lnTo>
                <a:lnTo>
                  <a:pt x="35610" y="71360"/>
                </a:lnTo>
                <a:lnTo>
                  <a:pt x="35610" y="71290"/>
                </a:lnTo>
                <a:lnTo>
                  <a:pt x="35510" y="71080"/>
                </a:lnTo>
                <a:lnTo>
                  <a:pt x="35350" y="70600"/>
                </a:lnTo>
                <a:lnTo>
                  <a:pt x="35210" y="70360"/>
                </a:lnTo>
                <a:lnTo>
                  <a:pt x="35270" y="70090"/>
                </a:lnTo>
                <a:lnTo>
                  <a:pt x="35510" y="69990"/>
                </a:lnTo>
                <a:lnTo>
                  <a:pt x="35570" y="69980"/>
                </a:lnTo>
                <a:lnTo>
                  <a:pt x="35600" y="69990"/>
                </a:lnTo>
                <a:lnTo>
                  <a:pt x="35690" y="70020"/>
                </a:lnTo>
                <a:lnTo>
                  <a:pt x="35860" y="70160"/>
                </a:lnTo>
                <a:lnTo>
                  <a:pt x="36360" y="70670"/>
                </a:lnTo>
                <a:lnTo>
                  <a:pt x="36520" y="70620"/>
                </a:lnTo>
                <a:lnTo>
                  <a:pt x="36540" y="70600"/>
                </a:lnTo>
                <a:lnTo>
                  <a:pt x="36570" y="70580"/>
                </a:lnTo>
                <a:lnTo>
                  <a:pt x="36580" y="70570"/>
                </a:lnTo>
                <a:lnTo>
                  <a:pt x="36670" y="70540"/>
                </a:lnTo>
                <a:lnTo>
                  <a:pt x="36700" y="70520"/>
                </a:lnTo>
                <a:lnTo>
                  <a:pt x="36720" y="70500"/>
                </a:lnTo>
                <a:lnTo>
                  <a:pt x="36730" y="70480"/>
                </a:lnTo>
                <a:lnTo>
                  <a:pt x="36730" y="70450"/>
                </a:lnTo>
                <a:lnTo>
                  <a:pt x="36730" y="70420"/>
                </a:lnTo>
                <a:lnTo>
                  <a:pt x="36730" y="70390"/>
                </a:lnTo>
                <a:lnTo>
                  <a:pt x="36710" y="70300"/>
                </a:lnTo>
                <a:lnTo>
                  <a:pt x="36640" y="70040"/>
                </a:lnTo>
                <a:lnTo>
                  <a:pt x="36640" y="70020"/>
                </a:lnTo>
                <a:lnTo>
                  <a:pt x="36590" y="69790"/>
                </a:lnTo>
                <a:lnTo>
                  <a:pt x="36590" y="69760"/>
                </a:lnTo>
                <a:lnTo>
                  <a:pt x="36600" y="69750"/>
                </a:lnTo>
                <a:lnTo>
                  <a:pt x="36620" y="69730"/>
                </a:lnTo>
                <a:lnTo>
                  <a:pt x="37130" y="69600"/>
                </a:lnTo>
                <a:lnTo>
                  <a:pt x="37160" y="69600"/>
                </a:lnTo>
                <a:lnTo>
                  <a:pt x="37180" y="69620"/>
                </a:lnTo>
                <a:lnTo>
                  <a:pt x="37180" y="69690"/>
                </a:lnTo>
                <a:lnTo>
                  <a:pt x="37200" y="69720"/>
                </a:lnTo>
                <a:lnTo>
                  <a:pt x="37270" y="69830"/>
                </a:lnTo>
                <a:lnTo>
                  <a:pt x="37280" y="69890"/>
                </a:lnTo>
                <a:lnTo>
                  <a:pt x="37280" y="69930"/>
                </a:lnTo>
                <a:lnTo>
                  <a:pt x="37270" y="69950"/>
                </a:lnTo>
                <a:lnTo>
                  <a:pt x="37260" y="69980"/>
                </a:lnTo>
                <a:lnTo>
                  <a:pt x="37240" y="70010"/>
                </a:lnTo>
                <a:lnTo>
                  <a:pt x="37240" y="70020"/>
                </a:lnTo>
                <a:lnTo>
                  <a:pt x="37240" y="70040"/>
                </a:lnTo>
                <a:lnTo>
                  <a:pt x="37270" y="70150"/>
                </a:lnTo>
                <a:lnTo>
                  <a:pt x="37360" y="70380"/>
                </a:lnTo>
                <a:lnTo>
                  <a:pt x="37380" y="70410"/>
                </a:lnTo>
                <a:lnTo>
                  <a:pt x="37400" y="70440"/>
                </a:lnTo>
                <a:lnTo>
                  <a:pt x="37420" y="70460"/>
                </a:lnTo>
                <a:lnTo>
                  <a:pt x="37470" y="70510"/>
                </a:lnTo>
                <a:lnTo>
                  <a:pt x="37670" y="70640"/>
                </a:lnTo>
                <a:lnTo>
                  <a:pt x="37810" y="70710"/>
                </a:lnTo>
                <a:lnTo>
                  <a:pt x="37930" y="70730"/>
                </a:lnTo>
                <a:lnTo>
                  <a:pt x="38080" y="70720"/>
                </a:lnTo>
                <a:lnTo>
                  <a:pt x="38120" y="70720"/>
                </a:lnTo>
                <a:lnTo>
                  <a:pt x="38140" y="70730"/>
                </a:lnTo>
                <a:lnTo>
                  <a:pt x="38180" y="70790"/>
                </a:lnTo>
                <a:lnTo>
                  <a:pt x="38210" y="70880"/>
                </a:lnTo>
                <a:lnTo>
                  <a:pt x="38220" y="70910"/>
                </a:lnTo>
                <a:lnTo>
                  <a:pt x="38240" y="70930"/>
                </a:lnTo>
                <a:lnTo>
                  <a:pt x="38270" y="70950"/>
                </a:lnTo>
                <a:lnTo>
                  <a:pt x="38370" y="70950"/>
                </a:lnTo>
                <a:lnTo>
                  <a:pt x="38720" y="70910"/>
                </a:lnTo>
                <a:lnTo>
                  <a:pt x="38740" y="70970"/>
                </a:lnTo>
                <a:lnTo>
                  <a:pt x="38750" y="70980"/>
                </a:lnTo>
                <a:lnTo>
                  <a:pt x="38750" y="70990"/>
                </a:lnTo>
                <a:lnTo>
                  <a:pt x="38740" y="71020"/>
                </a:lnTo>
                <a:lnTo>
                  <a:pt x="38740" y="71050"/>
                </a:lnTo>
                <a:lnTo>
                  <a:pt x="38720" y="71090"/>
                </a:lnTo>
                <a:lnTo>
                  <a:pt x="38700" y="71140"/>
                </a:lnTo>
                <a:lnTo>
                  <a:pt x="38680" y="71180"/>
                </a:lnTo>
                <a:lnTo>
                  <a:pt x="38620" y="71260"/>
                </a:lnTo>
                <a:lnTo>
                  <a:pt x="38600" y="71270"/>
                </a:lnTo>
                <a:lnTo>
                  <a:pt x="38580" y="71270"/>
                </a:lnTo>
                <a:lnTo>
                  <a:pt x="38540" y="71240"/>
                </a:lnTo>
                <a:lnTo>
                  <a:pt x="38510" y="71210"/>
                </a:lnTo>
                <a:lnTo>
                  <a:pt x="38470" y="71150"/>
                </a:lnTo>
                <a:lnTo>
                  <a:pt x="38440" y="71150"/>
                </a:lnTo>
                <a:lnTo>
                  <a:pt x="38420" y="71170"/>
                </a:lnTo>
                <a:lnTo>
                  <a:pt x="38310" y="71300"/>
                </a:lnTo>
                <a:lnTo>
                  <a:pt x="38290" y="71330"/>
                </a:lnTo>
                <a:lnTo>
                  <a:pt x="38280" y="71370"/>
                </a:lnTo>
                <a:lnTo>
                  <a:pt x="38270" y="71410"/>
                </a:lnTo>
                <a:lnTo>
                  <a:pt x="38270" y="71450"/>
                </a:lnTo>
                <a:lnTo>
                  <a:pt x="38280" y="71500"/>
                </a:lnTo>
                <a:lnTo>
                  <a:pt x="38300" y="71670"/>
                </a:lnTo>
                <a:lnTo>
                  <a:pt x="38300" y="71710"/>
                </a:lnTo>
                <a:lnTo>
                  <a:pt x="38290" y="71730"/>
                </a:lnTo>
                <a:lnTo>
                  <a:pt x="38280" y="71760"/>
                </a:lnTo>
                <a:lnTo>
                  <a:pt x="38270" y="71770"/>
                </a:lnTo>
                <a:lnTo>
                  <a:pt x="38190" y="71810"/>
                </a:lnTo>
                <a:lnTo>
                  <a:pt x="38170" y="71830"/>
                </a:lnTo>
                <a:lnTo>
                  <a:pt x="38160" y="71840"/>
                </a:lnTo>
                <a:lnTo>
                  <a:pt x="38160" y="71850"/>
                </a:lnTo>
                <a:lnTo>
                  <a:pt x="38150" y="71910"/>
                </a:lnTo>
                <a:lnTo>
                  <a:pt x="38140" y="72000"/>
                </a:lnTo>
                <a:lnTo>
                  <a:pt x="38140" y="72030"/>
                </a:lnTo>
                <a:lnTo>
                  <a:pt x="38160" y="72060"/>
                </a:lnTo>
                <a:lnTo>
                  <a:pt x="38170" y="72070"/>
                </a:lnTo>
                <a:lnTo>
                  <a:pt x="38190" y="72080"/>
                </a:lnTo>
                <a:lnTo>
                  <a:pt x="38290" y="72110"/>
                </a:lnTo>
                <a:lnTo>
                  <a:pt x="38350" y="72110"/>
                </a:lnTo>
                <a:lnTo>
                  <a:pt x="38400" y="72140"/>
                </a:lnTo>
                <a:lnTo>
                  <a:pt x="38440" y="72130"/>
                </a:lnTo>
                <a:lnTo>
                  <a:pt x="38510" y="72080"/>
                </a:lnTo>
                <a:lnTo>
                  <a:pt x="38640" y="71940"/>
                </a:lnTo>
                <a:lnTo>
                  <a:pt x="38730" y="71820"/>
                </a:lnTo>
                <a:lnTo>
                  <a:pt x="38740" y="71790"/>
                </a:lnTo>
                <a:lnTo>
                  <a:pt x="38750" y="71760"/>
                </a:lnTo>
                <a:lnTo>
                  <a:pt x="38780" y="71630"/>
                </a:lnTo>
                <a:lnTo>
                  <a:pt x="38790" y="71600"/>
                </a:lnTo>
                <a:lnTo>
                  <a:pt x="38800" y="71580"/>
                </a:lnTo>
                <a:lnTo>
                  <a:pt x="38820" y="71570"/>
                </a:lnTo>
                <a:lnTo>
                  <a:pt x="38840" y="71600"/>
                </a:lnTo>
                <a:lnTo>
                  <a:pt x="38860" y="71650"/>
                </a:lnTo>
                <a:lnTo>
                  <a:pt x="38870" y="71670"/>
                </a:lnTo>
                <a:lnTo>
                  <a:pt x="38900" y="71680"/>
                </a:lnTo>
                <a:lnTo>
                  <a:pt x="38940" y="71670"/>
                </a:lnTo>
                <a:lnTo>
                  <a:pt x="39090" y="71570"/>
                </a:lnTo>
                <a:lnTo>
                  <a:pt x="39110" y="71520"/>
                </a:lnTo>
                <a:lnTo>
                  <a:pt x="39120" y="71490"/>
                </a:lnTo>
                <a:lnTo>
                  <a:pt x="39110" y="71410"/>
                </a:lnTo>
                <a:lnTo>
                  <a:pt x="39090" y="71370"/>
                </a:lnTo>
                <a:lnTo>
                  <a:pt x="39080" y="71340"/>
                </a:lnTo>
                <a:lnTo>
                  <a:pt x="39040" y="71280"/>
                </a:lnTo>
                <a:lnTo>
                  <a:pt x="39000" y="71220"/>
                </a:lnTo>
                <a:lnTo>
                  <a:pt x="38990" y="71200"/>
                </a:lnTo>
                <a:lnTo>
                  <a:pt x="38990" y="71190"/>
                </a:lnTo>
                <a:lnTo>
                  <a:pt x="39010" y="71160"/>
                </a:lnTo>
                <a:lnTo>
                  <a:pt x="39180" y="70980"/>
                </a:lnTo>
                <a:lnTo>
                  <a:pt x="39180" y="70970"/>
                </a:lnTo>
                <a:lnTo>
                  <a:pt x="39180" y="70960"/>
                </a:lnTo>
                <a:lnTo>
                  <a:pt x="39180" y="70950"/>
                </a:lnTo>
                <a:lnTo>
                  <a:pt x="39210" y="70940"/>
                </a:lnTo>
                <a:lnTo>
                  <a:pt x="39600" y="70930"/>
                </a:lnTo>
                <a:lnTo>
                  <a:pt x="39660" y="70940"/>
                </a:lnTo>
                <a:lnTo>
                  <a:pt x="39680" y="70950"/>
                </a:lnTo>
                <a:lnTo>
                  <a:pt x="39780" y="70970"/>
                </a:lnTo>
                <a:lnTo>
                  <a:pt x="39810" y="70950"/>
                </a:lnTo>
                <a:lnTo>
                  <a:pt x="39850" y="70940"/>
                </a:lnTo>
                <a:lnTo>
                  <a:pt x="40020" y="70770"/>
                </a:lnTo>
                <a:lnTo>
                  <a:pt x="40080" y="70770"/>
                </a:lnTo>
                <a:lnTo>
                  <a:pt x="40160" y="70780"/>
                </a:lnTo>
                <a:lnTo>
                  <a:pt x="40240" y="70770"/>
                </a:lnTo>
                <a:lnTo>
                  <a:pt x="40260" y="70770"/>
                </a:lnTo>
                <a:lnTo>
                  <a:pt x="40280" y="70780"/>
                </a:lnTo>
                <a:lnTo>
                  <a:pt x="40290" y="70790"/>
                </a:lnTo>
                <a:lnTo>
                  <a:pt x="40350" y="70870"/>
                </a:lnTo>
                <a:lnTo>
                  <a:pt x="40360" y="70880"/>
                </a:lnTo>
                <a:lnTo>
                  <a:pt x="40390" y="70900"/>
                </a:lnTo>
                <a:lnTo>
                  <a:pt x="40410" y="70900"/>
                </a:lnTo>
                <a:lnTo>
                  <a:pt x="40430" y="70900"/>
                </a:lnTo>
                <a:lnTo>
                  <a:pt x="40450" y="70890"/>
                </a:lnTo>
                <a:lnTo>
                  <a:pt x="40450" y="70860"/>
                </a:lnTo>
                <a:lnTo>
                  <a:pt x="40430" y="70800"/>
                </a:lnTo>
                <a:lnTo>
                  <a:pt x="40370" y="70670"/>
                </a:lnTo>
                <a:lnTo>
                  <a:pt x="40290" y="70560"/>
                </a:lnTo>
                <a:lnTo>
                  <a:pt x="40280" y="70540"/>
                </a:lnTo>
                <a:lnTo>
                  <a:pt x="40250" y="70460"/>
                </a:lnTo>
                <a:lnTo>
                  <a:pt x="40210" y="70410"/>
                </a:lnTo>
                <a:lnTo>
                  <a:pt x="40090" y="70280"/>
                </a:lnTo>
                <a:lnTo>
                  <a:pt x="40070" y="70230"/>
                </a:lnTo>
                <a:lnTo>
                  <a:pt x="40060" y="70190"/>
                </a:lnTo>
                <a:lnTo>
                  <a:pt x="40070" y="70170"/>
                </a:lnTo>
                <a:lnTo>
                  <a:pt x="40110" y="70150"/>
                </a:lnTo>
                <a:lnTo>
                  <a:pt x="40200" y="70250"/>
                </a:lnTo>
                <a:lnTo>
                  <a:pt x="40240" y="70250"/>
                </a:lnTo>
                <a:lnTo>
                  <a:pt x="40260" y="70250"/>
                </a:lnTo>
                <a:lnTo>
                  <a:pt x="40330" y="70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