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Tbilisi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Georgia • State Map | Fully Editable Vector Shape</a:t>
            </a:r>
          </a:p>
        </p:txBody>
      </p:sp>
      <p:sp>
        <p:nvSpPr>
          <p:cNvPr id="101" name="Tbilis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68160" y="36780"/>
                </a:moveTo>
                <a:lnTo>
                  <a:pt x="68330" y="36490"/>
                </a:lnTo>
                <a:lnTo>
                  <a:pt x="68590" y="36380"/>
                </a:lnTo>
                <a:lnTo>
                  <a:pt x="68870" y="35760"/>
                </a:lnTo>
                <a:lnTo>
                  <a:pt x="69260" y="35770"/>
                </a:lnTo>
                <a:lnTo>
                  <a:pt x="69640" y="35520"/>
                </a:lnTo>
                <a:lnTo>
                  <a:pt x="69850" y="35150"/>
                </a:lnTo>
                <a:lnTo>
                  <a:pt x="70200" y="35180"/>
                </a:lnTo>
                <a:lnTo>
                  <a:pt x="71030" y="35610"/>
                </a:lnTo>
                <a:lnTo>
                  <a:pt x="70630" y="35990"/>
                </a:lnTo>
                <a:lnTo>
                  <a:pt x="70600" y="36300"/>
                </a:lnTo>
                <a:lnTo>
                  <a:pt x="70860" y="36540"/>
                </a:lnTo>
                <a:lnTo>
                  <a:pt x="70950" y="36860"/>
                </a:lnTo>
                <a:lnTo>
                  <a:pt x="71020" y="37180"/>
                </a:lnTo>
                <a:lnTo>
                  <a:pt x="71220" y="37360"/>
                </a:lnTo>
                <a:lnTo>
                  <a:pt x="71460" y="37480"/>
                </a:lnTo>
                <a:lnTo>
                  <a:pt x="71780" y="37560"/>
                </a:lnTo>
                <a:lnTo>
                  <a:pt x="72090" y="37480"/>
                </a:lnTo>
                <a:lnTo>
                  <a:pt x="72270" y="37230"/>
                </a:lnTo>
                <a:lnTo>
                  <a:pt x="72490" y="37050"/>
                </a:lnTo>
                <a:lnTo>
                  <a:pt x="72610" y="37500"/>
                </a:lnTo>
                <a:lnTo>
                  <a:pt x="72230" y="38070"/>
                </a:lnTo>
                <a:lnTo>
                  <a:pt x="71720" y="38240"/>
                </a:lnTo>
                <a:lnTo>
                  <a:pt x="71200" y="38210"/>
                </a:lnTo>
                <a:lnTo>
                  <a:pt x="70810" y="38010"/>
                </a:lnTo>
                <a:lnTo>
                  <a:pt x="70480" y="37930"/>
                </a:lnTo>
                <a:lnTo>
                  <a:pt x="70140" y="37900"/>
                </a:lnTo>
                <a:lnTo>
                  <a:pt x="69040" y="37330"/>
                </a:lnTo>
                <a:lnTo>
                  <a:pt x="68640" y="37350"/>
                </a:lnTo>
                <a:lnTo>
                  <a:pt x="68450" y="37100"/>
                </a:lnTo>
                <a:lnTo>
                  <a:pt x="68410" y="36840"/>
                </a:lnTo>
                <a:lnTo>
                  <a:pt x="68160" y="36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