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Shida Kartli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Shida Kartl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57690" y="21050"/>
                </a:moveTo>
                <a:lnTo>
                  <a:pt x="57870" y="21180"/>
                </a:lnTo>
                <a:lnTo>
                  <a:pt x="58120" y="21310"/>
                </a:lnTo>
                <a:lnTo>
                  <a:pt x="58370" y="21270"/>
                </a:lnTo>
                <a:lnTo>
                  <a:pt x="58580" y="21090"/>
                </a:lnTo>
                <a:lnTo>
                  <a:pt x="58910" y="20620"/>
                </a:lnTo>
                <a:lnTo>
                  <a:pt x="59090" y="20420"/>
                </a:lnTo>
                <a:lnTo>
                  <a:pt x="59680" y="20150"/>
                </a:lnTo>
                <a:lnTo>
                  <a:pt x="60980" y="20080"/>
                </a:lnTo>
                <a:lnTo>
                  <a:pt x="61460" y="19940"/>
                </a:lnTo>
                <a:lnTo>
                  <a:pt x="61480" y="20000"/>
                </a:lnTo>
                <a:lnTo>
                  <a:pt x="61650" y="20490"/>
                </a:lnTo>
                <a:lnTo>
                  <a:pt x="61930" y="20870"/>
                </a:lnTo>
                <a:lnTo>
                  <a:pt x="62570" y="21050"/>
                </a:lnTo>
                <a:lnTo>
                  <a:pt x="63030" y="21860"/>
                </a:lnTo>
                <a:lnTo>
                  <a:pt x="63260" y="22060"/>
                </a:lnTo>
                <a:lnTo>
                  <a:pt x="63470" y="22360"/>
                </a:lnTo>
                <a:lnTo>
                  <a:pt x="63030" y="22910"/>
                </a:lnTo>
                <a:lnTo>
                  <a:pt x="62830" y="23560"/>
                </a:lnTo>
                <a:lnTo>
                  <a:pt x="62980" y="23660"/>
                </a:lnTo>
                <a:lnTo>
                  <a:pt x="63080" y="23840"/>
                </a:lnTo>
                <a:lnTo>
                  <a:pt x="63100" y="24140"/>
                </a:lnTo>
                <a:lnTo>
                  <a:pt x="63160" y="24420"/>
                </a:lnTo>
                <a:lnTo>
                  <a:pt x="63350" y="24610"/>
                </a:lnTo>
                <a:lnTo>
                  <a:pt x="63530" y="24850"/>
                </a:lnTo>
                <a:lnTo>
                  <a:pt x="63560" y="25410"/>
                </a:lnTo>
                <a:lnTo>
                  <a:pt x="63510" y="25980"/>
                </a:lnTo>
                <a:lnTo>
                  <a:pt x="63740" y="26470"/>
                </a:lnTo>
                <a:lnTo>
                  <a:pt x="63850" y="27040"/>
                </a:lnTo>
                <a:lnTo>
                  <a:pt x="63620" y="27360"/>
                </a:lnTo>
                <a:lnTo>
                  <a:pt x="63340" y="27580"/>
                </a:lnTo>
                <a:lnTo>
                  <a:pt x="63250" y="27820"/>
                </a:lnTo>
                <a:lnTo>
                  <a:pt x="63120" y="28040"/>
                </a:lnTo>
                <a:lnTo>
                  <a:pt x="62950" y="28160"/>
                </a:lnTo>
                <a:lnTo>
                  <a:pt x="62790" y="28300"/>
                </a:lnTo>
                <a:lnTo>
                  <a:pt x="62580" y="29190"/>
                </a:lnTo>
                <a:lnTo>
                  <a:pt x="62550" y="30130"/>
                </a:lnTo>
                <a:lnTo>
                  <a:pt x="62540" y="30160"/>
                </a:lnTo>
                <a:lnTo>
                  <a:pt x="62430" y="30500"/>
                </a:lnTo>
                <a:lnTo>
                  <a:pt x="62490" y="30800"/>
                </a:lnTo>
                <a:lnTo>
                  <a:pt x="62860" y="31000"/>
                </a:lnTo>
                <a:lnTo>
                  <a:pt x="62930" y="31470"/>
                </a:lnTo>
                <a:lnTo>
                  <a:pt x="63110" y="31300"/>
                </a:lnTo>
                <a:lnTo>
                  <a:pt x="63320" y="31100"/>
                </a:lnTo>
                <a:lnTo>
                  <a:pt x="63720" y="30810"/>
                </a:lnTo>
                <a:lnTo>
                  <a:pt x="64180" y="30830"/>
                </a:lnTo>
                <a:lnTo>
                  <a:pt x="65150" y="31040"/>
                </a:lnTo>
                <a:lnTo>
                  <a:pt x="65620" y="31300"/>
                </a:lnTo>
                <a:lnTo>
                  <a:pt x="65660" y="31450"/>
                </a:lnTo>
                <a:lnTo>
                  <a:pt x="65670" y="31480"/>
                </a:lnTo>
                <a:lnTo>
                  <a:pt x="65790" y="31870"/>
                </a:lnTo>
                <a:lnTo>
                  <a:pt x="65890" y="32530"/>
                </a:lnTo>
                <a:lnTo>
                  <a:pt x="66340" y="33050"/>
                </a:lnTo>
                <a:lnTo>
                  <a:pt x="66710" y="33630"/>
                </a:lnTo>
                <a:lnTo>
                  <a:pt x="66520" y="34140"/>
                </a:lnTo>
                <a:lnTo>
                  <a:pt x="66020" y="34160"/>
                </a:lnTo>
                <a:lnTo>
                  <a:pt x="65650" y="34530"/>
                </a:lnTo>
                <a:lnTo>
                  <a:pt x="65690" y="35230"/>
                </a:lnTo>
                <a:lnTo>
                  <a:pt x="65430" y="35540"/>
                </a:lnTo>
                <a:lnTo>
                  <a:pt x="65430" y="36010"/>
                </a:lnTo>
                <a:lnTo>
                  <a:pt x="65210" y="36490"/>
                </a:lnTo>
                <a:lnTo>
                  <a:pt x="64270" y="36510"/>
                </a:lnTo>
                <a:lnTo>
                  <a:pt x="63960" y="36380"/>
                </a:lnTo>
                <a:lnTo>
                  <a:pt x="63740" y="36120"/>
                </a:lnTo>
                <a:lnTo>
                  <a:pt x="63490" y="36000"/>
                </a:lnTo>
                <a:lnTo>
                  <a:pt x="62670" y="36400"/>
                </a:lnTo>
                <a:lnTo>
                  <a:pt x="62020" y="36510"/>
                </a:lnTo>
                <a:lnTo>
                  <a:pt x="61380" y="36350"/>
                </a:lnTo>
                <a:lnTo>
                  <a:pt x="60950" y="36430"/>
                </a:lnTo>
                <a:lnTo>
                  <a:pt x="60530" y="36570"/>
                </a:lnTo>
                <a:lnTo>
                  <a:pt x="57400" y="36260"/>
                </a:lnTo>
                <a:lnTo>
                  <a:pt x="56830" y="35560"/>
                </a:lnTo>
                <a:lnTo>
                  <a:pt x="55910" y="35580"/>
                </a:lnTo>
                <a:lnTo>
                  <a:pt x="55400" y="35650"/>
                </a:lnTo>
                <a:lnTo>
                  <a:pt x="54930" y="35390"/>
                </a:lnTo>
                <a:lnTo>
                  <a:pt x="54500" y="35220"/>
                </a:lnTo>
                <a:lnTo>
                  <a:pt x="54300" y="34740"/>
                </a:lnTo>
                <a:lnTo>
                  <a:pt x="53880" y="34670"/>
                </a:lnTo>
                <a:lnTo>
                  <a:pt x="53420" y="34270"/>
                </a:lnTo>
                <a:lnTo>
                  <a:pt x="53280" y="34060"/>
                </a:lnTo>
                <a:lnTo>
                  <a:pt x="53100" y="33900"/>
                </a:lnTo>
                <a:lnTo>
                  <a:pt x="53030" y="33610"/>
                </a:lnTo>
                <a:lnTo>
                  <a:pt x="52900" y="33350"/>
                </a:lnTo>
                <a:lnTo>
                  <a:pt x="52420" y="33130"/>
                </a:lnTo>
                <a:lnTo>
                  <a:pt x="51540" y="32910"/>
                </a:lnTo>
                <a:lnTo>
                  <a:pt x="51160" y="32940"/>
                </a:lnTo>
                <a:lnTo>
                  <a:pt x="51260" y="32230"/>
                </a:lnTo>
                <a:lnTo>
                  <a:pt x="51750" y="31800"/>
                </a:lnTo>
                <a:lnTo>
                  <a:pt x="51960" y="31140"/>
                </a:lnTo>
                <a:lnTo>
                  <a:pt x="52010" y="30370"/>
                </a:lnTo>
                <a:lnTo>
                  <a:pt x="52390" y="29990"/>
                </a:lnTo>
                <a:lnTo>
                  <a:pt x="52830" y="29660"/>
                </a:lnTo>
                <a:lnTo>
                  <a:pt x="53070" y="29190"/>
                </a:lnTo>
                <a:lnTo>
                  <a:pt x="53260" y="28660"/>
                </a:lnTo>
                <a:lnTo>
                  <a:pt x="53470" y="28480"/>
                </a:lnTo>
                <a:lnTo>
                  <a:pt x="53550" y="28400"/>
                </a:lnTo>
                <a:lnTo>
                  <a:pt x="53560" y="28390"/>
                </a:lnTo>
                <a:lnTo>
                  <a:pt x="53630" y="28310"/>
                </a:lnTo>
                <a:lnTo>
                  <a:pt x="53710" y="27840"/>
                </a:lnTo>
                <a:lnTo>
                  <a:pt x="53620" y="27250"/>
                </a:lnTo>
                <a:lnTo>
                  <a:pt x="53690" y="26930"/>
                </a:lnTo>
                <a:lnTo>
                  <a:pt x="53730" y="26710"/>
                </a:lnTo>
                <a:lnTo>
                  <a:pt x="54010" y="26510"/>
                </a:lnTo>
                <a:lnTo>
                  <a:pt x="54650" y="26050"/>
                </a:lnTo>
                <a:lnTo>
                  <a:pt x="55690" y="25770"/>
                </a:lnTo>
                <a:lnTo>
                  <a:pt x="55700" y="25170"/>
                </a:lnTo>
                <a:lnTo>
                  <a:pt x="55860" y="24580"/>
                </a:lnTo>
                <a:lnTo>
                  <a:pt x="55550" y="24210"/>
                </a:lnTo>
                <a:lnTo>
                  <a:pt x="55120" y="24270"/>
                </a:lnTo>
                <a:lnTo>
                  <a:pt x="54750" y="24480"/>
                </a:lnTo>
                <a:lnTo>
                  <a:pt x="54350" y="24580"/>
                </a:lnTo>
                <a:lnTo>
                  <a:pt x="53830" y="24490"/>
                </a:lnTo>
                <a:lnTo>
                  <a:pt x="53350" y="24200"/>
                </a:lnTo>
                <a:lnTo>
                  <a:pt x="54450" y="23310"/>
                </a:lnTo>
                <a:lnTo>
                  <a:pt x="56340" y="23160"/>
                </a:lnTo>
                <a:lnTo>
                  <a:pt x="56600" y="23030"/>
                </a:lnTo>
                <a:lnTo>
                  <a:pt x="56890" y="22500"/>
                </a:lnTo>
                <a:lnTo>
                  <a:pt x="57610" y="21980"/>
                </a:lnTo>
                <a:lnTo>
                  <a:pt x="57690" y="21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