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Samtskhe-Javakheti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Samtskhe-Javakh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51160" y="32940"/>
                </a:moveTo>
                <a:lnTo>
                  <a:pt x="51540" y="32910"/>
                </a:lnTo>
                <a:lnTo>
                  <a:pt x="52420" y="33130"/>
                </a:lnTo>
                <a:lnTo>
                  <a:pt x="52900" y="33350"/>
                </a:lnTo>
                <a:lnTo>
                  <a:pt x="53030" y="33610"/>
                </a:lnTo>
                <a:lnTo>
                  <a:pt x="53100" y="33900"/>
                </a:lnTo>
                <a:lnTo>
                  <a:pt x="53280" y="34060"/>
                </a:lnTo>
                <a:lnTo>
                  <a:pt x="53420" y="34270"/>
                </a:lnTo>
                <a:lnTo>
                  <a:pt x="53880" y="34670"/>
                </a:lnTo>
                <a:lnTo>
                  <a:pt x="54300" y="34740"/>
                </a:lnTo>
                <a:lnTo>
                  <a:pt x="54500" y="35220"/>
                </a:lnTo>
                <a:lnTo>
                  <a:pt x="54930" y="35390"/>
                </a:lnTo>
                <a:lnTo>
                  <a:pt x="55400" y="35650"/>
                </a:lnTo>
                <a:lnTo>
                  <a:pt x="55910" y="35580"/>
                </a:lnTo>
                <a:lnTo>
                  <a:pt x="56830" y="35560"/>
                </a:lnTo>
                <a:lnTo>
                  <a:pt x="57400" y="36260"/>
                </a:lnTo>
                <a:lnTo>
                  <a:pt x="56730" y="36970"/>
                </a:lnTo>
                <a:lnTo>
                  <a:pt x="55920" y="37000"/>
                </a:lnTo>
                <a:lnTo>
                  <a:pt x="55320" y="36900"/>
                </a:lnTo>
                <a:lnTo>
                  <a:pt x="55010" y="37470"/>
                </a:lnTo>
                <a:lnTo>
                  <a:pt x="54930" y="39280"/>
                </a:lnTo>
                <a:lnTo>
                  <a:pt x="54790" y="39720"/>
                </a:lnTo>
                <a:lnTo>
                  <a:pt x="54590" y="39880"/>
                </a:lnTo>
                <a:lnTo>
                  <a:pt x="54500" y="40170"/>
                </a:lnTo>
                <a:lnTo>
                  <a:pt x="54980" y="40260"/>
                </a:lnTo>
                <a:lnTo>
                  <a:pt x="55570" y="40230"/>
                </a:lnTo>
                <a:lnTo>
                  <a:pt x="56220" y="40070"/>
                </a:lnTo>
                <a:lnTo>
                  <a:pt x="56870" y="40110"/>
                </a:lnTo>
                <a:lnTo>
                  <a:pt x="57220" y="40480"/>
                </a:lnTo>
                <a:lnTo>
                  <a:pt x="57470" y="41010"/>
                </a:lnTo>
                <a:lnTo>
                  <a:pt x="57600" y="41120"/>
                </a:lnTo>
                <a:lnTo>
                  <a:pt x="57650" y="41370"/>
                </a:lnTo>
                <a:lnTo>
                  <a:pt x="57690" y="41750"/>
                </a:lnTo>
                <a:lnTo>
                  <a:pt x="57700" y="42150"/>
                </a:lnTo>
                <a:lnTo>
                  <a:pt x="57800" y="42560"/>
                </a:lnTo>
                <a:lnTo>
                  <a:pt x="58080" y="42740"/>
                </a:lnTo>
                <a:lnTo>
                  <a:pt x="58230" y="43090"/>
                </a:lnTo>
                <a:lnTo>
                  <a:pt x="58280" y="43480"/>
                </a:lnTo>
                <a:lnTo>
                  <a:pt x="58080" y="44270"/>
                </a:lnTo>
                <a:lnTo>
                  <a:pt x="58180" y="45070"/>
                </a:lnTo>
                <a:lnTo>
                  <a:pt x="58360" y="45330"/>
                </a:lnTo>
                <a:lnTo>
                  <a:pt x="58500" y="45620"/>
                </a:lnTo>
                <a:lnTo>
                  <a:pt x="58640" y="46550"/>
                </a:lnTo>
                <a:lnTo>
                  <a:pt x="58640" y="46560"/>
                </a:lnTo>
                <a:lnTo>
                  <a:pt x="58340" y="46630"/>
                </a:lnTo>
                <a:lnTo>
                  <a:pt x="57090" y="46660"/>
                </a:lnTo>
                <a:lnTo>
                  <a:pt x="56500" y="46900"/>
                </a:lnTo>
                <a:lnTo>
                  <a:pt x="55870" y="47460"/>
                </a:lnTo>
                <a:lnTo>
                  <a:pt x="55610" y="47570"/>
                </a:lnTo>
                <a:lnTo>
                  <a:pt x="55280" y="47600"/>
                </a:lnTo>
                <a:lnTo>
                  <a:pt x="53070" y="47280"/>
                </a:lnTo>
                <a:lnTo>
                  <a:pt x="52490" y="47310"/>
                </a:lnTo>
                <a:lnTo>
                  <a:pt x="51760" y="47610"/>
                </a:lnTo>
                <a:lnTo>
                  <a:pt x="51630" y="47640"/>
                </a:lnTo>
                <a:lnTo>
                  <a:pt x="51490" y="47630"/>
                </a:lnTo>
                <a:lnTo>
                  <a:pt x="51360" y="47600"/>
                </a:lnTo>
                <a:lnTo>
                  <a:pt x="51510" y="47130"/>
                </a:lnTo>
                <a:lnTo>
                  <a:pt x="51320" y="46710"/>
                </a:lnTo>
                <a:lnTo>
                  <a:pt x="50950" y="46360"/>
                </a:lnTo>
                <a:lnTo>
                  <a:pt x="50580" y="46150"/>
                </a:lnTo>
                <a:lnTo>
                  <a:pt x="50150" y="46030"/>
                </a:lnTo>
                <a:lnTo>
                  <a:pt x="49760" y="46060"/>
                </a:lnTo>
                <a:lnTo>
                  <a:pt x="48510" y="46410"/>
                </a:lnTo>
                <a:lnTo>
                  <a:pt x="48320" y="46270"/>
                </a:lnTo>
                <a:lnTo>
                  <a:pt x="47990" y="45470"/>
                </a:lnTo>
                <a:lnTo>
                  <a:pt x="47720" y="45150"/>
                </a:lnTo>
                <a:lnTo>
                  <a:pt x="47450" y="45120"/>
                </a:lnTo>
                <a:lnTo>
                  <a:pt x="47150" y="45150"/>
                </a:lnTo>
                <a:lnTo>
                  <a:pt x="46790" y="45040"/>
                </a:lnTo>
                <a:lnTo>
                  <a:pt x="47520" y="44660"/>
                </a:lnTo>
                <a:lnTo>
                  <a:pt x="47720" y="44490"/>
                </a:lnTo>
                <a:lnTo>
                  <a:pt x="47900" y="44230"/>
                </a:lnTo>
                <a:lnTo>
                  <a:pt x="47880" y="44130"/>
                </a:lnTo>
                <a:lnTo>
                  <a:pt x="47480" y="44080"/>
                </a:lnTo>
                <a:lnTo>
                  <a:pt x="47070" y="43880"/>
                </a:lnTo>
                <a:lnTo>
                  <a:pt x="46410" y="43300"/>
                </a:lnTo>
                <a:lnTo>
                  <a:pt x="45420" y="42620"/>
                </a:lnTo>
                <a:lnTo>
                  <a:pt x="45220" y="42410"/>
                </a:lnTo>
                <a:lnTo>
                  <a:pt x="44810" y="41640"/>
                </a:lnTo>
                <a:lnTo>
                  <a:pt x="44710" y="41520"/>
                </a:lnTo>
                <a:lnTo>
                  <a:pt x="44590" y="41470"/>
                </a:lnTo>
                <a:lnTo>
                  <a:pt x="44520" y="41400"/>
                </a:lnTo>
                <a:lnTo>
                  <a:pt x="44470" y="41320"/>
                </a:lnTo>
                <a:lnTo>
                  <a:pt x="44390" y="41240"/>
                </a:lnTo>
                <a:lnTo>
                  <a:pt x="43990" y="41110"/>
                </a:lnTo>
                <a:lnTo>
                  <a:pt x="43880" y="41040"/>
                </a:lnTo>
                <a:lnTo>
                  <a:pt x="43770" y="40840"/>
                </a:lnTo>
                <a:lnTo>
                  <a:pt x="43700" y="40620"/>
                </a:lnTo>
                <a:lnTo>
                  <a:pt x="43600" y="40500"/>
                </a:lnTo>
                <a:lnTo>
                  <a:pt x="43420" y="40610"/>
                </a:lnTo>
                <a:lnTo>
                  <a:pt x="43080" y="41000"/>
                </a:lnTo>
                <a:lnTo>
                  <a:pt x="42830" y="40910"/>
                </a:lnTo>
                <a:lnTo>
                  <a:pt x="42570" y="40630"/>
                </a:lnTo>
                <a:lnTo>
                  <a:pt x="42220" y="40420"/>
                </a:lnTo>
                <a:lnTo>
                  <a:pt x="42340" y="40240"/>
                </a:lnTo>
                <a:lnTo>
                  <a:pt x="42600" y="40020"/>
                </a:lnTo>
                <a:lnTo>
                  <a:pt x="42710" y="39880"/>
                </a:lnTo>
                <a:lnTo>
                  <a:pt x="42770" y="39720"/>
                </a:lnTo>
                <a:lnTo>
                  <a:pt x="42800" y="39540"/>
                </a:lnTo>
                <a:lnTo>
                  <a:pt x="42840" y="39360"/>
                </a:lnTo>
                <a:lnTo>
                  <a:pt x="42950" y="39190"/>
                </a:lnTo>
                <a:lnTo>
                  <a:pt x="42690" y="39070"/>
                </a:lnTo>
                <a:lnTo>
                  <a:pt x="40790" y="38900"/>
                </a:lnTo>
                <a:lnTo>
                  <a:pt x="40110" y="38960"/>
                </a:lnTo>
                <a:lnTo>
                  <a:pt x="39840" y="39050"/>
                </a:lnTo>
                <a:lnTo>
                  <a:pt x="39790" y="39070"/>
                </a:lnTo>
                <a:lnTo>
                  <a:pt x="39650" y="38690"/>
                </a:lnTo>
                <a:lnTo>
                  <a:pt x="39250" y="38050"/>
                </a:lnTo>
                <a:lnTo>
                  <a:pt x="38940" y="37680"/>
                </a:lnTo>
                <a:lnTo>
                  <a:pt x="38580" y="37340"/>
                </a:lnTo>
                <a:lnTo>
                  <a:pt x="38450" y="37120"/>
                </a:lnTo>
                <a:lnTo>
                  <a:pt x="38360" y="36860"/>
                </a:lnTo>
                <a:lnTo>
                  <a:pt x="38390" y="36520"/>
                </a:lnTo>
                <a:lnTo>
                  <a:pt x="38540" y="36280"/>
                </a:lnTo>
                <a:lnTo>
                  <a:pt x="38560" y="35650"/>
                </a:lnTo>
                <a:lnTo>
                  <a:pt x="38420" y="35260"/>
                </a:lnTo>
                <a:lnTo>
                  <a:pt x="38360" y="35090"/>
                </a:lnTo>
                <a:lnTo>
                  <a:pt x="39030" y="35010"/>
                </a:lnTo>
                <a:lnTo>
                  <a:pt x="39340" y="35120"/>
                </a:lnTo>
                <a:lnTo>
                  <a:pt x="39640" y="35180"/>
                </a:lnTo>
                <a:lnTo>
                  <a:pt x="39870" y="34990"/>
                </a:lnTo>
                <a:lnTo>
                  <a:pt x="39990" y="34670"/>
                </a:lnTo>
                <a:lnTo>
                  <a:pt x="40290" y="34460"/>
                </a:lnTo>
                <a:lnTo>
                  <a:pt x="40640" y="34450"/>
                </a:lnTo>
                <a:lnTo>
                  <a:pt x="41480" y="34950"/>
                </a:lnTo>
                <a:lnTo>
                  <a:pt x="42910" y="34590"/>
                </a:lnTo>
                <a:lnTo>
                  <a:pt x="44070" y="34840"/>
                </a:lnTo>
                <a:lnTo>
                  <a:pt x="44680" y="34850"/>
                </a:lnTo>
                <a:lnTo>
                  <a:pt x="45260" y="34600"/>
                </a:lnTo>
                <a:lnTo>
                  <a:pt x="46660" y="34480"/>
                </a:lnTo>
                <a:lnTo>
                  <a:pt x="46890" y="34560"/>
                </a:lnTo>
                <a:lnTo>
                  <a:pt x="47110" y="34600"/>
                </a:lnTo>
                <a:lnTo>
                  <a:pt x="51160" y="3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