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Samegrelo-Zemo Svaneti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Samegrelo-Zemo Sv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25760" y="23980"/>
                </a:moveTo>
                <a:lnTo>
                  <a:pt x="25820" y="23950"/>
                </a:lnTo>
                <a:lnTo>
                  <a:pt x="26150" y="23800"/>
                </a:lnTo>
                <a:lnTo>
                  <a:pt x="26300" y="23720"/>
                </a:lnTo>
                <a:lnTo>
                  <a:pt x="26810" y="23400"/>
                </a:lnTo>
                <a:lnTo>
                  <a:pt x="27110" y="23020"/>
                </a:lnTo>
                <a:lnTo>
                  <a:pt x="27300" y="22790"/>
                </a:lnTo>
                <a:lnTo>
                  <a:pt x="27970" y="22560"/>
                </a:lnTo>
                <a:lnTo>
                  <a:pt x="28010" y="22540"/>
                </a:lnTo>
                <a:lnTo>
                  <a:pt x="29180" y="21860"/>
                </a:lnTo>
                <a:lnTo>
                  <a:pt x="30240" y="20820"/>
                </a:lnTo>
                <a:lnTo>
                  <a:pt x="30260" y="20790"/>
                </a:lnTo>
                <a:lnTo>
                  <a:pt x="30470" y="20480"/>
                </a:lnTo>
                <a:lnTo>
                  <a:pt x="30760" y="20250"/>
                </a:lnTo>
                <a:lnTo>
                  <a:pt x="31000" y="20100"/>
                </a:lnTo>
                <a:lnTo>
                  <a:pt x="31120" y="19770"/>
                </a:lnTo>
                <a:lnTo>
                  <a:pt x="31080" y="19410"/>
                </a:lnTo>
                <a:lnTo>
                  <a:pt x="31030" y="18970"/>
                </a:lnTo>
                <a:lnTo>
                  <a:pt x="30650" y="18320"/>
                </a:lnTo>
                <a:lnTo>
                  <a:pt x="30590" y="17870"/>
                </a:lnTo>
                <a:lnTo>
                  <a:pt x="30610" y="17390"/>
                </a:lnTo>
                <a:lnTo>
                  <a:pt x="30470" y="16540"/>
                </a:lnTo>
                <a:lnTo>
                  <a:pt x="30370" y="16370"/>
                </a:lnTo>
                <a:lnTo>
                  <a:pt x="30380" y="16170"/>
                </a:lnTo>
                <a:lnTo>
                  <a:pt x="30520" y="16010"/>
                </a:lnTo>
                <a:lnTo>
                  <a:pt x="30690" y="15900"/>
                </a:lnTo>
                <a:lnTo>
                  <a:pt x="30900" y="15620"/>
                </a:lnTo>
                <a:lnTo>
                  <a:pt x="30830" y="15220"/>
                </a:lnTo>
                <a:lnTo>
                  <a:pt x="30720" y="14890"/>
                </a:lnTo>
                <a:lnTo>
                  <a:pt x="30700" y="14830"/>
                </a:lnTo>
                <a:lnTo>
                  <a:pt x="30630" y="14390"/>
                </a:lnTo>
                <a:lnTo>
                  <a:pt x="30510" y="14000"/>
                </a:lnTo>
                <a:lnTo>
                  <a:pt x="30270" y="13690"/>
                </a:lnTo>
                <a:lnTo>
                  <a:pt x="30480" y="13410"/>
                </a:lnTo>
                <a:lnTo>
                  <a:pt x="30590" y="13280"/>
                </a:lnTo>
                <a:lnTo>
                  <a:pt x="31910" y="13030"/>
                </a:lnTo>
                <a:lnTo>
                  <a:pt x="32610" y="12730"/>
                </a:lnTo>
                <a:lnTo>
                  <a:pt x="32870" y="12300"/>
                </a:lnTo>
                <a:lnTo>
                  <a:pt x="33180" y="11950"/>
                </a:lnTo>
                <a:lnTo>
                  <a:pt x="33460" y="11500"/>
                </a:lnTo>
                <a:lnTo>
                  <a:pt x="33650" y="10970"/>
                </a:lnTo>
                <a:lnTo>
                  <a:pt x="33640" y="10460"/>
                </a:lnTo>
                <a:lnTo>
                  <a:pt x="33590" y="9930"/>
                </a:lnTo>
                <a:lnTo>
                  <a:pt x="33740" y="9440"/>
                </a:lnTo>
                <a:lnTo>
                  <a:pt x="33930" y="9000"/>
                </a:lnTo>
                <a:lnTo>
                  <a:pt x="34000" y="8960"/>
                </a:lnTo>
                <a:lnTo>
                  <a:pt x="34350" y="8850"/>
                </a:lnTo>
                <a:lnTo>
                  <a:pt x="36640" y="8660"/>
                </a:lnTo>
                <a:lnTo>
                  <a:pt x="36750" y="8670"/>
                </a:lnTo>
                <a:lnTo>
                  <a:pt x="37570" y="8790"/>
                </a:lnTo>
                <a:lnTo>
                  <a:pt x="38340" y="9310"/>
                </a:lnTo>
                <a:lnTo>
                  <a:pt x="38690" y="9670"/>
                </a:lnTo>
                <a:lnTo>
                  <a:pt x="39090" y="9980"/>
                </a:lnTo>
                <a:lnTo>
                  <a:pt x="39910" y="10440"/>
                </a:lnTo>
                <a:lnTo>
                  <a:pt x="40170" y="10500"/>
                </a:lnTo>
                <a:lnTo>
                  <a:pt x="40370" y="10420"/>
                </a:lnTo>
                <a:lnTo>
                  <a:pt x="40730" y="10080"/>
                </a:lnTo>
                <a:lnTo>
                  <a:pt x="40960" y="9960"/>
                </a:lnTo>
                <a:lnTo>
                  <a:pt x="41390" y="9950"/>
                </a:lnTo>
                <a:lnTo>
                  <a:pt x="42020" y="9760"/>
                </a:lnTo>
                <a:lnTo>
                  <a:pt x="42560" y="9770"/>
                </a:lnTo>
                <a:lnTo>
                  <a:pt x="43080" y="9910"/>
                </a:lnTo>
                <a:lnTo>
                  <a:pt x="43460" y="10160"/>
                </a:lnTo>
                <a:lnTo>
                  <a:pt x="43840" y="10520"/>
                </a:lnTo>
                <a:lnTo>
                  <a:pt x="44230" y="10780"/>
                </a:lnTo>
                <a:lnTo>
                  <a:pt x="45390" y="11210"/>
                </a:lnTo>
                <a:lnTo>
                  <a:pt x="45390" y="11460"/>
                </a:lnTo>
                <a:lnTo>
                  <a:pt x="45290" y="11760"/>
                </a:lnTo>
                <a:lnTo>
                  <a:pt x="45250" y="12060"/>
                </a:lnTo>
                <a:lnTo>
                  <a:pt x="45370" y="12260"/>
                </a:lnTo>
                <a:lnTo>
                  <a:pt x="46040" y="12730"/>
                </a:lnTo>
                <a:lnTo>
                  <a:pt x="47500" y="14110"/>
                </a:lnTo>
                <a:lnTo>
                  <a:pt x="47760" y="14250"/>
                </a:lnTo>
                <a:lnTo>
                  <a:pt x="47320" y="14430"/>
                </a:lnTo>
                <a:lnTo>
                  <a:pt x="46860" y="15080"/>
                </a:lnTo>
                <a:lnTo>
                  <a:pt x="46560" y="15370"/>
                </a:lnTo>
                <a:lnTo>
                  <a:pt x="46520" y="15940"/>
                </a:lnTo>
                <a:lnTo>
                  <a:pt x="46280" y="16330"/>
                </a:lnTo>
                <a:lnTo>
                  <a:pt x="45900" y="16260"/>
                </a:lnTo>
                <a:lnTo>
                  <a:pt x="45060" y="15940"/>
                </a:lnTo>
                <a:lnTo>
                  <a:pt x="44070" y="16070"/>
                </a:lnTo>
                <a:lnTo>
                  <a:pt x="42600" y="15410"/>
                </a:lnTo>
                <a:lnTo>
                  <a:pt x="42430" y="15490"/>
                </a:lnTo>
                <a:lnTo>
                  <a:pt x="42260" y="15630"/>
                </a:lnTo>
                <a:lnTo>
                  <a:pt x="41890" y="15800"/>
                </a:lnTo>
                <a:lnTo>
                  <a:pt x="41100" y="15770"/>
                </a:lnTo>
                <a:lnTo>
                  <a:pt x="39180" y="15300"/>
                </a:lnTo>
                <a:lnTo>
                  <a:pt x="38840" y="15140"/>
                </a:lnTo>
                <a:lnTo>
                  <a:pt x="38500" y="15130"/>
                </a:lnTo>
                <a:lnTo>
                  <a:pt x="38330" y="15440"/>
                </a:lnTo>
                <a:lnTo>
                  <a:pt x="38190" y="15780"/>
                </a:lnTo>
                <a:lnTo>
                  <a:pt x="38050" y="15890"/>
                </a:lnTo>
                <a:lnTo>
                  <a:pt x="37880" y="15930"/>
                </a:lnTo>
                <a:lnTo>
                  <a:pt x="37380" y="15970"/>
                </a:lnTo>
                <a:lnTo>
                  <a:pt x="36950" y="16210"/>
                </a:lnTo>
                <a:lnTo>
                  <a:pt x="36610" y="16850"/>
                </a:lnTo>
                <a:lnTo>
                  <a:pt x="37360" y="17500"/>
                </a:lnTo>
                <a:lnTo>
                  <a:pt x="38880" y="18360"/>
                </a:lnTo>
                <a:lnTo>
                  <a:pt x="39490" y="18990"/>
                </a:lnTo>
                <a:lnTo>
                  <a:pt x="39130" y="19760"/>
                </a:lnTo>
                <a:lnTo>
                  <a:pt x="40160" y="21820"/>
                </a:lnTo>
                <a:lnTo>
                  <a:pt x="39900" y="21840"/>
                </a:lnTo>
                <a:lnTo>
                  <a:pt x="39660" y="21900"/>
                </a:lnTo>
                <a:lnTo>
                  <a:pt x="38970" y="21950"/>
                </a:lnTo>
                <a:lnTo>
                  <a:pt x="38560" y="22370"/>
                </a:lnTo>
                <a:lnTo>
                  <a:pt x="38350" y="23010"/>
                </a:lnTo>
                <a:lnTo>
                  <a:pt x="38150" y="23190"/>
                </a:lnTo>
                <a:lnTo>
                  <a:pt x="38020" y="23480"/>
                </a:lnTo>
                <a:lnTo>
                  <a:pt x="38000" y="24010"/>
                </a:lnTo>
                <a:lnTo>
                  <a:pt x="37820" y="24440"/>
                </a:lnTo>
                <a:lnTo>
                  <a:pt x="36870" y="25540"/>
                </a:lnTo>
                <a:lnTo>
                  <a:pt x="36280" y="26520"/>
                </a:lnTo>
                <a:lnTo>
                  <a:pt x="36130" y="27000"/>
                </a:lnTo>
                <a:lnTo>
                  <a:pt x="35880" y="27290"/>
                </a:lnTo>
                <a:lnTo>
                  <a:pt x="35740" y="28060"/>
                </a:lnTo>
                <a:lnTo>
                  <a:pt x="35760" y="29020"/>
                </a:lnTo>
                <a:lnTo>
                  <a:pt x="35480" y="29580"/>
                </a:lnTo>
                <a:lnTo>
                  <a:pt x="34940" y="29650"/>
                </a:lnTo>
                <a:lnTo>
                  <a:pt x="34220" y="29280"/>
                </a:lnTo>
                <a:lnTo>
                  <a:pt x="33360" y="29170"/>
                </a:lnTo>
                <a:lnTo>
                  <a:pt x="32670" y="28710"/>
                </a:lnTo>
                <a:lnTo>
                  <a:pt x="31920" y="28520"/>
                </a:lnTo>
                <a:lnTo>
                  <a:pt x="30240" y="28810"/>
                </a:lnTo>
                <a:lnTo>
                  <a:pt x="29370" y="28840"/>
                </a:lnTo>
                <a:lnTo>
                  <a:pt x="28520" y="29000"/>
                </a:lnTo>
                <a:lnTo>
                  <a:pt x="28330" y="29510"/>
                </a:lnTo>
                <a:lnTo>
                  <a:pt x="28270" y="29860"/>
                </a:lnTo>
                <a:lnTo>
                  <a:pt x="28200" y="29950"/>
                </a:lnTo>
                <a:lnTo>
                  <a:pt x="27980" y="30340"/>
                </a:lnTo>
                <a:lnTo>
                  <a:pt x="27570" y="29610"/>
                </a:lnTo>
                <a:lnTo>
                  <a:pt x="27420" y="29490"/>
                </a:lnTo>
                <a:lnTo>
                  <a:pt x="27280" y="29340"/>
                </a:lnTo>
                <a:lnTo>
                  <a:pt x="27220" y="28990"/>
                </a:lnTo>
                <a:lnTo>
                  <a:pt x="27190" y="28370"/>
                </a:lnTo>
                <a:lnTo>
                  <a:pt x="27080" y="27540"/>
                </a:lnTo>
                <a:lnTo>
                  <a:pt x="26370" y="25030"/>
                </a:lnTo>
                <a:lnTo>
                  <a:pt x="26310" y="24920"/>
                </a:lnTo>
                <a:lnTo>
                  <a:pt x="26220" y="24780"/>
                </a:lnTo>
                <a:lnTo>
                  <a:pt x="25850" y="24420"/>
                </a:lnTo>
                <a:lnTo>
                  <a:pt x="25800" y="24290"/>
                </a:lnTo>
                <a:lnTo>
                  <a:pt x="25760" y="2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